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00B9FA"/>
    <a:srgbClr val="F51F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VY_32_INOVACE_02_01_07_Geometrické tvary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Lukavice,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Geometrické tvary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b="0" smtClean="0"/>
            <a:t>CZ.1.07/1.4.00/21.1744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565" custLinFactNeighborY="370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1170" custScaleY="113776" custLinFactNeighborX="337" custLinFactNeighborY="1516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39AA8E-6807-47C6-9855-1DB4EA3950B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10B171-6490-4A0A-B688-AC58015F9507}" type="presOf" srcId="{D8197B8C-B260-4A16-BDF4-0947B075E274}" destId="{25B08C86-7E15-44DC-BE7F-FFB55DD49D12}" srcOrd="0" destOrd="0" presId="urn:microsoft.com/office/officeart/2005/8/layout/target3"/>
    <dgm:cxn modelId="{D3AA3DA8-4D8C-434F-B544-7AB2C73BAEBC}" type="presOf" srcId="{B651F6E3-6281-48DB-9319-2AEAFDAE7572}" destId="{619D679B-A015-4ECF-8348-D1034C574F40}" srcOrd="0" destOrd="0" presId="urn:microsoft.com/office/officeart/2005/8/layout/target3"/>
    <dgm:cxn modelId="{8F45EA92-4ABD-4A51-9815-408007E56420}" type="presOf" srcId="{757F3AB3-0718-4624-B441-E567A8F0AB56}" destId="{333A1088-737F-45CB-B68E-254E46348037}" srcOrd="0" destOrd="0" presId="urn:microsoft.com/office/officeart/2005/8/layout/target3"/>
    <dgm:cxn modelId="{479C74EC-A7CC-475D-AE55-A11F788CDBF5}" type="presOf" srcId="{D8197B8C-B260-4A16-BDF4-0947B075E274}" destId="{5A5FFA88-C948-4069-8E93-59FA12366E83}" srcOrd="1" destOrd="0" presId="urn:microsoft.com/office/officeart/2005/8/layout/target3"/>
    <dgm:cxn modelId="{4D2B3712-3AEF-4839-A979-AAE68251BC83}" type="presOf" srcId="{D1D4F407-5343-4D3F-B5B9-D407B03CAEB4}" destId="{D005CE8C-CC26-4C3E-AC11-E15060ECD759}" srcOrd="0" destOrd="0" presId="urn:microsoft.com/office/officeart/2005/8/layout/target3"/>
    <dgm:cxn modelId="{6EF01F07-482B-45AE-8FD2-5D68103B4D6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72A78CB-DC09-45A1-92FB-611F03A5A482}" type="presOf" srcId="{4C35D32F-0EAB-4CD7-82EE-45574DC2A586}" destId="{8BEBB6EC-1DAA-4CAC-8A25-BC0FCBD5DBD5}" srcOrd="0" destOrd="0" presId="urn:microsoft.com/office/officeart/2005/8/layout/target3"/>
    <dgm:cxn modelId="{A7643F62-624A-434B-BA35-D45FB99EDA58}" type="presOf" srcId="{D1D4F407-5343-4D3F-B5B9-D407B03CAEB4}" destId="{AED2198E-93D5-4001-81B4-73124B309672}" srcOrd="1" destOrd="0" presId="urn:microsoft.com/office/officeart/2005/8/layout/target3"/>
    <dgm:cxn modelId="{F865412B-3A62-4838-98C3-C8000101D15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AC55A1E-60A7-443D-A9AC-C30EEA14366B}" type="presOf" srcId="{4C35D32F-0EAB-4CD7-82EE-45574DC2A586}" destId="{890E4F0B-2866-4A3F-A3C7-2A14B1797930}" srcOrd="1" destOrd="0" presId="urn:microsoft.com/office/officeart/2005/8/layout/target3"/>
    <dgm:cxn modelId="{9CB24C89-DEEB-4771-9B6B-918907B67110}" type="presParOf" srcId="{333A1088-737F-45CB-B68E-254E46348037}" destId="{F5ABB229-8D3B-4694-996A-96F23CF14429}" srcOrd="0" destOrd="0" presId="urn:microsoft.com/office/officeart/2005/8/layout/target3"/>
    <dgm:cxn modelId="{8D43C502-794B-41C6-A66C-B683CB9AF5A8}" type="presParOf" srcId="{333A1088-737F-45CB-B68E-254E46348037}" destId="{F41139FD-01EE-4571-8B17-4FB00FC51163}" srcOrd="1" destOrd="0" presId="urn:microsoft.com/office/officeart/2005/8/layout/target3"/>
    <dgm:cxn modelId="{92634F5F-03CC-4070-99CD-F9FBAD0371DB}" type="presParOf" srcId="{333A1088-737F-45CB-B68E-254E46348037}" destId="{D005CE8C-CC26-4C3E-AC11-E15060ECD759}" srcOrd="2" destOrd="0" presId="urn:microsoft.com/office/officeart/2005/8/layout/target3"/>
    <dgm:cxn modelId="{0F1BCEC3-B76E-4636-92CE-CE27A77DBCD1}" type="presParOf" srcId="{333A1088-737F-45CB-B68E-254E46348037}" destId="{2C702D82-9B77-49B7-9568-BB8EB47C3372}" srcOrd="3" destOrd="0" presId="urn:microsoft.com/office/officeart/2005/8/layout/target3"/>
    <dgm:cxn modelId="{40889D8E-5FE4-44E5-9D6A-C6B71C59C7BF}" type="presParOf" srcId="{333A1088-737F-45CB-B68E-254E46348037}" destId="{A52A0455-90FF-4808-ABD0-F02540D31D5A}" srcOrd="4" destOrd="0" presId="urn:microsoft.com/office/officeart/2005/8/layout/target3"/>
    <dgm:cxn modelId="{DD769E18-3DC1-40A4-83AE-68A2B2405EE5}" type="presParOf" srcId="{333A1088-737F-45CB-B68E-254E46348037}" destId="{6140AFEC-043D-4C43-A2F9-D0F5331DF3A3}" srcOrd="5" destOrd="0" presId="urn:microsoft.com/office/officeart/2005/8/layout/target3"/>
    <dgm:cxn modelId="{689F0DA1-D532-46E0-B424-41E607601645}" type="presParOf" srcId="{333A1088-737F-45CB-B68E-254E46348037}" destId="{9358AC05-5D7D-4327-9F80-1AD486AEA664}" srcOrd="6" destOrd="0" presId="urn:microsoft.com/office/officeart/2005/8/layout/target3"/>
    <dgm:cxn modelId="{18787061-3041-4471-BC84-6A4D04127088}" type="presParOf" srcId="{333A1088-737F-45CB-B68E-254E46348037}" destId="{313FC574-E1CD-4FB4-B054-0B805CE0447D}" srcOrd="7" destOrd="0" presId="urn:microsoft.com/office/officeart/2005/8/layout/target3"/>
    <dgm:cxn modelId="{159D7DAE-3A89-43C0-974B-D05949C5BA07}" type="presParOf" srcId="{333A1088-737F-45CB-B68E-254E46348037}" destId="{619D679B-A015-4ECF-8348-D1034C574F40}" srcOrd="8" destOrd="0" presId="urn:microsoft.com/office/officeart/2005/8/layout/target3"/>
    <dgm:cxn modelId="{0C372C8E-8BD4-4CFE-9008-4C95E76AF442}" type="presParOf" srcId="{333A1088-737F-45CB-B68E-254E46348037}" destId="{322283A8-4A27-4CDA-BAE3-F381106A9174}" srcOrd="9" destOrd="0" presId="urn:microsoft.com/office/officeart/2005/8/layout/target3"/>
    <dgm:cxn modelId="{D79B9A30-7B97-4476-BF8C-FC1172B8617C}" type="presParOf" srcId="{333A1088-737F-45CB-B68E-254E46348037}" destId="{FFC9F71D-1B4F-4AD9-A4A6-86ADEFC8AF5C}" srcOrd="10" destOrd="0" presId="urn:microsoft.com/office/officeart/2005/8/layout/target3"/>
    <dgm:cxn modelId="{6AA5733D-5A0C-45E5-A126-CDDD1C2B5982}" type="presParOf" srcId="{333A1088-737F-45CB-B68E-254E46348037}" destId="{25B08C86-7E15-44DC-BE7F-FFB55DD49D12}" srcOrd="11" destOrd="0" presId="urn:microsoft.com/office/officeart/2005/8/layout/target3"/>
    <dgm:cxn modelId="{55B5E88B-ABD2-43BB-B8ED-AF310D5E1F55}" type="presParOf" srcId="{333A1088-737F-45CB-B68E-254E46348037}" destId="{76644BE8-9D7C-4C09-B250-3D10AF48CBB7}" srcOrd="12" destOrd="0" presId="urn:microsoft.com/office/officeart/2005/8/layout/target3"/>
    <dgm:cxn modelId="{9BCEA243-AB53-4785-8FE5-448E1FE4CF86}" type="presParOf" srcId="{333A1088-737F-45CB-B68E-254E46348037}" destId="{EE85B701-7295-41C0-BA7A-34D3756A2AE6}" srcOrd="13" destOrd="0" presId="urn:microsoft.com/office/officeart/2005/8/layout/target3"/>
    <dgm:cxn modelId="{022BEE84-22FF-4B4E-864B-2128897764A1}" type="presParOf" srcId="{333A1088-737F-45CB-B68E-254E46348037}" destId="{8BEBB6EC-1DAA-4CAC-8A25-BC0FCBD5DBD5}" srcOrd="14" destOrd="0" presId="urn:microsoft.com/office/officeart/2005/8/layout/target3"/>
    <dgm:cxn modelId="{07572862-CC7A-4E4F-A6C0-76E16F0BBABB}" type="presParOf" srcId="{333A1088-737F-45CB-B68E-254E46348037}" destId="{AED2198E-93D5-4001-81B4-73124B309672}" srcOrd="15" destOrd="0" presId="urn:microsoft.com/office/officeart/2005/8/layout/target3"/>
    <dgm:cxn modelId="{088C801A-A8E6-4F77-B042-908FD59AD6AB}" type="presParOf" srcId="{333A1088-737F-45CB-B68E-254E46348037}" destId="{2BE915AB-18AA-4053-B92C-3BFC9ED204BB}" srcOrd="16" destOrd="0" presId="urn:microsoft.com/office/officeart/2005/8/layout/target3"/>
    <dgm:cxn modelId="{F99095D0-C157-42F9-86C8-D01A505AB23F}" type="presParOf" srcId="{333A1088-737F-45CB-B68E-254E46348037}" destId="{6BB5E863-4638-4E1D-BFDE-399D028AC4ED}" srcOrd="17" destOrd="0" presId="urn:microsoft.com/office/officeart/2005/8/layout/target3"/>
    <dgm:cxn modelId="{98BBC72E-6175-49AA-8C42-E195DFDB8B84}" type="presParOf" srcId="{333A1088-737F-45CB-B68E-254E46348037}" destId="{5A5FFA88-C948-4069-8E93-59FA12366E83}" srcOrd="18" destOrd="0" presId="urn:microsoft.com/office/officeart/2005/8/layout/target3"/>
    <dgm:cxn modelId="{433B9A9F-7670-40E9-AE01-87BD9C2CDB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482" y="0"/>
          <a:ext cx="3384375" cy="33843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56453" y="0"/>
          <a:ext cx="6660740" cy="3384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Lukavice, okres Ústí nad Orlicí</a:t>
          </a:r>
          <a:endParaRPr lang="cs-CZ" sz="2000" kern="1200" dirty="0"/>
        </a:p>
      </dsp:txBody>
      <dsp:txXfrm>
        <a:off x="1656453" y="0"/>
        <a:ext cx="6660740" cy="541500"/>
      </dsp:txXfrm>
    </dsp:sp>
    <dsp:sp modelId="{A52A0455-90FF-4808-ABD0-F02540D31D5A}">
      <dsp:nvSpPr>
        <dsp:cNvPr id="0" name=""/>
        <dsp:cNvSpPr/>
      </dsp:nvSpPr>
      <dsp:spPr>
        <a:xfrm>
          <a:off x="335876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72705" y="541500"/>
          <a:ext cx="6660740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672705" y="541500"/>
        <a:ext cx="6660740" cy="541500"/>
      </dsp:txXfrm>
    </dsp:sp>
    <dsp:sp modelId="{313FC574-E1CD-4FB4-B054-0B805CE0447D}">
      <dsp:nvSpPr>
        <dsp:cNvPr id="0" name=""/>
        <dsp:cNvSpPr/>
      </dsp:nvSpPr>
      <dsp:spPr>
        <a:xfrm>
          <a:off x="691236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7" y="1155648"/>
          <a:ext cx="6660740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VY_32_INOVACE_02_01_07_Geometrické tvary</a:t>
          </a:r>
          <a:endParaRPr lang="cs-CZ" sz="2000" kern="1200" dirty="0"/>
        </a:p>
      </dsp:txBody>
      <dsp:txXfrm>
        <a:off x="1692187" y="1155648"/>
        <a:ext cx="6660740" cy="541500"/>
      </dsp:txXfrm>
    </dsp:sp>
    <dsp:sp modelId="{FFC9F71D-1B4F-4AD9-A4A6-86ADEFC8AF5C}">
      <dsp:nvSpPr>
        <dsp:cNvPr id="0" name=""/>
        <dsp:cNvSpPr/>
      </dsp:nvSpPr>
      <dsp:spPr>
        <a:xfrm>
          <a:off x="1046595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33740" y="1728196"/>
          <a:ext cx="6738670" cy="14247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Geometrické tvary</a:t>
          </a:r>
          <a:endParaRPr lang="cs-CZ" sz="2000" kern="1200" dirty="0"/>
        </a:p>
      </dsp:txBody>
      <dsp:txXfrm>
        <a:off x="1633740" y="1728196"/>
        <a:ext cx="6738670" cy="616097"/>
      </dsp:txXfrm>
    </dsp:sp>
    <dsp:sp modelId="{EE85B701-7295-41C0-BA7A-34D3756A2AE6}">
      <dsp:nvSpPr>
        <dsp:cNvPr id="0" name=""/>
        <dsp:cNvSpPr/>
      </dsp:nvSpPr>
      <dsp:spPr>
        <a:xfrm>
          <a:off x="1401955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72705" y="2166000"/>
          <a:ext cx="6660740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b="0" kern="1200" smtClean="0"/>
            <a:t>CZ.1.07/1.4.00/21.1744 </a:t>
          </a:r>
          <a:endParaRPr lang="cs-CZ" sz="2000" kern="1200" dirty="0"/>
        </a:p>
      </dsp:txBody>
      <dsp:txXfrm>
        <a:off x="1672705" y="2166000"/>
        <a:ext cx="6660740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76AA1E-F1C9-400E-BA31-2BA747C1FE7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B1546A-993D-45B1-981E-27B9E889B8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44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55250B7-0FF7-4EDC-A29A-1686F6F7E9D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A02ADB-D124-4D1B-824E-133442004B5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emf"/><Relationship Id="rId7" Type="http://schemas.openxmlformats.org/officeDocument/2006/relationships/image" Target="../media/image16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emf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0888199"/>
              </p:ext>
            </p:extLst>
          </p:nvPr>
        </p:nvGraphicFramePr>
        <p:xfrm>
          <a:off x="467544" y="908720"/>
          <a:ext cx="8352928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73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Žáci si procvičují určování a pojmenování geometrických tvarů, hledají tyto tvary v praxi, srovnávají je. Jsou zde i praktická cvičení a </a:t>
            </a:r>
            <a:r>
              <a:rPr lang="cs-CZ" dirty="0" smtClean="0"/>
              <a:t>cvičení na zapamatování</a:t>
            </a:r>
            <a:r>
              <a:rPr lang="cs-CZ" dirty="0" smtClean="0"/>
              <a:t>. </a:t>
            </a:r>
            <a:r>
              <a:rPr lang="cs-CZ" dirty="0" smtClean="0"/>
              <a:t>DUM </a:t>
            </a:r>
            <a:r>
              <a:rPr lang="cs-CZ" dirty="0" smtClean="0"/>
              <a:t>je přínosem ve výuce. Slouží k prezentaci na interaktivní tabuli.</a:t>
            </a:r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3254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Onrázky</a:t>
            </a:r>
            <a:r>
              <a:rPr lang="cs-CZ" dirty="0" smtClean="0"/>
              <a:t> a ilustrace: kliparty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29444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Geometrické tvary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359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9HFY8E4H\MC9003967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9460" y="408659"/>
            <a:ext cx="5233243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spojnice 3"/>
          <p:cNvSpPr/>
          <p:nvPr/>
        </p:nvSpPr>
        <p:spPr>
          <a:xfrm>
            <a:off x="5307066" y="1556791"/>
            <a:ext cx="705094" cy="681639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218731" y="2720961"/>
            <a:ext cx="2052228" cy="2880320"/>
          </a:xfrm>
          <a:prstGeom prst="triangl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08282" y="2911470"/>
            <a:ext cx="457200" cy="372019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3" y="230870"/>
            <a:ext cx="744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Pojmenuj geometrické tvary a urči, kde je najdeš na obrázku.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213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037E-7 L -0.39461 0.149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40" y="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7037E-7 L -0.425 0.3108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50" y="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-0.5757 -0.1486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85" y="-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Blanka\AppData\Local\Microsoft\Windows\Temporary Internet Files\Content.IE5\7NPSGCKP\MC9003984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04864"/>
            <a:ext cx="8772563" cy="196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20688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kruhů a kolik tvarů podobných trojúhelníkům najdeš na obrázku?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25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 descr="C:\Users\Blanka\AppData\Local\Microsoft\Windows\Temporary Internet Files\Content.IE5\9HFY8E4H\MC900355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8409">
            <a:off x="7409591" y="2153487"/>
            <a:ext cx="872822" cy="111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lanka\AppData\Local\Microsoft\Windows\Temporary Internet Files\Content.IE5\6GWDTH6U\MC900383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59"/>
            <a:ext cx="3362347" cy="428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81157"/>
            <a:ext cx="33655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vojový diagram: spojnice 4"/>
          <p:cNvSpPr/>
          <p:nvPr/>
        </p:nvSpPr>
        <p:spPr>
          <a:xfrm>
            <a:off x="6686798" y="3050013"/>
            <a:ext cx="338011" cy="360040"/>
          </a:xfrm>
          <a:prstGeom prst="flowChartConnector">
            <a:avLst/>
          </a:prstGeom>
          <a:solidFill>
            <a:srgbClr val="F51F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012160" y="4005064"/>
            <a:ext cx="410019" cy="457200"/>
          </a:xfrm>
          <a:prstGeom prst="flowChartConnector">
            <a:avLst/>
          </a:prstGeom>
          <a:solidFill>
            <a:srgbClr val="00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7076552" y="4941168"/>
            <a:ext cx="608076" cy="784104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4725454" y="5229200"/>
            <a:ext cx="1491715" cy="496072"/>
          </a:xfrm>
          <a:prstGeom prst="cub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7237926" y="5477236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048" y="4896058"/>
            <a:ext cx="12493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5679704"/>
            <a:ext cx="639763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89410"/>
            <a:ext cx="152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Pěticípá hvězda 9"/>
          <p:cNvSpPr/>
          <p:nvPr/>
        </p:nvSpPr>
        <p:spPr>
          <a:xfrm>
            <a:off x="6422179" y="4955686"/>
            <a:ext cx="454077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60648"/>
            <a:ext cx="6320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Hledej 5 rozdílů.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87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40" y="1282659"/>
            <a:ext cx="1101204" cy="1484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70628"/>
            <a:ext cx="987028" cy="149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021" y="1287435"/>
            <a:ext cx="1010370" cy="1487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" y="4108811"/>
            <a:ext cx="101123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361" y="4127716"/>
            <a:ext cx="101123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168" y="4109555"/>
            <a:ext cx="987425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593" y="4095522"/>
            <a:ext cx="987425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018" y="4158661"/>
            <a:ext cx="1103313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285" y="4122255"/>
            <a:ext cx="1103313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2691" y="260648"/>
            <a:ext cx="5473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Namaluj, jak budou pokračovat řady.</a:t>
            </a:r>
            <a:endParaRPr lang="cs-CZ" dirty="0"/>
          </a:p>
        </p:txBody>
      </p:sp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925" y="1288446"/>
            <a:ext cx="2944813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97927"/>
            <a:ext cx="3876675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133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vyjmutí 3"/>
          <p:cNvSpPr/>
          <p:nvPr/>
        </p:nvSpPr>
        <p:spPr>
          <a:xfrm>
            <a:off x="539552" y="2747337"/>
            <a:ext cx="3024336" cy="1944216"/>
          </a:xfrm>
          <a:prstGeom prst="flowChartExtra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200" y="1870405"/>
            <a:ext cx="2359244" cy="1525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936" y="1379984"/>
            <a:ext cx="1683568" cy="1087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99400"/>
            <a:ext cx="4059832" cy="2622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22769"/>
            <a:ext cx="3483768" cy="2250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403" y="1905000"/>
            <a:ext cx="235902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234" y="1379984"/>
            <a:ext cx="1625362" cy="1050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7868" y="5622171"/>
            <a:ext cx="1224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00718" y="5666680"/>
            <a:ext cx="8349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60648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trojúhelníků je potřeba na tyto stromečky? Sestav  je také  z barevného papíru.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529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0.07061 L 4.44444E-6 -0.1268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6 L 0.1559 -0.0097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95" y="-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2222E-6 L 0.08507 -0.176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3" y="-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0.10087 0.0060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35" y="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7">
      <a:dk1>
        <a:sysClr val="windowText" lastClr="000000"/>
      </a:dk1>
      <a:lt1>
        <a:srgbClr val="E2F2C7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FF0000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57</TotalTime>
  <Words>136</Words>
  <Application>Microsoft Office PowerPoint</Application>
  <PresentationFormat>Předvádění na obrazovce (4:3)</PresentationFormat>
  <Paragraphs>18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CITACE</vt:lpstr>
      <vt:lpstr>Geometrické 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Vánoce a geometrie</dc:title>
  <dc:creator>Blanka</dc:creator>
  <cp:lastModifiedBy>Blanka</cp:lastModifiedBy>
  <cp:revision>10</cp:revision>
  <dcterms:created xsi:type="dcterms:W3CDTF">2012-12-19T18:50:04Z</dcterms:created>
  <dcterms:modified xsi:type="dcterms:W3CDTF">2013-08-27T19:00:47Z</dcterms:modified>
</cp:coreProperties>
</file>