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8" r:id="rId2"/>
    <p:sldId id="275" r:id="rId3"/>
    <p:sldId id="269" r:id="rId4"/>
    <p:sldId id="283" r:id="rId5"/>
    <p:sldId id="276" r:id="rId6"/>
    <p:sldId id="286" r:id="rId7"/>
    <p:sldId id="284" r:id="rId8"/>
    <p:sldId id="287" r:id="rId9"/>
    <p:sldId id="280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7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02_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THIS, THAT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9718" custScaleY="61587" custLinFactY="2545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02_ ANGLICKÝ JAZYK 5</a:t>
          </a:r>
          <a:endParaRPr lang="cs-CZ" sz="25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518331" y="3786209"/>
          <a:ext cx="2136640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THIS, THAT</a:t>
          </a:r>
          <a:endParaRPr lang="cs-CZ" sz="2500" b="1" kern="1200" dirty="0"/>
        </a:p>
      </dsp:txBody>
      <dsp:txXfrm>
        <a:off x="3556205" y="3824083"/>
        <a:ext cx="2060892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5721379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760"/>
            <a:ext cx="8229600" cy="52565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17.9.2012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these,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those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opakuje a procvičuje správné použití ukazovacích zájmen. Procvičuje také nepravidelné množné číslo u některých podstatných jmen.</a:t>
            </a: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THIS, THAT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833437"/>
            <a:ext cx="1816100" cy="1730375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4499992" y="495982"/>
            <a:ext cx="4248472" cy="1420849"/>
          </a:xfrm>
          <a:prstGeom prst="cloudCallout">
            <a:avLst>
              <a:gd name="adj1" fmla="val -74431"/>
              <a:gd name="adj2" fmla="val 34206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I use</a:t>
            </a:r>
          </a:p>
          <a:p>
            <a:pPr algn="ctr"/>
            <a:endParaRPr lang="cs-CZ" sz="12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THIS?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49942" y="5799037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…….  car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 smtClean="0"/>
              <a:t>red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25897" y="2647009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…….  car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 smtClean="0"/>
              <a:t>orange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1610635" y="5774273"/>
            <a:ext cx="1433870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atin typeface="Comic Sans MS" pitchFamily="66" charset="0"/>
              </a:rPr>
              <a:t>THAT</a:t>
            </a:r>
          </a:p>
        </p:txBody>
      </p:sp>
      <p:sp>
        <p:nvSpPr>
          <p:cNvPr id="9" name="Obdélník 8"/>
          <p:cNvSpPr/>
          <p:nvPr/>
        </p:nvSpPr>
        <p:spPr>
          <a:xfrm>
            <a:off x="2771800" y="3511738"/>
            <a:ext cx="1433870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THIS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1028" name="Picture 4" descr="F:\AJ\MC900437099červené aut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912" y="4509120"/>
            <a:ext cx="1551527" cy="155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88" y="2551758"/>
            <a:ext cx="1677495" cy="1221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7875" y="3040734"/>
            <a:ext cx="1800200" cy="1800200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2099280" y="3889290"/>
            <a:ext cx="3501523" cy="1079280"/>
          </a:xfrm>
          <a:prstGeom prst="cloudCallout">
            <a:avLst>
              <a:gd name="adj1" fmla="val 85788"/>
              <a:gd name="adj2" fmla="val -256103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37145"/>
            <a:ext cx="1625600" cy="18288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973" y="237145"/>
            <a:ext cx="1800200" cy="18002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922" y="4440352"/>
            <a:ext cx="1833372" cy="162306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799655" y="3967265"/>
            <a:ext cx="22591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This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is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me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250" y="971033"/>
            <a:ext cx="1078242" cy="95549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9158" y="5373216"/>
            <a:ext cx="1051906" cy="114033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786" y="2348880"/>
            <a:ext cx="1051906" cy="114033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9280" y="2233124"/>
            <a:ext cx="1423787" cy="60938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4986" y="6063412"/>
            <a:ext cx="1423787" cy="609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7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904" y="484723"/>
            <a:ext cx="1863725" cy="127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5177" y="390724"/>
            <a:ext cx="1863725" cy="12668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338753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THIS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39309" y="358054"/>
            <a:ext cx="19251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THESE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2987824" y="333874"/>
            <a:ext cx="3142702" cy="1420849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THIS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THESE?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3886743" y="2122935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ball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3962761" y="2387424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balls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4211441" y="1754723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apple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3721621" y="5131734"/>
            <a:ext cx="1990089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flowers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3610583" y="2860987"/>
            <a:ext cx="2076515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oranges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3764171" y="4476359"/>
            <a:ext cx="191374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orange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3843915" y="3339477"/>
            <a:ext cx="1760752" cy="10147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apples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3566628" y="2860987"/>
            <a:ext cx="2233333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windows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4014785" y="4250383"/>
            <a:ext cx="184917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window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3761924" y="3782331"/>
            <a:ext cx="1842743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house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3535300" y="3804075"/>
            <a:ext cx="1913157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houses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3922101" y="4550436"/>
            <a:ext cx="1877860" cy="94205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flower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Mrak 18"/>
          <p:cNvSpPr/>
          <p:nvPr/>
        </p:nvSpPr>
        <p:spPr>
          <a:xfrm>
            <a:off x="4297297" y="3832948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car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Mrak 19"/>
          <p:cNvSpPr/>
          <p:nvPr/>
        </p:nvSpPr>
        <p:spPr>
          <a:xfrm>
            <a:off x="3697146" y="5157192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cars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524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833437"/>
            <a:ext cx="1816100" cy="1730375"/>
          </a:xfrm>
          <a:prstGeom prst="rect">
            <a:avLst/>
          </a:prstGeom>
        </p:spPr>
      </p:pic>
      <p:sp>
        <p:nvSpPr>
          <p:cNvPr id="2" name="Obláček 1"/>
          <p:cNvSpPr/>
          <p:nvPr/>
        </p:nvSpPr>
        <p:spPr>
          <a:xfrm>
            <a:off x="4283968" y="495983"/>
            <a:ext cx="4659296" cy="1202642"/>
          </a:xfrm>
          <a:prstGeom prst="cloudCallout">
            <a:avLst>
              <a:gd name="adj1" fmla="val -74431"/>
              <a:gd name="adj2" fmla="val 34206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49942" y="5799037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…….  car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 smtClean="0"/>
              <a:t>red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25897" y="2647009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…….  car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 smtClean="0"/>
              <a:t>orange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647670" y="5751456"/>
            <a:ext cx="1433870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atin typeface="Comic Sans MS" pitchFamily="66" charset="0"/>
              </a:rPr>
              <a:t>THAT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82260" y="3507546"/>
            <a:ext cx="1433870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THIS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1028" name="Picture 4" descr="F:\AJ\MC900437099červené aut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912" y="4509120"/>
            <a:ext cx="1551527" cy="155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88" y="2551758"/>
            <a:ext cx="1677495" cy="12215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884" y="3158361"/>
            <a:ext cx="1677495" cy="122159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0635" y="3302175"/>
            <a:ext cx="1677495" cy="122159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2449382" y="2570129"/>
            <a:ext cx="417646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 …….  </a:t>
            </a:r>
            <a:r>
              <a:rPr lang="cs-CZ" sz="2800" b="1" dirty="0" err="1" smtClean="0"/>
              <a:t>car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  </a:t>
            </a:r>
            <a:r>
              <a:rPr lang="cs-CZ" sz="2800" b="1" dirty="0" smtClean="0">
                <a:solidFill>
                  <a:srgbClr val="FF0000"/>
                </a:solidFill>
              </a:rPr>
              <a:t>are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orange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3682260" y="3507546"/>
            <a:ext cx="1574868" cy="52322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THESE</a:t>
            </a:r>
            <a:endParaRPr lang="cs-CZ" sz="2800" b="1" dirty="0">
              <a:latin typeface="Comic Sans MS" pitchFamily="66" charset="0"/>
            </a:endParaRPr>
          </a:p>
        </p:txBody>
      </p:sp>
      <p:pic>
        <p:nvPicPr>
          <p:cNvPr id="22" name="Picture 4" descr="F:\AJ\MC900437099červené aut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548" y="4629636"/>
            <a:ext cx="1833716" cy="183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F:\AJ\MC900437099červené aut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376" y="4997600"/>
            <a:ext cx="1833716" cy="183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2546895" y="5751456"/>
            <a:ext cx="417646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 …….  </a:t>
            </a:r>
            <a:r>
              <a:rPr lang="cs-CZ" sz="2800" b="1" dirty="0" err="1" smtClean="0"/>
              <a:t>car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red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610998" y="5758583"/>
            <a:ext cx="1556684" cy="52322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THOSE</a:t>
            </a:r>
            <a:endParaRPr lang="cs-CZ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83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20" grpId="0" animBg="1"/>
      <p:bldP spid="21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904" y="484723"/>
            <a:ext cx="1863725" cy="127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5177" y="390724"/>
            <a:ext cx="1863725" cy="12668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338753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THAT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7" y="358054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THOSE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2987824" y="333874"/>
            <a:ext cx="3142702" cy="1420849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THAT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THOSE?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3549117" y="1955184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foot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3891894" y="4047185"/>
            <a:ext cx="1623943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geese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3917504" y="2448275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feet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3537714" y="5453418"/>
            <a:ext cx="222492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children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3579934" y="4685397"/>
            <a:ext cx="2076515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woman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3693304" y="2728319"/>
            <a:ext cx="191374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teeth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3684796" y="3032453"/>
            <a:ext cx="1760752" cy="10147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goose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3509542" y="3855008"/>
            <a:ext cx="1835483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women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3751199" y="2066265"/>
            <a:ext cx="184917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tooth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3888770" y="3664213"/>
            <a:ext cx="1842743" cy="9361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mouse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3682052" y="3061448"/>
            <a:ext cx="1656136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mice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3475471" y="4865482"/>
            <a:ext cx="1877860" cy="94205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child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Mrak 18"/>
          <p:cNvSpPr/>
          <p:nvPr/>
        </p:nvSpPr>
        <p:spPr>
          <a:xfrm>
            <a:off x="3891894" y="5261157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Mrak 19"/>
          <p:cNvSpPr/>
          <p:nvPr/>
        </p:nvSpPr>
        <p:spPr>
          <a:xfrm>
            <a:off x="3999269" y="4132265"/>
            <a:ext cx="1516568" cy="11062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men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262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4716015" y="209904"/>
            <a:ext cx="1977185" cy="1130864"/>
          </a:xfrm>
          <a:prstGeom prst="cloudCallout">
            <a:avLst>
              <a:gd name="adj1" fmla="val 79165"/>
              <a:gd name="adj2" fmla="val 78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2692" y="268860"/>
            <a:ext cx="1584176" cy="1584176"/>
          </a:xfrm>
          <a:prstGeom prst="rect">
            <a:avLst/>
          </a:prstGeom>
        </p:spPr>
      </p:pic>
      <p:sp>
        <p:nvSpPr>
          <p:cNvPr id="4" name="Zkosené hrany 3"/>
          <p:cNvSpPr/>
          <p:nvPr/>
        </p:nvSpPr>
        <p:spPr>
          <a:xfrm>
            <a:off x="182541" y="1772816"/>
            <a:ext cx="2304256" cy="100811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Toto je moje kolo.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4534166" y="3027530"/>
            <a:ext cx="2304256" cy="100811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Tamto je můj dům.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170353" y="4293096"/>
            <a:ext cx="2304256" cy="100811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Toto je moje auto.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154832" y="5517232"/>
            <a:ext cx="2304256" cy="108012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Tamto je můj míč.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6554489" y="5570549"/>
            <a:ext cx="2160953" cy="1008112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bicycle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6814115" y="5553236"/>
            <a:ext cx="2149833" cy="1008112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my house.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6705767" y="5553236"/>
            <a:ext cx="2081327" cy="1008112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my car.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6837647" y="5589240"/>
            <a:ext cx="2081327" cy="1008112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4521916" y="1860235"/>
            <a:ext cx="2316505" cy="100811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Toto jsou moje kola.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188724" y="3027530"/>
            <a:ext cx="2327448" cy="100811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Tamto jsou moje domy.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4521916" y="4245339"/>
            <a:ext cx="2314662" cy="100811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Toto jsou moje auta.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188724" y="564499"/>
            <a:ext cx="2303543" cy="100811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Tamto jsou moje míče.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6473658" y="5617159"/>
            <a:ext cx="2545547" cy="1008112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These are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bicycles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6915389" y="5617159"/>
            <a:ext cx="2098639" cy="1008112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Those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are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balls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6737418" y="5589240"/>
            <a:ext cx="2281787" cy="1008112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These are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cars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6482838" y="5518154"/>
            <a:ext cx="2304256" cy="1008112"/>
          </a:xfrm>
          <a:prstGeom prst="beve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Those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are my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houses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84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934" y="148976"/>
            <a:ext cx="1512168" cy="1592338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1835696" y="333497"/>
            <a:ext cx="3744416" cy="1223296"/>
          </a:xfrm>
          <a:prstGeom prst="cloudCallout">
            <a:avLst>
              <a:gd name="adj1" fmla="val 79165"/>
              <a:gd name="adj2" fmla="val 78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9512" y="1822755"/>
            <a:ext cx="4399384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Toto jsou mé učebnice.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9512" y="2780928"/>
            <a:ext cx="439938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Tamto je můj vlak.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7996" y="3773551"/>
            <a:ext cx="4399384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Toto je červený autobus.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07996" y="4797152"/>
            <a:ext cx="440972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Tamto jsou mé tety.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9512" y="5805264"/>
            <a:ext cx="4398609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Toto jsou mí rodiče.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4716016" y="2780928"/>
            <a:ext cx="4248472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Toto jsou tvé čepice.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52020" y="3773551"/>
            <a:ext cx="42484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Tamto je moje zahrada.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774856" y="4797152"/>
            <a:ext cx="4189632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Tamto jsou tvé kalhoty.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74856" y="5805264"/>
            <a:ext cx="418963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Toto je tvoje kniha.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695381" y="1822755"/>
            <a:ext cx="4269107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Tamto je můj stůl.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15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4313" y="980728"/>
            <a:ext cx="71287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MC900437990 (obličej s knihou)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MC900437099 (červené auto)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MC900439797 (oranžové auto)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MC900441738 (dům s červenou střechou)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MC900397526 (chlapec u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MC900359587 (tabule)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MC900396570 (aktovka)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MC90069883 (stromek)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MC90039074  (květina)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MC900433817 (smějící se </a:t>
            </a:r>
            <a:r>
              <a:rPr lang="cs-CZ" sz="2400" dirty="0"/>
              <a:t>obličej) 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MC900438000 </a:t>
            </a:r>
            <a:r>
              <a:rPr lang="cs-CZ" sz="2400" dirty="0"/>
              <a:t>(obličej ukazuje doleva)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MC900438002 (obličej ukazuje doprava)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MC900434411 (obličej s otazníky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256362" y="26064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523</TotalTime>
  <Words>399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38</cp:revision>
  <dcterms:created xsi:type="dcterms:W3CDTF">2012-09-11T13:55:05Z</dcterms:created>
  <dcterms:modified xsi:type="dcterms:W3CDTF">2013-04-22T09:46:26Z</dcterms:modified>
</cp:coreProperties>
</file>