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8" r:id="rId2"/>
    <p:sldId id="275" r:id="rId3"/>
    <p:sldId id="269" r:id="rId4"/>
    <p:sldId id="276" r:id="rId5"/>
    <p:sldId id="281" r:id="rId6"/>
    <p:sldId id="282" r:id="rId7"/>
    <p:sldId id="277" r:id="rId8"/>
    <p:sldId id="280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E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7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01_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A (AN), THE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9718" custScaleY="61587" custLinFactY="2545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 01_ ANGLICKÝ JAZYK 5</a:t>
          </a:r>
          <a:endParaRPr lang="cs-CZ" sz="26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518331" y="3786209"/>
          <a:ext cx="2136640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A (AN), THE</a:t>
          </a:r>
          <a:endParaRPr lang="cs-CZ" sz="2500" b="1" kern="1200" dirty="0"/>
        </a:p>
      </dsp:txBody>
      <dsp:txXfrm>
        <a:off x="3556205" y="3824083"/>
        <a:ext cx="2060892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8142564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229600" cy="51845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12.9.2012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opakuje a procvičuje správné použití neurčitého a určitého členu v anglickém jazyce.</a:t>
            </a: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A(AN), THE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833437"/>
            <a:ext cx="1816100" cy="1730375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4499992" y="495982"/>
            <a:ext cx="4248472" cy="1420849"/>
          </a:xfrm>
          <a:prstGeom prst="cloudCallout">
            <a:avLst>
              <a:gd name="adj1" fmla="val -74431"/>
              <a:gd name="adj2" fmla="val 3420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use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these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articles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115616" y="3212976"/>
            <a:ext cx="1656184" cy="129614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6300192" y="2924944"/>
            <a:ext cx="1656184" cy="129614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Plechovka 5"/>
          <p:cNvSpPr/>
          <p:nvPr/>
        </p:nvSpPr>
        <p:spPr>
          <a:xfrm>
            <a:off x="4067944" y="4661520"/>
            <a:ext cx="1656184" cy="129614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692696"/>
            <a:ext cx="1863725" cy="127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690356"/>
            <a:ext cx="1863725" cy="12668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690356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A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01613" y="607467"/>
            <a:ext cx="11246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AN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2987824" y="333874"/>
            <a:ext cx="3142702" cy="1420849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AN?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2911416" y="1962697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kite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3822100" y="1998562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ball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4559175" y="2141706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apple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3275856" y="2515829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cup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4034140" y="2924944"/>
            <a:ext cx="1834004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orange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2911416" y="3121138"/>
            <a:ext cx="1683001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pencil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4034140" y="3494388"/>
            <a:ext cx="1834004" cy="10147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letter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3077848" y="4031208"/>
            <a:ext cx="1873293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window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3822100" y="4227402"/>
            <a:ext cx="2308656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exercise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book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3256210" y="4869160"/>
            <a:ext cx="2323902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textbook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3935531" y="4886137"/>
            <a:ext cx="2122452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English</a:t>
            </a:r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lesson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Mrak 17"/>
          <p:cNvSpPr/>
          <p:nvPr/>
        </p:nvSpPr>
        <p:spPr>
          <a:xfrm>
            <a:off x="3242534" y="5439269"/>
            <a:ext cx="1316641" cy="94205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arm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Mrak 18"/>
          <p:cNvSpPr/>
          <p:nvPr/>
        </p:nvSpPr>
        <p:spPr>
          <a:xfrm>
            <a:off x="4192858" y="5589240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ear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Mrak 19"/>
          <p:cNvSpPr/>
          <p:nvPr/>
        </p:nvSpPr>
        <p:spPr>
          <a:xfrm>
            <a:off x="3434573" y="5589240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nose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3077848" y="4335463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eye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524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1043608" y="333496"/>
            <a:ext cx="4536504" cy="1420849"/>
          </a:xfrm>
          <a:prstGeom prst="cloudCallout">
            <a:avLst>
              <a:gd name="adj1" fmla="val 79165"/>
              <a:gd name="adj2" fmla="val 7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A, AN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nothing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12536"/>
            <a:ext cx="1625600" cy="18288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7584" y="2141336"/>
            <a:ext cx="129614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car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1681" y="5004570"/>
            <a:ext cx="129614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pen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7650" y="2813979"/>
            <a:ext cx="163216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tables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13112" y="2141336"/>
            <a:ext cx="148701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apple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8119" y="3554165"/>
            <a:ext cx="2821605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</a:t>
            </a:r>
            <a:r>
              <a:rPr lang="cs-CZ" sz="2400" dirty="0" err="1" smtClean="0">
                <a:latin typeface="Comic Sans MS" pitchFamily="66" charset="0"/>
              </a:rPr>
              <a:t>exercise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books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9814" y="5004570"/>
            <a:ext cx="251222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pencil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cases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9989" y="4301768"/>
            <a:ext cx="194297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trousers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12992" y="5014046"/>
            <a:ext cx="1460872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door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1500" y="5741719"/>
            <a:ext cx="1689543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flower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36238" y="5741719"/>
            <a:ext cx="129614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cap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4266141"/>
            <a:ext cx="17779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glasses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56620" y="4266141"/>
            <a:ext cx="174174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rubber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00128" y="3554165"/>
            <a:ext cx="177998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carpet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58438" y="3498970"/>
            <a:ext cx="242068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computers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10365" y="5005809"/>
            <a:ext cx="1805251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oranges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81043" y="2800347"/>
            <a:ext cx="1219085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girl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58438" y="2851059"/>
            <a:ext cx="2420679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English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men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95936" y="2815614"/>
            <a:ext cx="158417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chair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2159917"/>
            <a:ext cx="151216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book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2141336"/>
            <a:ext cx="158417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cars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99792" y="5741719"/>
            <a:ext cx="151216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boys</a:t>
            </a:r>
            <a:r>
              <a:rPr lang="cs-CZ" sz="2400" dirty="0" smtClean="0">
                <a:latin typeface="Comic Sans MS" pitchFamily="66" charset="0"/>
              </a:rPr>
              <a:t>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10484" y="5741719"/>
            <a:ext cx="129614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doll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58438" y="5741719"/>
            <a:ext cx="129614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arm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98985" y="4266141"/>
            <a:ext cx="144016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__ </a:t>
            </a:r>
            <a:r>
              <a:rPr lang="cs-CZ" sz="2400" dirty="0" err="1" smtClean="0">
                <a:latin typeface="Comic Sans MS" pitchFamily="66" charset="0"/>
              </a:rPr>
              <a:t>ears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468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692696"/>
            <a:ext cx="1863725" cy="127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5329" y="690356"/>
            <a:ext cx="1863725" cy="12668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690356"/>
            <a:ext cx="15079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THE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01613" y="607467"/>
            <a:ext cx="14348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THE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2780184" y="333874"/>
            <a:ext cx="3600400" cy="1420849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THE 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2911416" y="1962697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kite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3822100" y="1998562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ball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4559175" y="2141706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apple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3275856" y="2515829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cup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4034140" y="2924944"/>
            <a:ext cx="1834004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orange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2911416" y="3121138"/>
            <a:ext cx="1683001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pencil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4034140" y="3494388"/>
            <a:ext cx="1834004" cy="10147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letter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3077848" y="4031208"/>
            <a:ext cx="1873293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window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3822100" y="4227402"/>
            <a:ext cx="2308656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exercise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book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3256210" y="4869160"/>
            <a:ext cx="2323902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textbook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3935531" y="4886137"/>
            <a:ext cx="2122452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English</a:t>
            </a:r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lesson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Mrak 17"/>
          <p:cNvSpPr/>
          <p:nvPr/>
        </p:nvSpPr>
        <p:spPr>
          <a:xfrm>
            <a:off x="3242534" y="5439269"/>
            <a:ext cx="1316641" cy="94205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arm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Mrak 18"/>
          <p:cNvSpPr/>
          <p:nvPr/>
        </p:nvSpPr>
        <p:spPr>
          <a:xfrm>
            <a:off x="4192858" y="5589240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ear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Mrak 19"/>
          <p:cNvSpPr/>
          <p:nvPr/>
        </p:nvSpPr>
        <p:spPr>
          <a:xfrm>
            <a:off x="3434573" y="5589240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nose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Mrak 20"/>
          <p:cNvSpPr/>
          <p:nvPr/>
        </p:nvSpPr>
        <p:spPr>
          <a:xfrm>
            <a:off x="3077848" y="4335463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eye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924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47751"/>
            <a:ext cx="1512168" cy="1592338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461423" y="333496"/>
            <a:ext cx="5118689" cy="1420849"/>
          </a:xfrm>
          <a:prstGeom prst="cloudCallout">
            <a:avLst>
              <a:gd name="adj1" fmla="val 79165"/>
              <a:gd name="adj2" fmla="val 7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article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0648" y="1840089"/>
            <a:ext cx="8352928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new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and blue.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0648" y="2780928"/>
            <a:ext cx="835292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small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pencil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case.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pencil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case.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0648" y="3789040"/>
            <a:ext cx="8352928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brother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sister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0304" y="4797152"/>
            <a:ext cx="835292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live in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old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house. __ house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orange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1423" y="5805264"/>
            <a:ext cx="8352928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 __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mine.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236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47751"/>
            <a:ext cx="1512168" cy="1592338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1835696" y="333496"/>
            <a:ext cx="3744416" cy="1420849"/>
          </a:xfrm>
          <a:prstGeom prst="cloudCallout">
            <a:avLst>
              <a:gd name="adj1" fmla="val 79165"/>
              <a:gd name="adj2" fmla="val 7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0648" y="1840089"/>
            <a:ext cx="8352928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Máš kočku nebo psa?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0648" y="2780928"/>
            <a:ext cx="835292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Je to auto? Ano, je. To auto je moje.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0648" y="3789040"/>
            <a:ext cx="8352928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Brownovi mají zahradu. Ta zahrada je velká.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0304" y="4797152"/>
            <a:ext cx="835292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Petr má starou učebnici. Ta učebnice je na stole.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1423" y="5805264"/>
            <a:ext cx="8352928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Moje teta má novou kabelku. Ta kabelka je skvělá.</a:t>
            </a:r>
          </a:p>
        </p:txBody>
      </p:sp>
    </p:spTree>
    <p:extLst>
      <p:ext uri="{BB962C8B-B14F-4D97-AF65-F5344CB8AC3E}">
        <p14:creationId xmlns:p14="http://schemas.microsoft.com/office/powerpoint/2010/main" val="157415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420888"/>
            <a:ext cx="712879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MC900437990 (obličej s knihou)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MC900438000 (obličej ukazuje doleva)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MC900438002 (obličej ukazuje doprava)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MC900434411 (obličej s otazníky)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MC900440428 (obličej píše)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59632" y="112474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376</TotalTime>
  <Words>350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26</cp:revision>
  <dcterms:created xsi:type="dcterms:W3CDTF">2012-09-11T13:55:05Z</dcterms:created>
  <dcterms:modified xsi:type="dcterms:W3CDTF">2013-04-22T09:34:51Z</dcterms:modified>
</cp:coreProperties>
</file>