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8" r:id="rId3"/>
    <p:sldId id="269" r:id="rId4"/>
    <p:sldId id="280" r:id="rId5"/>
    <p:sldId id="270" r:id="rId6"/>
    <p:sldId id="271" r:id="rId7"/>
    <p:sldId id="272" r:id="rId8"/>
    <p:sldId id="279" r:id="rId9"/>
    <p:sldId id="273" r:id="rId10"/>
    <p:sldId id="274" r:id="rId11"/>
    <p:sldId id="27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20C04-1C9B-4375-A0F5-A8864B7B6CFA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512A08-0B3A-44BE-AA5F-81EAA5841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512A08-0B3A-44BE-AA5F-81EAA5841C7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DAACBF-5A26-4CAD-8AB1-BEF94D6D054F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27433-8A46-4A73-985A-6F196805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VY_22_INOVACE_23_</a:t>
            </a:r>
            <a:r>
              <a:rPr lang="cs-CZ" sz="1600" dirty="0" err="1" smtClean="0"/>
              <a:t>Walk</a:t>
            </a:r>
            <a:r>
              <a:rPr lang="cs-CZ" sz="1600" dirty="0" smtClean="0"/>
              <a:t> </a:t>
            </a:r>
            <a:r>
              <a:rPr lang="cs-CZ" sz="1600" dirty="0" err="1" smtClean="0"/>
              <a:t>around</a:t>
            </a:r>
            <a:r>
              <a:rPr lang="cs-CZ" sz="1600" dirty="0" smtClean="0"/>
              <a:t> Rome_hz1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10.12.2013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Řím, Andělský hrad, Pantheon, Koloseum.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procházky Římem.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04210" y="5357826"/>
            <a:ext cx="2735580" cy="71438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Walk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Rome 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0663"/>
          <a:stretch>
            <a:fillRect/>
          </a:stretch>
        </p:blipFill>
        <p:spPr bwMode="auto">
          <a:xfrm>
            <a:off x="642910" y="1357298"/>
            <a:ext cx="7786742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Square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Vatican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4" b="11609"/>
          <a:stretch>
            <a:fillRect/>
          </a:stretch>
        </p:blipFill>
        <p:spPr bwMode="auto">
          <a:xfrm>
            <a:off x="785786" y="1285860"/>
            <a:ext cx="757242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paintings in the Sistine Chapel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 r="1744" b="11111"/>
          <a:stretch>
            <a:fillRect/>
          </a:stretch>
        </p:blipFill>
        <p:spPr bwMode="auto">
          <a:xfrm>
            <a:off x="571472" y="1428736"/>
            <a:ext cx="807249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Pantheon.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b="11268"/>
          <a:stretch>
            <a:fillRect/>
          </a:stretch>
        </p:blipFill>
        <p:spPr bwMode="auto">
          <a:xfrm>
            <a:off x="500035" y="1428736"/>
            <a:ext cx="8143932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Fontana</a:t>
            </a:r>
            <a:r>
              <a:rPr lang="cs-CZ" sz="2400" dirty="0" smtClean="0"/>
              <a:t> </a:t>
            </a:r>
            <a:r>
              <a:rPr lang="cs-CZ" sz="2400" dirty="0" err="1" smtClean="0"/>
              <a:t>di</a:t>
            </a:r>
            <a:r>
              <a:rPr lang="cs-CZ" sz="2400" dirty="0" smtClean="0"/>
              <a:t> </a:t>
            </a:r>
            <a:r>
              <a:rPr lang="cs-CZ" sz="2400" dirty="0" err="1" smtClean="0"/>
              <a:t>Trevi</a:t>
            </a:r>
            <a:r>
              <a:rPr lang="cs-CZ" sz="2400" dirty="0" smtClean="0"/>
              <a:t>. </a:t>
            </a:r>
            <a:r>
              <a:rPr lang="en-US" sz="2400" dirty="0" smtClean="0"/>
              <a:t>When you throw a coin into the fountain, you will return to Rome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0663"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Constantine</a:t>
            </a:r>
            <a:r>
              <a:rPr lang="cs-CZ" sz="2400" dirty="0" smtClean="0"/>
              <a:t> - </a:t>
            </a:r>
            <a:r>
              <a:rPr lang="en-US" sz="2400" dirty="0" smtClean="0"/>
              <a:t>one of the most beautiful and best </a:t>
            </a:r>
            <a:r>
              <a:rPr lang="en-US" sz="2400" dirty="0" smtClean="0"/>
              <a:t>arches </a:t>
            </a:r>
            <a:r>
              <a:rPr lang="en-US" sz="2400" dirty="0" smtClean="0"/>
              <a:t>around </a:t>
            </a:r>
            <a:r>
              <a:rPr lang="en-US" sz="2400" dirty="0" smtClean="0"/>
              <a:t>Rome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0663"/>
          <a:stretch>
            <a:fillRect/>
          </a:stretch>
        </p:blipFill>
        <p:spPr bwMode="auto">
          <a:xfrm>
            <a:off x="500034" y="1428736"/>
            <a:ext cx="8215370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Colosseum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2241"/>
          <a:stretch>
            <a:fillRect/>
          </a:stretch>
        </p:blipFill>
        <p:spPr bwMode="auto">
          <a:xfrm>
            <a:off x="428596" y="1428736"/>
            <a:ext cx="8286807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</a:t>
            </a:r>
            <a:r>
              <a:rPr lang="cs-CZ" sz="2400" dirty="0" err="1" smtClean="0"/>
              <a:t>nside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Colosseum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561" b="11609"/>
          <a:stretch>
            <a:fillRect/>
          </a:stretch>
        </p:blipFill>
        <p:spPr bwMode="auto">
          <a:xfrm>
            <a:off x="500034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Roman </a:t>
            </a:r>
            <a:r>
              <a:rPr lang="cs-CZ" sz="2400" dirty="0" err="1" smtClean="0"/>
              <a:t>Forum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0663"/>
          <a:stretch>
            <a:fillRect/>
          </a:stretch>
        </p:blipFill>
        <p:spPr bwMode="auto">
          <a:xfrm>
            <a:off x="642910" y="1428736"/>
            <a:ext cx="8001056" cy="4972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Castel</a:t>
            </a:r>
            <a:r>
              <a:rPr lang="cs-CZ" sz="2400" dirty="0" smtClean="0"/>
              <a:t> </a:t>
            </a:r>
            <a:r>
              <a:rPr lang="cs-CZ" sz="2400" dirty="0" err="1" smtClean="0"/>
              <a:t>Sant</a:t>
            </a:r>
            <a:r>
              <a:rPr lang="cs-CZ" sz="2400" dirty="0" smtClean="0"/>
              <a:t>'Angelo.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4" b="11609"/>
          <a:stretch>
            <a:fillRect/>
          </a:stretch>
        </p:blipFill>
        <p:spPr bwMode="auto">
          <a:xfrm>
            <a:off x="571472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</a:t>
            </a:r>
            <a:r>
              <a:rPr lang="cs-CZ" smtClean="0"/>
              <a:t>– 10)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106</Words>
  <Application>Microsoft Office PowerPoint</Application>
  <PresentationFormat>Předvádění na obrazovce (4:3)</PresentationFormat>
  <Paragraphs>17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VY_22_INOVACE_23_Walk around Rome_hz1 Číslo projektu: CZ 1.07/1.4.00/21.3355 Autor: Mgr. Zdena Hanušová Datum tvorby: 10.12.2013 Cílový ročník: 6. ročník Vzdělávací oblast: Anglický jazyk Klíčové slovo: Řím, Andělský hrad, Pantheon, Koloseum. Anotace: Prezentace fotografií z procházky Římem.</vt:lpstr>
      <vt:lpstr>Walk around Rome .</vt:lpstr>
      <vt:lpstr>Square at the Vatican.</vt:lpstr>
      <vt:lpstr>The paintings in the Sistine Chapel.</vt:lpstr>
      <vt:lpstr>Pantheon.</vt:lpstr>
      <vt:lpstr>Fontana di Trevi. When you throw a coin into the fountain, you will return to Rome. </vt:lpstr>
      <vt:lpstr>Arch of Constantine - one of the most beautiful and best arches around Rome.</vt:lpstr>
      <vt:lpstr>Colosseum.</vt:lpstr>
      <vt:lpstr>Inside the Colosseum.</vt:lpstr>
      <vt:lpstr>The Roman Forum.</vt:lpstr>
      <vt:lpstr>Castel Sant'Angelo.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7</cp:revision>
  <dcterms:created xsi:type="dcterms:W3CDTF">2013-12-06T17:15:53Z</dcterms:created>
  <dcterms:modified xsi:type="dcterms:W3CDTF">2013-11-25T16:01:07Z</dcterms:modified>
</cp:coreProperties>
</file>