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70" r:id="rId3"/>
    <p:sldId id="272" r:id="rId4"/>
    <p:sldId id="274" r:id="rId5"/>
    <p:sldId id="275" r:id="rId6"/>
    <p:sldId id="279" r:id="rId7"/>
    <p:sldId id="273" r:id="rId8"/>
    <p:sldId id="27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40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4E9F4FF-A73F-423C-8374-A5B8805932B2}" type="datetimeFigureOut">
              <a:rPr lang="cs-CZ" smtClean="0"/>
              <a:t>4.6.2012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01C629-7812-451C-992D-DF1793F4982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7/Czech_Rep._-_Bohemia,_Moravia_and_Silesia_III.png" TargetMode="External"/><Relationship Id="rId2" Type="http://schemas.openxmlformats.org/officeDocument/2006/relationships/hyperlink" Target="http://upload.wikimedia.org/wikipedia/commons/1/10/Okresy_%C4%8CR_2007.PN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upload.wikimedia.org/wikipedia/commons/d/d4/CoA_CZ_regions.png" TargetMode="External"/><Relationship Id="rId5" Type="http://schemas.openxmlformats.org/officeDocument/2006/relationships/hyperlink" Target="http://www.hajduch.net/cesko/administrativni-cleneni" TargetMode="External"/><Relationship Id="rId4" Type="http://schemas.openxmlformats.org/officeDocument/2006/relationships/hyperlink" Target="http://www.zemepis.com/images/slmapy/kraj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1656093"/>
              </p:ext>
            </p:extLst>
          </p:nvPr>
        </p:nvGraphicFramePr>
        <p:xfrm>
          <a:off x="1691680" y="3284984"/>
          <a:ext cx="6522734" cy="16549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MGR. MONIKA ROTHOVÁ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VY_32_INOVACE_643_ADMINISTRATIVNÍ ČLENĚNÍ ČR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ČLENĚNÍ ČR NA KRAJE, OKRESY A OBCE.  MAPA KRAJŮ, MAPA OKRESŮ, SLEPÁ MAPA KRAJŮ 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C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C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C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140F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140F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140F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140F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8478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722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116632"/>
            <a:ext cx="3960440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1129780"/>
            <a:ext cx="8712968" cy="5760640"/>
          </a:xfrm>
        </p:spPr>
        <p:txBody>
          <a:bodyPr>
            <a:normAutofit/>
          </a:bodyPr>
          <a:lstStyle/>
          <a:p>
            <a:pPr algn="l"/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8. nebo 9. ročníku ve  výuce zeměpisu, tématem v celém ročníku je Česká republika.</a:t>
            </a:r>
          </a:p>
          <a:p>
            <a:pPr algn="l"/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poznají, na jaké územně samosprávné celky je rozdělena ČR. </a:t>
            </a: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názornost jsou použity mapy s územním členěním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algn="l"/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závěr jsou žáci vyzkoušeni u slepé mapy, kde lokalizují jednotlivé kraje a krajská města.</a:t>
            </a:r>
          </a:p>
          <a:p>
            <a:pPr algn="l"/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územní jednotka, obec, okres, kraj</a:t>
            </a:r>
          </a:p>
          <a:p>
            <a:pPr algn="l"/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/>
            <a:r>
              <a:rPr lang="cs-CZ" sz="24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VYTVOŘENÍ</a:t>
            </a:r>
            <a:r>
              <a:rPr lang="cs-CZ" sz="24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7. 4. 2012</a:t>
            </a:r>
            <a:endParaRPr lang="cs-CZ" sz="24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167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128792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Administrativní členění ČR</a:t>
            </a:r>
            <a:endParaRPr lang="cs-CZ" sz="36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7504" y="1124744"/>
            <a:ext cx="8928992" cy="5256584"/>
          </a:xfrm>
          <a:noFill/>
          <a:ln>
            <a:noFill/>
          </a:ln>
          <a:effectLst/>
        </p:spPr>
        <p:txBody>
          <a:bodyPr>
            <a:no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Nejmenší základní územní jednotkou u nás je </a:t>
            </a:r>
            <a:r>
              <a:rPr lang="cs-CZ" sz="28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OBEC</a:t>
            </a: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Od 1.1. 2010 je na našem území </a:t>
            </a:r>
            <a:r>
              <a:rPr lang="cs-CZ" sz="28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6245</a:t>
            </a: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obcí</a:t>
            </a: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Větší územní jednotkou je </a:t>
            </a:r>
            <a:r>
              <a:rPr lang="cs-CZ" sz="28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OKRES</a:t>
            </a: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 Celkem je od 1.1. 2007 na našem území </a:t>
            </a:r>
            <a:r>
              <a:rPr lang="cs-CZ" sz="28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76 okresů</a:t>
            </a: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0" indent="-457200" algn="l">
              <a:buFont typeface="Arial" pitchFamily="34" charset="0"/>
              <a:buChar char="•"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Vyšší územní samosprávné celky jsou </a:t>
            </a:r>
            <a:r>
              <a:rPr lang="cs-CZ" sz="28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KRAJE</a:t>
            </a: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Od 1.1. 2000 je ČR rozdělena do </a:t>
            </a:r>
            <a:r>
              <a:rPr lang="cs-CZ" sz="2800" b="1" i="0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 krajů </a:t>
            </a: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(včetně </a:t>
            </a:r>
            <a:r>
              <a:rPr lang="cs-CZ" sz="2800" b="1" i="0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Hlavniho</a:t>
            </a:r>
            <a:r>
              <a:rPr lang="cs-CZ" sz="2800" b="1" i="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města Prahy).</a:t>
            </a:r>
            <a:endParaRPr lang="cs-CZ" sz="2800" b="1" i="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24107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23088" y="188640"/>
            <a:ext cx="6696744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 okresů 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(76)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9848" y="1196752"/>
            <a:ext cx="7246568" cy="5184576"/>
          </a:xfrm>
          <a:ln w="0"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C:\Documents and Settings\PC\Dokumenty\Obrázky\dum2\ss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68760"/>
            <a:ext cx="7631768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6547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88640"/>
            <a:ext cx="6696744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Dnešní kraje a historické země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46770" y="1340767"/>
            <a:ext cx="7669646" cy="5093033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l">
              <a:buFont typeface="Arial" pitchFamily="34" charset="0"/>
              <a:buChar char="•"/>
            </a:pPr>
            <a:endParaRPr lang="cs-CZ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Documents and Settings\PC\Dokumenty\Obrázky\dum2\800px-Czech_Rep__-_Bohemia,_Moravia_and_Silesia_II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54" y="1772816"/>
            <a:ext cx="8153437" cy="4627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28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16632"/>
            <a:ext cx="6696744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Kraje a jejich znaky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639475"/>
            <a:ext cx="7102552" cy="4968552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C:\Documents and Settings\PC\Dokumenty\Obrázky\dum2\800px-CoA_CZ_region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412776"/>
            <a:ext cx="8570678" cy="5013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21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8848" y="188640"/>
            <a:ext cx="6696744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 krajů</a:t>
            </a:r>
            <a:endParaRPr lang="cs-CZ" sz="3200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9848" y="1556792"/>
            <a:ext cx="7462592" cy="4824536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PC\Dokumenty\Obrázky\dum2\dum3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39844"/>
            <a:ext cx="8280920" cy="5141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6547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856983" cy="732680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Slepá mapa krajů</a:t>
            </a:r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vyzkoušej své znalosti</a:t>
            </a:r>
            <a:endParaRPr lang="cs-CZ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5589" y="1052736"/>
            <a:ext cx="7910954" cy="5544614"/>
          </a:xfrm>
          <a:ln>
            <a:noFill/>
          </a:ln>
          <a:effectLst/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endParaRPr lang="cs-CZ" b="1" i="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Documents and Settings\PC\Dokumenty\Obrázky\dum2\kraj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589" y="1052736"/>
            <a:ext cx="8352928" cy="5626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624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332656"/>
            <a:ext cx="6454480" cy="9384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32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4" y="1916832"/>
            <a:ext cx="70567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140F00"/>
              </a:solidFill>
            </a:endParaRPr>
          </a:p>
          <a:p>
            <a:r>
              <a:rPr lang="cs-CZ" b="1" dirty="0" smtClean="0">
                <a:solidFill>
                  <a:srgbClr val="140F00"/>
                </a:solidFill>
              </a:rPr>
              <a:t> </a:t>
            </a:r>
            <a:endParaRPr lang="cs-CZ" b="1" dirty="0">
              <a:solidFill>
                <a:srgbClr val="140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340768"/>
            <a:ext cx="8712968" cy="2831544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cs-CZ" sz="2000" dirty="0">
                <a:hlinkClick r:id="rId2"/>
              </a:rPr>
              <a:t>http://upload.wikimedia.org/wikipedia/commons/1/10/Okresy_%</a:t>
            </a:r>
            <a:r>
              <a:rPr lang="cs-CZ" sz="2000" dirty="0" smtClean="0">
                <a:hlinkClick r:id="rId2"/>
              </a:rPr>
              <a:t>C4%8CR_2007.PNG</a:t>
            </a:r>
            <a:endParaRPr lang="cs-CZ" sz="2000" dirty="0"/>
          </a:p>
          <a:p>
            <a:r>
              <a:rPr lang="cs-CZ" sz="2000" dirty="0">
                <a:hlinkClick r:id="rId3"/>
              </a:rPr>
              <a:t>http://upload.wikimedia.org/wikipedia/commons/e/e7/Czech_Rep._-_</a:t>
            </a:r>
            <a:r>
              <a:rPr lang="cs-CZ" sz="2000" dirty="0" smtClean="0">
                <a:hlinkClick r:id="rId3"/>
              </a:rPr>
              <a:t>Bohemia%2C_Moravia_and_Silesia_III.png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www.zemepis.com/images/slmapy/kraje.jpg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www.hajduch.net/cesko/administrativni-cleneni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upload.wikimedia.org/wikipedia/commons/d/d4/CoA_CZ_regions.png</a:t>
            </a:r>
            <a:endParaRPr lang="cs-CZ" sz="20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8809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741</TotalTime>
  <Words>204</Words>
  <Application>Microsoft Office PowerPoint</Application>
  <PresentationFormat>Předvádění na obrazovce (4:3)</PresentationFormat>
  <Paragraphs>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ANOTACE</vt:lpstr>
      <vt:lpstr>Administrativní členění ČR</vt:lpstr>
      <vt:lpstr>Mapa okresů (76)</vt:lpstr>
      <vt:lpstr>Dnešní kraje a historické země</vt:lpstr>
      <vt:lpstr>Kraje a jejich znaky</vt:lpstr>
      <vt:lpstr>Mapa krajů</vt:lpstr>
      <vt:lpstr>Slepá mapa krajů – vyzkoušej své znalosti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Roth</cp:lastModifiedBy>
  <cp:revision>93</cp:revision>
  <dcterms:created xsi:type="dcterms:W3CDTF">2012-03-09T16:24:33Z</dcterms:created>
  <dcterms:modified xsi:type="dcterms:W3CDTF">2012-06-04T19:17:20Z</dcterms:modified>
</cp:coreProperties>
</file>