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2" r:id="rId4"/>
    <p:sldId id="275" r:id="rId5"/>
    <p:sldId id="279" r:id="rId6"/>
    <p:sldId id="280" r:id="rId7"/>
    <p:sldId id="277" r:id="rId8"/>
    <p:sldId id="283" r:id="rId9"/>
    <p:sldId id="284" r:id="rId10"/>
    <p:sldId id="282" r:id="rId11"/>
    <p:sldId id="28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7/Prag_Pulverturm.jpg/638px-Prag_Pulverturm.jpg" TargetMode="External"/><Relationship Id="rId3" Type="http://schemas.openxmlformats.org/officeDocument/2006/relationships/hyperlink" Target="http://upload.wikimedia.org/wikipedia/commons/3/30/Praha_2005-09-20_n%C3%A1rodn%C3%AD_divadlo.jpg" TargetMode="External"/><Relationship Id="rId7" Type="http://schemas.openxmlformats.org/officeDocument/2006/relationships/hyperlink" Target="http://upload.wikimedia.org/wikipedia/commons/3/30/Narodni_muzeum.jpg" TargetMode="External"/><Relationship Id="rId12" Type="http://schemas.openxmlformats.org/officeDocument/2006/relationships/hyperlink" Target="https://boxapp.appspot.com/upload.wikimedia.org/wikipedia/commons/6/63/Prague_old_town_square_panorama.jpg" TargetMode="External"/><Relationship Id="rId2" Type="http://schemas.openxmlformats.org/officeDocument/2006/relationships/hyperlink" Target="http://cs.wikipedia.org/wiki/Soubor:Barrandovsk%C3%BD_most_z_Hlubo%C4%8Dep_(3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9/99/Praha,_Katedr%C3%A1la,_JV_01.jpg" TargetMode="External"/><Relationship Id="rId11" Type="http://schemas.openxmlformats.org/officeDocument/2006/relationships/hyperlink" Target="http://upload.wikimedia.org/wikipedia/commons/c/c6/%C5%BDi%C5%BEkov_tv_tower.jpg" TargetMode="External"/><Relationship Id="rId5" Type="http://schemas.openxmlformats.org/officeDocument/2006/relationships/hyperlink" Target="http://upload.wikimedia.org/wikipedia/commons/3/31/Prazsky_hrad_karluv_most_panorama.jpg" TargetMode="External"/><Relationship Id="rId10" Type="http://schemas.openxmlformats.org/officeDocument/2006/relationships/hyperlink" Target="http://upload.wikimedia.org/wikipedia/commons/6/6e/Karl%C5%AFv_most-2.jpg" TargetMode="External"/><Relationship Id="rId4" Type="http://schemas.openxmlformats.org/officeDocument/2006/relationships/hyperlink" Target="http://upload.wikimedia.org/wikipedia/commons/3/38/Prague_Charles_University.JPG" TargetMode="External"/><Relationship Id="rId9" Type="http://schemas.openxmlformats.org/officeDocument/2006/relationships/hyperlink" Target="http://upload.wikimedia.org/wikipedia/commons/7/79/Prazsky_orloj_celkovy_pohl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063369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VY_32_INOVACE_644_HLAVNÍ MĚSTO PRAHA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CHARAKTERISTIKA A  FUNKCE MĚSTA, PRŮMYSL, DOPRAVA, PAMÁTKY, PLÁN MĚSTA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16632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052736"/>
            <a:ext cx="8784976" cy="5400600"/>
          </a:xfrm>
        </p:spPr>
        <p:txBody>
          <a:bodyPr>
            <a:normAutofit/>
          </a:bodyPr>
          <a:lstStyle/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funkcemi, které plní město Praha, dále s průmyslem a  dopravou.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na fotografiích poznávají vybrané památky a orientují se na plánu města.</a:t>
            </a:r>
          </a:p>
          <a:p>
            <a:pPr algn="l"/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funkce města Praha, průmysl, doprava, památky</a:t>
            </a:r>
          </a:p>
          <a:p>
            <a:pPr algn="l"/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13. 4. 2012</a:t>
            </a:r>
            <a:r>
              <a:rPr lang="cs-CZ" sz="2400" b="1" i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PRAHA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9848" y="1556792"/>
            <a:ext cx="7246568" cy="4824536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funkce města</a:t>
            </a:r>
            <a:endParaRPr lang="cs-CZ" sz="28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města</a:t>
            </a:r>
            <a:endParaRPr lang="cs-CZ" sz="28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funkce města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908720"/>
            <a:ext cx="8928992" cy="7109257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a největší město ČR, plocha: 496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1,27 mil.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v Pražské kotlině na obou březích Vltavy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Sídlo prezidenta, vlády, parlamentu, ministerstev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centrum průmyslu, služeb a obchodu v ČR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Středisko kultury, vysokého školství a cestovního ruchu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PC\Dokumenty\Obrázky\dum2\Prague_panor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231200" y="4077072"/>
            <a:ext cx="62579250" cy="952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6696744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980728"/>
            <a:ext cx="8928992" cy="562729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(ČKD, Tatra, </a:t>
            </a:r>
            <a:r>
              <a:rPr lang="cs-CZ" sz="28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TOS,Walter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České loděnice, Avia, Aritma, Tesla)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Chemický, farmaceutický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 a oděvní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Papírenský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Nábytkářský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Gumárenský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Polygrafický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Filmové ateliéry Barrandov</a:t>
            </a:r>
          </a:p>
        </p:txBody>
      </p:sp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944724"/>
            <a:ext cx="7462592" cy="482453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Železniční a silniční dopravní uzel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letiště Praha-Ruzyně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Říční přístav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Městská doprava včetně metra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2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7" y="3501008"/>
            <a:ext cx="443126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PC\Dokumenty\Obrázky\dum2\640px-Villa_Tugendhat-200704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74680"/>
            <a:ext cx="4464496" cy="297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16632"/>
            <a:ext cx="910850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Pražský hrad, chrám sv. Víta, Karlův most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70969" y="1412776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3\Prazsky_hrad_karluv_most_panora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69" y="1052736"/>
            <a:ext cx="8064896" cy="164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3\606PX-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67" y="2852936"/>
            <a:ext cx="385452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\Dokumenty\Obrázky\dum3\KARLV_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68960"/>
            <a:ext cx="564636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Staroměstské náměstí, Orloj na Staroměstské radnici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988840"/>
            <a:ext cx="7396950" cy="460851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PC\Dokumenty\Obrázky\dum3\Prazsky_orloj_celkovy_poh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29325"/>
            <a:ext cx="3081550" cy="576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3\800px-Prague_old_town_square_panora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37" y="1988840"/>
            <a:ext cx="571586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4624"/>
            <a:ext cx="9108503" cy="107053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Národní divadlo, Národní muzeum, 		Prašná brána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6" y="1484784"/>
            <a:ext cx="7108918" cy="45719"/>
          </a:xfrm>
          <a:ln>
            <a:noFill/>
          </a:ln>
          <a:effectLst/>
        </p:spPr>
        <p:txBody>
          <a:bodyPr>
            <a:normAutofit fontScale="2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3\PRAHA_~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73" y="1166054"/>
            <a:ext cx="446449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3\Narodni_muze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61" y="4382043"/>
            <a:ext cx="4680520" cy="229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PC\Dokumenty\Obrázky\dum3\638px-Prag_Pulvertur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419" y="1412776"/>
            <a:ext cx="3648823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9001000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 se administrativně dělí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22 správních obvodů a 57 městských částí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Documents and Settings\PC\Dokumenty\Obrázky\katast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13399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40" y="44624"/>
            <a:ext cx="7691349" cy="360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města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148478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3\map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" y="412739"/>
            <a:ext cx="9074271" cy="646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6755" y="971466"/>
            <a:ext cx="8856984" cy="544764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http://cs.wikipedia.org/wiki/Soubor:Barrandovsk%C3%BD_most_z_Hlubo%C4%8Dep_(3).</a:t>
            </a:r>
            <a:r>
              <a:rPr lang="cs-CZ" sz="1600" dirty="0" smtClean="0">
                <a:hlinkClick r:id="rId2"/>
              </a:rPr>
              <a:t>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upload.wikimedia.org/wikipedia/commons/3/30/Praha_2005-09-20_n%C3%A1rodn%C3%AD_divadlo.jpg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upload.wikimedia.org/wikipedia/commons/3/38/Prague_Charles_University.JPG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upload.wikimedia.org/wikipedia/commons/3/31/Prazsky_hrad_karluv_most_panorama.jpg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upload.wikimedia.org/wikipedia/commons/9/99/Praha%2C_Katedr%C3%A1la%2C_JV_01.jpg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upload.wikimedia.org/wikipedia/commons/3/30/Narodni_muzeum.jpg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upload.wikimedia.org/wikipedia/commons/thumb/4/47/Prag_Pulverturm.jpg/638px-Prag_Pulverturm.jpg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upload.wikimedia.org/wikipedia/commons/7/79/Prazsky_orloj_celkovy_pohled.jpg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upload.wikimedia.org/wikipedia/commons/6/6e/Karl%C5%AFv_most-2.jpg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11"/>
              </a:rPr>
              <a:t>http://upload.wikimedia.org/wikipedia/commons/c/c6/%</a:t>
            </a:r>
            <a:r>
              <a:rPr lang="cs-CZ" sz="1600" dirty="0" smtClean="0">
                <a:hlinkClick r:id="rId11"/>
              </a:rPr>
              <a:t>C5%B</a:t>
            </a:r>
          </a:p>
          <a:p>
            <a:r>
              <a:rPr lang="cs-CZ" sz="1600" dirty="0" smtClean="0">
                <a:hlinkClick r:id="rId11"/>
              </a:rPr>
              <a:t>Di%C5%BEkov_tv_tower.jpg</a:t>
            </a:r>
            <a:endParaRPr lang="cs-CZ" sz="1600" dirty="0" smtClean="0"/>
          </a:p>
          <a:p>
            <a:r>
              <a:rPr lang="cs-CZ" dirty="0">
                <a:hlinkClick r:id="rId12"/>
              </a:rPr>
              <a:t>https://</a:t>
            </a:r>
            <a:r>
              <a:rPr lang="cs-CZ" dirty="0" smtClean="0">
                <a:hlinkClick r:id="rId12"/>
              </a:rPr>
              <a:t>boxapp.appspot.com/upload.wikimedia.org/wikipedia/commons/6/63/Prague_old_town_square_panorama.jpg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945</TotalTime>
  <Words>250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HLAVNÍ MĚSTO PRAHA</vt:lpstr>
      <vt:lpstr>Charakteristika a funkce města</vt:lpstr>
      <vt:lpstr>Průmysl</vt:lpstr>
      <vt:lpstr>Doprava</vt:lpstr>
      <vt:lpstr>Památky: Pražský hrad, chrám sv. Víta, Karlův most</vt:lpstr>
      <vt:lpstr>Památky: Staroměstské náměstí, Orloj na Staroměstské radnici</vt:lpstr>
      <vt:lpstr>Památky: Národní divadlo, Národní muzeum,   Prašná brána</vt:lpstr>
      <vt:lpstr>Praha se administrativně dělí na 22 správních obvodů a 57 městských částí</vt:lpstr>
      <vt:lpstr>Plán města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131</cp:revision>
  <dcterms:created xsi:type="dcterms:W3CDTF">2012-03-09T16:24:33Z</dcterms:created>
  <dcterms:modified xsi:type="dcterms:W3CDTF">2012-06-04T19:17:52Z</dcterms:modified>
</cp:coreProperties>
</file>