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70" r:id="rId3"/>
    <p:sldId id="275" r:id="rId4"/>
    <p:sldId id="279" r:id="rId5"/>
    <p:sldId id="280" r:id="rId6"/>
    <p:sldId id="277" r:id="rId7"/>
    <p:sldId id="286" r:id="rId8"/>
    <p:sldId id="285" r:id="rId9"/>
    <p:sldId id="272" r:id="rId10"/>
    <p:sldId id="284" r:id="rId11"/>
    <p:sldId id="282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35" autoAdjust="0"/>
    <p:restoredTop sz="94437" autoAdjust="0"/>
  </p:normalViewPr>
  <p:slideViewPr>
    <p:cSldViewPr>
      <p:cViewPr varScale="1">
        <p:scale>
          <a:sx n="103" d="100"/>
          <a:sy n="103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gif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9/Cheb-main_square.JPG" TargetMode="External"/><Relationship Id="rId13" Type="http://schemas.openxmlformats.org/officeDocument/2006/relationships/hyperlink" Target="http://upload.wikimedia.org/wikipedia/commons/8/83/Chy%C5%A1e-Castle2.jpg" TargetMode="External"/><Relationship Id="rId3" Type="http://schemas.openxmlformats.org/officeDocument/2006/relationships/hyperlink" Target="http://upload.wikimedia.org/wikipedia/commons/a/a1/KarlovyVaryHotSpring.jpg" TargetMode="External"/><Relationship Id="rId7" Type="http://schemas.openxmlformats.org/officeDocument/2006/relationships/hyperlink" Target="http://upload.wikimedia.org/wikipedia/commons/a/a6/Kostel_sv.Jakuba,_Sokolov.JPG" TargetMode="External"/><Relationship Id="rId12" Type="http://schemas.openxmlformats.org/officeDocument/2006/relationships/hyperlink" Target="http://upload.wikimedia.org/wikipedia/commons/0/0a/Hrad_Be%C4%8Dov1.jpg" TargetMode="External"/><Relationship Id="rId2" Type="http://schemas.openxmlformats.org/officeDocument/2006/relationships/hyperlink" Target="http://upload.wikimedia.org/wikipedia/commons/9/92/Karlsbad_IMG_6350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f/f2/Eger-Karlsbad-1.jpg" TargetMode="External"/><Relationship Id="rId11" Type="http://schemas.openxmlformats.org/officeDocument/2006/relationships/hyperlink" Target="http://upload.wikimedia.org/wikipedia/commons/5/5a/Kyn%C5%BEvart_z%C3%A1mek_1.jpg" TargetMode="External"/><Relationship Id="rId5" Type="http://schemas.openxmlformats.org/officeDocument/2006/relationships/hyperlink" Target="http://upload.wikimedia.org/wikipedia/commons/e/ea/Nakousan%C3%A1_karlovarsk%C3%A1_oplatka.JPG" TargetMode="External"/><Relationship Id="rId10" Type="http://schemas.openxmlformats.org/officeDocument/2006/relationships/hyperlink" Target="http://upload.wikimedia.org/wikipedia/commons/5/5b/Mofette-Soos.JPG" TargetMode="External"/><Relationship Id="rId4" Type="http://schemas.openxmlformats.org/officeDocument/2006/relationships/hyperlink" Target="http://upload.wikimedia.org/wikipedia/commons/9/94/KarlovyVaryRiver.jpg" TargetMode="External"/><Relationship Id="rId9" Type="http://schemas.openxmlformats.org/officeDocument/2006/relationships/hyperlink" Target="http://upload.wikimedia.org/wikipedia/commons/8/80/Komorni_hur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27589311"/>
              </p:ext>
            </p:extLst>
          </p:nvPr>
        </p:nvGraphicFramePr>
        <p:xfrm>
          <a:off x="1691680" y="3284984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VY_32_INOVACE_646_KARLOVARSKÝ KRAJ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POLOHA, ROZLOHA, POČET OBYVATEL, POVRCH, VODSTVO, HOSPODÁŘSTVÍ, OKRESY, </a:t>
                      </a:r>
                      <a:r>
                        <a:rPr lang="cs-CZ" sz="1100" smtClean="0">
                          <a:solidFill>
                            <a:srgbClr val="140F00"/>
                          </a:solidFill>
                          <a:effectLst/>
                        </a:rPr>
                        <a:t>TURISTICKÉ CÍLE KARLOVARSKÉHO KRAJE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188640"/>
            <a:ext cx="3960440" cy="648072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836712"/>
            <a:ext cx="8784976" cy="5832648"/>
          </a:xfrm>
        </p:spPr>
        <p:txBody>
          <a:bodyPr>
            <a:normAutofit/>
          </a:bodyPr>
          <a:lstStyle/>
          <a:p>
            <a:pPr algn="l"/>
            <a:r>
              <a:rPr lang="cs-CZ" sz="25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republika.</a:t>
            </a:r>
          </a:p>
          <a:p>
            <a:pPr algn="l"/>
            <a:r>
              <a:rPr lang="cs-CZ" sz="25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charakteristikami </a:t>
            </a:r>
            <a:r>
              <a:rPr lang="cs-CZ" sz="25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Karlovarského </a:t>
            </a:r>
            <a:r>
              <a:rPr lang="cs-CZ" sz="25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kraje (s polohou, rozlohou a počtem obyvatel). Dále poznávají a dokážou charakterizovat přírodní podmínky (povrch, vodstvo), hospodářství (průmysl, zemědělství), administrativní členění kraje na okresy a nejvýznamnější turistické cíle a zajímavosti tohoto kraje.</a:t>
            </a:r>
          </a:p>
          <a:p>
            <a:pPr algn="l"/>
            <a:r>
              <a:rPr lang="cs-CZ" sz="25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5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poloha, rozloha, počet obyvatel, povrch, vodstvo, hospodářství (průmysl, zemědělství), okresy, turistické </a:t>
            </a:r>
            <a:r>
              <a:rPr lang="cs-CZ" sz="25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 </a:t>
            </a:r>
            <a:r>
              <a:rPr lang="cs-CZ" sz="25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Karlovarského </a:t>
            </a:r>
            <a:r>
              <a:rPr lang="cs-CZ" sz="25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kraje</a:t>
            </a:r>
            <a:endParaRPr lang="cs-CZ" sz="2500" b="1" i="0" u="sng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	20. 4. 2012</a:t>
            </a:r>
            <a:r>
              <a:rPr lang="cs-CZ" sz="2400" b="1" i="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167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KARLOVARSKÝ KRAJ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340768"/>
            <a:ext cx="7669646" cy="667720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rozloha a počet obyvatel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(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těžba, průmysl, lázeňství)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 a města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</a:p>
        </p:txBody>
      </p:sp>
    </p:spTree>
    <p:extLst>
      <p:ext uri="{BB962C8B-B14F-4D97-AF65-F5344CB8AC3E}">
        <p14:creationId xmlns:p14="http://schemas.microsoft.com/office/powerpoint/2010/main" xmlns="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200800" cy="50405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Poloha, rozloha a počet obyvatel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639475"/>
            <a:ext cx="7102552" cy="496855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na západě Čech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Rozlohou 3 314 km2 patří mezi nejmenší kraje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 kraj i z hlediska počtu obyvatel: 310 000</a:t>
            </a:r>
          </a:p>
        </p:txBody>
      </p:sp>
    </p:spTree>
    <p:extLst>
      <p:ext uri="{BB962C8B-B14F-4D97-AF65-F5344CB8AC3E}">
        <p14:creationId xmlns:p14="http://schemas.microsoft.com/office/powerpoint/2010/main" xmlns="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188640"/>
            <a:ext cx="669674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87624" y="944724"/>
            <a:ext cx="7462592" cy="482453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Pohoří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Krušné hory, Smrčiny, Doupovské hory, Karlovarská vrchovina, Slavkovský les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Klínovec (1244 m)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Pánve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Sokolovská, Chebská</a:t>
            </a:r>
          </a:p>
        </p:txBody>
      </p:sp>
      <p:pic>
        <p:nvPicPr>
          <p:cNvPr id="1026" name="Picture 2" descr="C:\Documents and Settings\PC\Dokumenty\Obrázky\dum\800px-Klinovec_von_haj_a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7" y="2753544"/>
            <a:ext cx="5472608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691349" cy="36004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980728"/>
            <a:ext cx="7737117" cy="511256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osou je </a:t>
            </a: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Ohře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Její levé přítoky: Plesná, Svatava, Rolava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Její pravé přítoky: Odrava, Teplá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Nádrže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Skalka (na Ohři), Jesenice (na Odravě)</a:t>
            </a:r>
          </a:p>
        </p:txBody>
      </p:sp>
      <p:pic>
        <p:nvPicPr>
          <p:cNvPr id="2051" name="Picture 3" descr="C:\Documents and Settings\PC\Dokumenty\Obrázky\dum\800px-Eger-Karlsbad-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2" y="3040161"/>
            <a:ext cx="4584464" cy="3438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PC\Dokumenty\Obrázky\dum\800px-KarlovyVaryRive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5" y="3071277"/>
            <a:ext cx="4581297" cy="3435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462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2940" y="44624"/>
            <a:ext cx="7691349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těžba, průmysl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737320"/>
            <a:ext cx="8640960" cy="6120680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Těžba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hnědé uhlí, kaolín, rudy kovů (uran, magnetovec, měď, stříbro)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Těžební průmysl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Sokolovsko, Jáchymov, Karlovarsko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Energetický průmysl 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elektrárny Tisová, Vřesová, Jesenice, Boží Dar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Chemický průmysl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Sokolov, Vřesová</a:t>
            </a: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 skla, keramiky a porcelánu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MOSER (Karlovy Vary)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Strojírenský průmysl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Ostrov n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Ohří 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(trolejbusy), Cheb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Výroba hudebních nástrojů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Kraslice (dechové), Luby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(strunné)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Potravinářský průmysl 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MATONNI, BECHER (Karlovy Vary)</a:t>
            </a:r>
          </a:p>
        </p:txBody>
      </p:sp>
    </p:spTree>
    <p:extLst>
      <p:ext uri="{BB962C8B-B14F-4D97-AF65-F5344CB8AC3E}">
        <p14:creationId xmlns:p14="http://schemas.microsoft.com/office/powerpoint/2010/main" xmlns="" val="23943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2940" y="44624"/>
            <a:ext cx="7691349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- lázeňství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" y="980728"/>
            <a:ext cx="9144000" cy="561662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Lázně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Karlovy Vary, Mariánské lázně, Františkovy lázně, 			Jáchymov</a:t>
            </a:r>
          </a:p>
        </p:txBody>
      </p:sp>
      <p:pic>
        <p:nvPicPr>
          <p:cNvPr id="3074" name="Picture 2" descr="C:\Documents and Settings\PC\Dokumenty\Obrázky\dum\800px-Karlsbad_IMG_63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905" y="1721330"/>
            <a:ext cx="5112198" cy="3406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C\Dokumenty\Obrázky\dum\450px-KarlovyVaryHotSpring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00808"/>
            <a:ext cx="3547281" cy="472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PC\Dokumenty\Obrázky\dum\80F3DD~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869160"/>
            <a:ext cx="2482113" cy="1861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282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44624" y="-72008"/>
            <a:ext cx="8856984" cy="76470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Karlovy Vary, Cheb, Sokolov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016522"/>
            <a:ext cx="7246568" cy="4824536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4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PC\Dokumenty\Obrázky\dum\766px-Cheb-main_squar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12674"/>
            <a:ext cx="4106419" cy="3125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C\Dokumenty\Obrázky\dum\640px-2007-KarlovyVary-143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836712"/>
            <a:ext cx="4849668" cy="2818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PC\Dokumenty\Obrázky\450px-Kostel_sv_Jakuba,_Sokolov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90253"/>
            <a:ext cx="3131840" cy="4175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PC\Dokumenty\Obrázky\dum 13\karlovarsky-kraj.g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5769" y="548680"/>
            <a:ext cx="3418719" cy="2496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410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3720" y="332656"/>
            <a:ext cx="7691349" cy="1080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Komorní Hůrka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(nejmladší sopka), </a:t>
            </a: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SOOS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rezervace - bahenní sopky, výrony plynů) </a:t>
            </a:r>
            <a:endParaRPr lang="cs-CZ" sz="2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59425" y="1484784"/>
            <a:ext cx="7737117" cy="511256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Documents and Settings\PC\Dokumenty\Obrázky\dum\800px-Komorni_hur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75" y="1601603"/>
            <a:ext cx="4588097" cy="3062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PC\Dokumenty\Obrázky\dum\799px-Mofette-So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9394" y="3132995"/>
            <a:ext cx="4534605" cy="3261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282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71400"/>
            <a:ext cx="8984672" cy="936104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HRADY a ZÁMKY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Loket, Bečov n. Teplou, Kynžvart, Chyše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Documents and Settings\PC\Dokumenty\Obrázky\dum\800px-Karlsbad_IMG_63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980728"/>
            <a:ext cx="3432521" cy="228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PC\Dokumenty\Obrázky\dum\800px-Eger-Karlsbad-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00" y="4653136"/>
            <a:ext cx="3309364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PC\Dokumenty\Obrázky\dum\800px-Velehrad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3746" y="4581128"/>
            <a:ext cx="2859403" cy="2144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PC\Dokumenty\Obrázky\dum\709px-071107-Loket-Castle-Hrad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00" y="851390"/>
            <a:ext cx="3411595" cy="2882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PC\Dokumenty\Obrázky\dum\800px-Karlsbad_IMG_63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8644" y="2420888"/>
            <a:ext cx="3809998" cy="2857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88640"/>
            <a:ext cx="6454480" cy="576064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764704"/>
            <a:ext cx="763284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upload.wikimedia.org/wikipedia/commons/9/92/Karlsbad_IMG_6350.JPG</a:t>
            </a:r>
            <a:endParaRPr lang="cs-CZ" sz="1600" dirty="0" smtClean="0"/>
          </a:p>
          <a:p>
            <a:r>
              <a:rPr lang="cs-CZ" sz="1600" dirty="0"/>
              <a:t>http://upload.wikimedia.org/wikipedia/commons/3/33/Klinovec_von_haj_aus.jpg</a:t>
            </a:r>
            <a:endParaRPr lang="cs-CZ" sz="1600" dirty="0" smtClean="0"/>
          </a:p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http</a:t>
            </a:r>
            <a:r>
              <a:rPr lang="cs-CZ" sz="1600" dirty="0">
                <a:solidFill>
                  <a:schemeClr val="accent6">
                    <a:lumMod val="75000"/>
                  </a:schemeClr>
                </a:solidFill>
                <a:hlinkClick r:id="rId3"/>
              </a:rPr>
              <a:t>://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upload.wikimedia.org/wikipedia/commons/a/a1/KarlovyVaryHotSpring.jpg</a:t>
            </a:r>
            <a:endParaRPr lang="cs-CZ" sz="16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upload.wikimedia.org/wikipedia/commons/9/94/KarlovyVaryRiver.jpg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upload.wikimedia.org/wikipedia/commons/e/ea/Nakousan%C3%A1_karlovarsk%C3%A1_oplatka.JPG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upload.wikimedia.org/wikipedia/commons/f/f2/Eger-Karlsbad-1.jpg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upload.wikimedia.org/wikipedia/commons/a/a6/Kostel_sv.Jakuba%2C_Sokolov.JPG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upload.wikimedia.org/wikipedia/commons/7/79/Cheb-main_square.JPG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upload.wikimedia.org/wikipedia/commons/8/80/Komorni_hurka.jpg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upload.wikimedia.org/wikipedia/commons/5/5b/Mofette-Soos.JPG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upload.wikimedia.org/wikipedia/commons/5/5a/Kyn%C5%BEvart_z%C3%A1mek_1.jpg</a:t>
            </a:r>
            <a:endParaRPr lang="cs-CZ" sz="1600" dirty="0" smtClean="0"/>
          </a:p>
          <a:p>
            <a:r>
              <a:rPr lang="cs-CZ" sz="1600" dirty="0"/>
              <a:t>http://upload.wikimedia.org/wikipedia/commons/0/0b/20070927_Be%C4%8Dov_nad_Teplou_Palace_and_Castle.jpg</a:t>
            </a:r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upload.wikimedia.org/wikipedia/commons/0/0a/Hrad_Be%C4%8Dov1.jpg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upload.wikimedia.org/wikipedia/commons/8/83/Chy%C5%A1e-Castle2.jpg</a:t>
            </a:r>
            <a:endParaRPr lang="cs-CZ" sz="1600" dirty="0" smtClean="0"/>
          </a:p>
          <a:p>
            <a:r>
              <a:rPr lang="cs-CZ" sz="1600" dirty="0"/>
              <a:t>http://www.superchalupy.cz/obr/mapy-okresu/karlovarsky-kraj.gif</a:t>
            </a:r>
          </a:p>
        </p:txBody>
      </p:sp>
    </p:spTree>
    <p:extLst>
      <p:ext uri="{BB962C8B-B14F-4D97-AF65-F5344CB8AC3E}">
        <p14:creationId xmlns:p14="http://schemas.microsoft.com/office/powerpoint/2010/main" xmlns="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1374</TotalTime>
  <Words>447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Snímek 1</vt:lpstr>
      <vt:lpstr>ANOTACE</vt:lpstr>
      <vt:lpstr>KARLOVARSKÝ KRAJ</vt:lpstr>
      <vt:lpstr>Poloha, rozloha a počet obyvatel</vt:lpstr>
      <vt:lpstr>Povrch</vt:lpstr>
      <vt:lpstr>Vodstvo</vt:lpstr>
      <vt:lpstr>HOSPODÁŘSTVÍ – těžba, průmysl</vt:lpstr>
      <vt:lpstr>HOSPODÁŘSTVÍ - lázeňství</vt:lpstr>
      <vt:lpstr>OKRESY – Karlovy Vary, Cheb, Sokolov</vt:lpstr>
      <vt:lpstr>Turistické cíle – Komorní Hůrka (nejmladší sopka), SOOS (přír. rezervace - bahenní sopky, výrony plynů) </vt:lpstr>
      <vt:lpstr>HRADY a ZÁMKY – Loket, Bečov n. Teplou, Kynžvart, Chyše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Dum</cp:lastModifiedBy>
  <cp:revision>239</cp:revision>
  <dcterms:created xsi:type="dcterms:W3CDTF">2012-03-09T16:24:33Z</dcterms:created>
  <dcterms:modified xsi:type="dcterms:W3CDTF">2013-12-16T21:35:41Z</dcterms:modified>
</cp:coreProperties>
</file>