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70" r:id="rId3"/>
    <p:sldId id="275" r:id="rId4"/>
    <p:sldId id="279" r:id="rId5"/>
    <p:sldId id="280" r:id="rId6"/>
    <p:sldId id="277" r:id="rId7"/>
    <p:sldId id="286" r:id="rId8"/>
    <p:sldId id="272" r:id="rId9"/>
    <p:sldId id="288" r:id="rId10"/>
    <p:sldId id="287" r:id="rId11"/>
    <p:sldId id="284" r:id="rId12"/>
    <p:sldId id="282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40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35" autoAdjust="0"/>
    <p:restoredTop sz="94437" autoAdjust="0"/>
  </p:normalViewPr>
  <p:slideViewPr>
    <p:cSldViewPr>
      <p:cViewPr varScale="1">
        <p:scale>
          <a:sx n="99" d="100"/>
          <a:sy n="99" d="100"/>
        </p:scale>
        <p:origin x="-63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a/a9/%C4%8Cern%C3%A9_jezero_zab%C3%ADran%C3%A9_z_karov%C3%A9_st%C4%9Bny.JPG" TargetMode="External"/><Relationship Id="rId13" Type="http://schemas.openxmlformats.org/officeDocument/2006/relationships/hyperlink" Target="http://upload.wikimedia.org/wikipedia/commons/9/96/Castle_Rab%C3%AD_from_main_courtyard_(4).JPG" TargetMode="External"/><Relationship Id="rId18" Type="http://schemas.openxmlformats.org/officeDocument/2006/relationships/hyperlink" Target="http://upload.wikimedia.org/wikipedia/commons/7/7a/Domazlice_brana.jpg" TargetMode="External"/><Relationship Id="rId3" Type="http://schemas.openxmlformats.org/officeDocument/2006/relationships/hyperlink" Target="http://upload.wikimedia.org/wikipedia/commons/f/f9/Plze%C5%88sk%C3%BD_kraj_-_okresy_(4._1._2007).jpg" TargetMode="External"/><Relationship Id="rId21" Type="http://schemas.openxmlformats.org/officeDocument/2006/relationships/hyperlink" Target="http://upload.wikimedia.org/wikipedia/commons/c/ce/Klatovy.JPG" TargetMode="External"/><Relationship Id="rId7" Type="http://schemas.openxmlformats.org/officeDocument/2006/relationships/hyperlink" Target="http://upload.wikimedia.org/wikipedia/commons/c/c5/N%C3%BDrsk%C3%A1_p%C5%99ehrada.JPG" TargetMode="External"/><Relationship Id="rId12" Type="http://schemas.openxmlformats.org/officeDocument/2006/relationships/hyperlink" Target="http://upload.wikimedia.org/wikipedia/commons/a/a8/Manetin_zamek.JPG" TargetMode="External"/><Relationship Id="rId17" Type="http://schemas.openxmlformats.org/officeDocument/2006/relationships/hyperlink" Target="http://upload.wikimedia.org/wikipedia/commons/e/e6/Plasy,_Czech_town_-_monastery,_front.jpg" TargetMode="External"/><Relationship Id="rId2" Type="http://schemas.openxmlformats.org/officeDocument/2006/relationships/hyperlink" Target="http://upload.wikimedia.org/wikipedia/commons/9/9f/2004_Plzensky_kraj.png" TargetMode="External"/><Relationship Id="rId16" Type="http://schemas.openxmlformats.org/officeDocument/2006/relationships/hyperlink" Target="http://upload.wikimedia.org/wikipedia/commons/3/3b/Hradvelhartice_zamek.jpg" TargetMode="External"/><Relationship Id="rId20" Type="http://schemas.openxmlformats.org/officeDocument/2006/relationships/hyperlink" Target="http://upload.wikimedia.org/wikipedia/commons/8/82/Plze%C5%88_12.3.2012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c/c0/Plattenhausenriegel.JPG" TargetMode="External"/><Relationship Id="rId11" Type="http://schemas.openxmlformats.org/officeDocument/2006/relationships/hyperlink" Target="http://upload.wikimedia.org/wikipedia/commons/3/38/Z%C3%A1mek_Kozel_-_okres_Plze%C5%88-jih_-_%C4%8Cesk%C3%A1_republika.jpg" TargetMode="External"/><Relationship Id="rId5" Type="http://schemas.openxmlformats.org/officeDocument/2006/relationships/hyperlink" Target="http://upload.wikimedia.org/wikipedia/commons/8/87/Plze%C5%88,_%C5%A0koda_Transportation,_rozestav%C4%9Bn%C3%BD_v%C5%AFz_metra_typu_81-71M_II.JPG" TargetMode="External"/><Relationship Id="rId15" Type="http://schemas.openxmlformats.org/officeDocument/2006/relationships/hyperlink" Target="http://cs.wikipedia.org/wiki/Soubor:Svihov_vodni_prikop.jpg" TargetMode="External"/><Relationship Id="rId10" Type="http://schemas.openxmlformats.org/officeDocument/2006/relationships/hyperlink" Target="http://upload.wikimedia.org/wikipedia/commons/f/f0/Horsovsky_Tyn_zamek.jpg" TargetMode="External"/><Relationship Id="rId19" Type="http://schemas.openxmlformats.org/officeDocument/2006/relationships/hyperlink" Target="http://upload.wikimedia.org/wikipedia/commons/4/42/Great_Synagogue_in_Pilsen-2010.jpg" TargetMode="External"/><Relationship Id="rId4" Type="http://schemas.openxmlformats.org/officeDocument/2006/relationships/hyperlink" Target="http://upload.wikimedia.org/wikipedia/commons/2/2c/Brewery_Plzen_159.JPG" TargetMode="External"/><Relationship Id="rId9" Type="http://schemas.openxmlformats.org/officeDocument/2006/relationships/hyperlink" Target="http://upload.wikimedia.org/wikipedia/commons/b/b1/Kladruby5.JPG" TargetMode="External"/><Relationship Id="rId14" Type="http://schemas.openxmlformats.org/officeDocument/2006/relationships/hyperlink" Target="http://upload.wikimedia.org/wikipedia/commons/7/72/Castle_Radyn%C4%9B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7201601"/>
              </p:ext>
            </p:extLst>
          </p:nvPr>
        </p:nvGraphicFramePr>
        <p:xfrm>
          <a:off x="1691680" y="3284984"/>
          <a:ext cx="6522734" cy="16549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MGR. MONIKA ROTHOVÁ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VY_32_INOVACE_647_PLZEŇSKÝ KRAJ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POLOHA, ROZLOHA, POČET OBYVATEL, POVRCH, VODSTVO, HOSPODÁŘSTVÍ, OKRESY, TURISTICKÉ CÍLE PLZEŇSKÉHO KRAJE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22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116632"/>
            <a:ext cx="3960440" cy="648072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504" y="836712"/>
            <a:ext cx="8784976" cy="5832648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8. nebo 9. ročníku ve  výuce zeměpisu, tématem v celém ročníku je Česká republika.</a:t>
            </a:r>
          </a:p>
          <a:p>
            <a:pPr algn="l"/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se základními charakteristikami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Plzeňského 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kraje (s polohou, rozlohou a počtem obyvatel). Dále poznávají a dokážou charakterizovat přírodní podmínky (povrch, vodstvo), hospodářství (průmysl, zemědělství), administrativní členění kraje na okresy a nejvýznamnější turistické cíle a zajímavosti tohoto kraje.</a:t>
            </a:r>
          </a:p>
          <a:p>
            <a:pPr algn="l"/>
            <a:r>
              <a:rPr lang="cs-CZ" sz="24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poloha, rozloha, počet obyvatel, povrch, vodstvo, hospodářství (průmysl, zemědělství), okresy, turistické </a:t>
            </a:r>
            <a:r>
              <a:rPr lang="cs-CZ" sz="24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cíle </a:t>
            </a:r>
            <a:r>
              <a:rPr lang="cs-CZ" sz="24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Plzeňského kraje</a:t>
            </a:r>
          </a:p>
          <a:p>
            <a:pPr algn="l"/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VYTVOŘENÍ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23. 4. 2012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167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20688"/>
            <a:ext cx="6912768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PLZEŇSKÝ KRAJ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1340768"/>
            <a:ext cx="7669646" cy="667720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</a:t>
            </a: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rozloha a počet obyvatel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(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těžba, průmysl)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 a města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</a:p>
        </p:txBody>
      </p:sp>
    </p:spTree>
    <p:extLst>
      <p:ext uri="{BB962C8B-B14F-4D97-AF65-F5344CB8AC3E}">
        <p14:creationId xmlns:p14="http://schemas.microsoft.com/office/powerpoint/2010/main" val="6728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200800" cy="50405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Poloha, rozloha a počet obyvatel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3608" y="1254917"/>
            <a:ext cx="7102552" cy="496855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na jihozápadě Čech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Rozlohou 7 561 km2 je třetí největší kraj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počtem obyvatel 581 000 má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nízkou hustotu zalidnění</a:t>
            </a: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PC\Dokumenty\Obrázky\dum7\2004_Plzensky_kraj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789040"/>
            <a:ext cx="4608512" cy="2650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21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3588" y="188640"/>
            <a:ext cx="669674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980728"/>
            <a:ext cx="7462592" cy="482453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Pohoří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Šumava (národní park) , Český les, Brdy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hora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Blatný vrch (1376 m, Šumava)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Nadprůměrná </a:t>
            </a: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lesnatost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Plzeňská pahorkatina, Kralovická pahorkatina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Plzeňská kotlina</a:t>
            </a:r>
          </a:p>
        </p:txBody>
      </p:sp>
      <p:pic>
        <p:nvPicPr>
          <p:cNvPr id="1026" name="Picture 2" descr="C:\Documents and Settings\PC\Dokumenty\Obrázky\dum7\800px-Plattenhausenriege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996952"/>
            <a:ext cx="4824536" cy="361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07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691349" cy="36004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764704"/>
            <a:ext cx="7737117" cy="511256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Berounka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vzniká v Plzni soutokem 4 řek: Mže, Úhlava, Úslava, Radbuza,  </a:t>
            </a: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Otava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nádrže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Nýrsko, Lučina (zásoba pitné vody)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Jezera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ledovcového původu: Černé, Čertovo, Plešné, Prášilské, Laka</a:t>
            </a: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PC\Dokumenty\Obrázky\dum7\800PX-~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42946"/>
            <a:ext cx="5112568" cy="3834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C\Dokumenty\Obrázky\dum7\450PX-~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619594"/>
            <a:ext cx="3175917" cy="423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62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85698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– těžba, průmysl</a:t>
            </a:r>
            <a:endParaRPr lang="cs-CZ" sz="28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93438" y="929402"/>
            <a:ext cx="7737117" cy="561662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Těžba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černé uhlí, kaolín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Strojírenský průmysl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Škoda Plzeň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Keramický průmysl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Potravinářský průmysl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pivovar Prazdroj, </a:t>
            </a:r>
            <a:r>
              <a:rPr lang="cs-CZ" sz="2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Stock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Plzeň, Bohemia Sekt Starý Plzenec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400" b="1" u="sng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ocuments and Settings\PC\Dokumenty\Obrázky\dum7\800PX-~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6" y="3573015"/>
            <a:ext cx="4462303" cy="2973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C\Dokumenty\Obrázky\dum7\800px-Brewery_Plzen_15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3672" y="3189900"/>
            <a:ext cx="4474832" cy="335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35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7" y="548680"/>
            <a:ext cx="7200800" cy="432048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mapka </a:t>
            </a: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okresů</a:t>
            </a:r>
            <a:endParaRPr lang="cs-CZ" sz="28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196752"/>
            <a:ext cx="7246568" cy="4824536"/>
          </a:xfrm>
          <a:noFill/>
          <a:ln>
            <a:noFill/>
          </a:ln>
          <a:effectLst/>
        </p:spPr>
        <p:txBody>
          <a:bodyPr>
            <a:noAutofit/>
          </a:bodyPr>
          <a:lstStyle/>
          <a:p>
            <a:pPr marL="4114800" lvl="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Plzeň – sever</a:t>
            </a:r>
          </a:p>
          <a:p>
            <a:pPr marL="4114800" lvl="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Plzeň - město</a:t>
            </a:r>
          </a:p>
          <a:p>
            <a:pPr marL="4114800" lvl="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Plzeň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jih</a:t>
            </a:r>
          </a:p>
          <a:p>
            <a:pPr marL="4114800" lvl="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Tachov</a:t>
            </a:r>
          </a:p>
          <a:p>
            <a:pPr marL="4114800" lvl="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Domažlice</a:t>
            </a:r>
          </a:p>
          <a:p>
            <a:pPr marL="4114800" lvl="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Klatovy</a:t>
            </a:r>
          </a:p>
          <a:p>
            <a:pPr marL="4114800" lvl="8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Rokycany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PC\Dokumenty\Obrázky\dum 13\okresy_plzen_kraj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60"/>
            <a:ext cx="4432126" cy="5318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410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387424"/>
            <a:ext cx="8195405" cy="1080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MĚSTA – Plzeň, Domažlice, Klatovy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736052"/>
            <a:ext cx="8348677" cy="613994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C:\Documents and Settings\PC\Dokumenty\Obrázky\dum7\800px-Brewery_Plzen_15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685" y="718182"/>
            <a:ext cx="3312368" cy="248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PC\Dokumenty\Obrázky\dum7\400px-Great_Synagogue_in_Pilsen-201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284984"/>
            <a:ext cx="2409056" cy="361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PC\Dokumenty\Obrázky\dum7\800px-Domazlice_b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745247"/>
            <a:ext cx="3972035" cy="2979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PC\Dokumenty\Obrázky\dum7\800px-Klatovy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854314"/>
            <a:ext cx="4053921" cy="3040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5897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71400"/>
            <a:ext cx="8195405" cy="1080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4757" y="908720"/>
            <a:ext cx="7737117" cy="511256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Klášter Plasy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Klášter Kladruby</a:t>
            </a: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Documents and Settings\PC\Dokumenty\Obrázky\dum7\800px-Plasy,_Czech_town_-_monastery,_fron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84984"/>
            <a:ext cx="4628228" cy="3469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PC\Dokumenty\Obrázky\dum7\800px-Kladruby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006762"/>
            <a:ext cx="4392488" cy="2278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50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96" y="188640"/>
            <a:ext cx="8928992" cy="1008112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ZÁMKY</a:t>
            </a:r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Horšovský </a:t>
            </a:r>
            <a:r>
              <a:rPr lang="cs-CZ" sz="28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Týn, Kozel, Manětín, Zbiroh </a:t>
            </a:r>
            <a:br>
              <a:rPr lang="cs-CZ" sz="28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4757" y="980728"/>
            <a:ext cx="7737117" cy="511256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Documents and Settings\PC\Dokumenty\Obrázky\dum7\800px-Horsovsky_Tyn_zame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35" y="980728"/>
            <a:ext cx="4172181" cy="3129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PC\Dokumenty\Obrázky\dum7\ZMEK_K~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154488"/>
            <a:ext cx="3751064" cy="2703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PC\Dokumenty\Obrázky\dum7\800px-Manetin_zame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93304"/>
            <a:ext cx="4155413" cy="311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282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43408"/>
            <a:ext cx="8984672" cy="936104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HRADY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Rabí, Radyně, Švihov, Velhartice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Documents and Settings\PC\Dokumenty\Obrázky\dum7\800px-Brewery_Plzen_15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610" y="764704"/>
            <a:ext cx="4323834" cy="288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PC\Dokumenty\Obrázky\dum7\800PX-~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6974" y="1043886"/>
            <a:ext cx="4261265" cy="2322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PC\Dokumenty\Obrázky\dum7\800px-Svihov_vodni_prikop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39563"/>
            <a:ext cx="4157916" cy="311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PC\Dokumenty\Obrázky\dum7\800px-Hradvelhartice_zamek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711391"/>
            <a:ext cx="4170215" cy="3127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07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188640"/>
            <a:ext cx="6454480" cy="576064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916832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rgbClr val="140F00"/>
              </a:solidFill>
            </a:endParaRPr>
          </a:p>
          <a:p>
            <a:r>
              <a:rPr lang="cs-CZ" b="1" dirty="0" smtClean="0">
                <a:solidFill>
                  <a:srgbClr val="140F00"/>
                </a:solidFill>
              </a:rPr>
              <a:t> </a:t>
            </a:r>
            <a:endParaRPr lang="cs-CZ" b="1" dirty="0">
              <a:solidFill>
                <a:srgbClr val="140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620688"/>
            <a:ext cx="8856984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upload.wikimedia.org/wikipedia/commons/9/9f/2004_Plzensky_kraj.png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http://upload.wikimedia.org/wikipedia/commons/f/f9/Plze%C5%88sk%C3%BD_kraj_-_okresy_%284._1._</a:t>
            </a:r>
            <a:r>
              <a:rPr lang="cs-CZ" sz="1400" dirty="0" smtClean="0">
                <a:hlinkClick r:id="rId3"/>
              </a:rPr>
              <a:t>2007%29.jpg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upload.wikimedia.org/wikipedia/commons/2/2c/Brewery_Plzen_159.JPG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http://upload.wikimedia.org/wikipedia/commons/8/87/Plze%C5%88%2C_%</a:t>
            </a:r>
            <a:r>
              <a:rPr lang="cs-CZ" sz="1400" dirty="0" smtClean="0">
                <a:hlinkClick r:id="rId5"/>
              </a:rPr>
              <a:t>C5%A0koda_Transportation%2C_rozestav%C4%9Bn%C3%BD_v%C5%AFz_metra_typu_81-71M_II.JPG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upload.wikimedia.org/wikipedia/commons/c/c0/Plattenhausenriegel.JPG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upload.wikimedia.org/wikipedia/commons/c/c5/N%C3%BDrsk%C3%A1_p%C5%99ehrada.JPG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http://upload.wikimedia.org/wikipedia/commons/a/a9/%</a:t>
            </a:r>
            <a:r>
              <a:rPr lang="cs-CZ" sz="1400" dirty="0" smtClean="0">
                <a:hlinkClick r:id="rId8"/>
              </a:rPr>
              <a:t>C4%8Cern%C3%A9_jezero_zab%C3%ADran%C3%A9_z_karov%C3%A9_st%C4%9Bny.JPG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upload.wikimedia.org/wikipedia/commons/b/b1/Kladruby5.JPG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upload.wikimedia.org/wikipedia/commons/f/f0/Horsovsky_Tyn_zamek.jpg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http://upload.wikimedia.org/wikipedia/commons/3/38/Z%C3%A1mek_Kozel_-_okres_Plze%C5%88-jih_-_%</a:t>
            </a:r>
            <a:r>
              <a:rPr lang="cs-CZ" sz="1400" dirty="0" smtClean="0">
                <a:hlinkClick r:id="rId11"/>
              </a:rPr>
              <a:t>C4%8Cesk%C3%A1_republika.jpg</a:t>
            </a:r>
            <a:endParaRPr lang="cs-CZ" sz="1400" dirty="0" smtClean="0"/>
          </a:p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upload.wikimedia.org/wikipedia/commons/a/a8/Manetin_zamek.JPG</a:t>
            </a:r>
            <a:endParaRPr lang="cs-CZ" sz="1400" dirty="0" smtClean="0"/>
          </a:p>
          <a:p>
            <a:r>
              <a:rPr lang="cs-CZ" sz="1400" dirty="0">
                <a:hlinkClick r:id="rId13"/>
              </a:rPr>
              <a:t>http://upload.wikimedia.org/wikipedia/commons/9/96/Castle_Rab%C3%AD_from_main_courtyard_%</a:t>
            </a:r>
            <a:r>
              <a:rPr lang="cs-CZ" sz="1400" dirty="0" smtClean="0">
                <a:hlinkClick r:id="rId13"/>
              </a:rPr>
              <a:t>284%29.JPG</a:t>
            </a:r>
            <a:endParaRPr lang="cs-CZ" sz="1400" dirty="0" smtClean="0"/>
          </a:p>
          <a:p>
            <a:r>
              <a:rPr lang="cs-CZ" sz="1400" dirty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upload.wikimedia.org/wikipedia/commons/7/72/Castle_Radyn%C4%9B.jpg</a:t>
            </a:r>
            <a:endParaRPr lang="cs-CZ" sz="1400" dirty="0" smtClean="0"/>
          </a:p>
          <a:p>
            <a:r>
              <a:rPr lang="cs-CZ" sz="1400" dirty="0">
                <a:hlinkClick r:id="rId15"/>
              </a:rPr>
              <a:t>http://</a:t>
            </a:r>
            <a:r>
              <a:rPr lang="cs-CZ" sz="1400" dirty="0" smtClean="0">
                <a:hlinkClick r:id="rId15"/>
              </a:rPr>
              <a:t>cs.wikipedia.org/wiki/Soubor:Svihov_vodni_prikop.jpg</a:t>
            </a:r>
            <a:endParaRPr lang="cs-CZ" sz="1400" dirty="0" smtClean="0"/>
          </a:p>
          <a:p>
            <a:r>
              <a:rPr lang="cs-CZ" sz="1400" dirty="0">
                <a:hlinkClick r:id="rId16"/>
              </a:rPr>
              <a:t>http://</a:t>
            </a:r>
            <a:r>
              <a:rPr lang="cs-CZ" sz="1400" dirty="0" smtClean="0">
                <a:hlinkClick r:id="rId16"/>
              </a:rPr>
              <a:t>upload.wikimedia.org/wikipedia/commons/3/3b/Hradvelhartice_zamek.jpg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upload.wikimedia.org/wikipedia/commons/b/b1/Kladruby5.JPG</a:t>
            </a:r>
            <a:endParaRPr lang="cs-CZ" sz="1400" dirty="0" smtClean="0"/>
          </a:p>
          <a:p>
            <a:r>
              <a:rPr lang="cs-CZ" sz="1400" dirty="0">
                <a:hlinkClick r:id="rId17"/>
              </a:rPr>
              <a:t>http://upload.wikimedia.org/wikipedia/commons/e/e6/Plasy%2C_Czech_town_-_</a:t>
            </a:r>
            <a:r>
              <a:rPr lang="cs-CZ" sz="1400" dirty="0" smtClean="0">
                <a:hlinkClick r:id="rId17"/>
              </a:rPr>
              <a:t>monastery%2C_front.jpg</a:t>
            </a:r>
            <a:endParaRPr lang="cs-CZ" sz="1400" dirty="0" smtClean="0"/>
          </a:p>
          <a:p>
            <a:r>
              <a:rPr lang="cs-CZ" sz="1400" dirty="0">
                <a:hlinkClick r:id="rId18"/>
              </a:rPr>
              <a:t>http://</a:t>
            </a:r>
            <a:r>
              <a:rPr lang="cs-CZ" sz="1400" dirty="0" smtClean="0">
                <a:hlinkClick r:id="rId18"/>
              </a:rPr>
              <a:t>upload.wikimedia.org/wikipedia/commons/7/7a/Domazlice_brana.jpg</a:t>
            </a:r>
            <a:endParaRPr lang="cs-CZ" sz="1400" dirty="0" smtClean="0"/>
          </a:p>
          <a:p>
            <a:r>
              <a:rPr lang="cs-CZ" sz="1400" dirty="0">
                <a:hlinkClick r:id="rId19"/>
              </a:rPr>
              <a:t>http://</a:t>
            </a:r>
            <a:r>
              <a:rPr lang="cs-CZ" sz="1400" dirty="0" smtClean="0">
                <a:hlinkClick r:id="rId19"/>
              </a:rPr>
              <a:t>upload.wikimedia.org/wikipedia/commons/4/42/Great_Synagogue_in_Pilsen-2010.jpg</a:t>
            </a:r>
            <a:endParaRPr lang="cs-CZ" sz="1400" dirty="0" smtClean="0"/>
          </a:p>
          <a:p>
            <a:r>
              <a:rPr lang="cs-CZ" sz="1400" dirty="0">
                <a:hlinkClick r:id="rId20"/>
              </a:rPr>
              <a:t>http://</a:t>
            </a:r>
            <a:r>
              <a:rPr lang="cs-CZ" sz="1400" dirty="0" smtClean="0">
                <a:hlinkClick r:id="rId20"/>
              </a:rPr>
              <a:t>upload.wikimedia.org/wikipedia/commons/8/82/Plze%C5%88_12.3.2012.jpg</a:t>
            </a:r>
            <a:endParaRPr lang="cs-CZ" sz="1400" dirty="0" smtClean="0"/>
          </a:p>
          <a:p>
            <a:r>
              <a:rPr lang="cs-CZ" sz="1400" dirty="0">
                <a:hlinkClick r:id="rId21"/>
              </a:rPr>
              <a:t>http://</a:t>
            </a:r>
            <a:r>
              <a:rPr lang="cs-CZ" sz="1400" dirty="0" smtClean="0">
                <a:hlinkClick r:id="rId21"/>
              </a:rPr>
              <a:t>upload.wikimedia.org/wikipedia/commons/c/ce/Klatovy.JPG</a:t>
            </a:r>
            <a:endParaRPr lang="cs-CZ" sz="1400" dirty="0" smtClean="0"/>
          </a:p>
          <a:p>
            <a:r>
              <a:rPr lang="cs-CZ" sz="1400" dirty="0"/>
              <a:t>http://www.risy.cz/Files/Images/plzensky/okresy/okresy_plzen_kraj.gif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18809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1586</TotalTime>
  <Words>435</Words>
  <Application>Microsoft Office PowerPoint</Application>
  <PresentationFormat>Předvádění na obrazovce (4:3)</PresentationFormat>
  <Paragraphs>84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ANOTACE</vt:lpstr>
      <vt:lpstr>PLZEŇSKÝ KRAJ</vt:lpstr>
      <vt:lpstr>Poloha, rozloha a počet obyvatel</vt:lpstr>
      <vt:lpstr>Povrch</vt:lpstr>
      <vt:lpstr>Vodstvo</vt:lpstr>
      <vt:lpstr>HOSPODÁŘSTVÍ – těžba, průmysl</vt:lpstr>
      <vt:lpstr>OKRESY – mapka 7 okresů</vt:lpstr>
      <vt:lpstr>MĚSTA – Plzeň, Domažlice, Klatovy</vt:lpstr>
      <vt:lpstr>Turistické cíle</vt:lpstr>
      <vt:lpstr>ZÁMKY - Horšovský Týn, Kozel, Manětín, Zbiroh  </vt:lpstr>
      <vt:lpstr>HRADY – Rabí, Radyně, Švihov, Velhartice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Roth</cp:lastModifiedBy>
  <cp:revision>306</cp:revision>
  <dcterms:created xsi:type="dcterms:W3CDTF">2012-03-09T16:24:33Z</dcterms:created>
  <dcterms:modified xsi:type="dcterms:W3CDTF">2012-06-04T20:35:03Z</dcterms:modified>
</cp:coreProperties>
</file>