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9" r:id="rId2"/>
    <p:sldId id="298" r:id="rId3"/>
    <p:sldId id="275" r:id="rId4"/>
    <p:sldId id="279" r:id="rId5"/>
    <p:sldId id="280" r:id="rId6"/>
    <p:sldId id="297" r:id="rId7"/>
    <p:sldId id="277" r:id="rId8"/>
    <p:sldId id="286" r:id="rId9"/>
    <p:sldId id="272" r:id="rId10"/>
    <p:sldId id="288" r:id="rId11"/>
    <p:sldId id="287" r:id="rId12"/>
    <p:sldId id="294" r:id="rId13"/>
    <p:sldId id="290" r:id="rId14"/>
    <p:sldId id="282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>
        <p:scale>
          <a:sx n="90" d="100"/>
          <a:sy n="90" d="100"/>
        </p:scale>
        <p:origin x="-906" y="-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pPr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pPr/>
              <a:t>16.12.2013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telhorizont.cz/gallery/Sn%C4%9B%C5%BEka-turist%C3%A9-hory.jpg" TargetMode="External"/><Relationship Id="rId13" Type="http://schemas.openxmlformats.org/officeDocument/2006/relationships/hyperlink" Target="http://www.stripky.cz/fotogalery/tradice/vanoce/Rumcajs.jpg" TargetMode="External"/><Relationship Id="rId18" Type="http://schemas.openxmlformats.org/officeDocument/2006/relationships/hyperlink" Target="http://www.zameknachod.cz/uvod.h6.jpg" TargetMode="External"/><Relationship Id="rId3" Type="http://schemas.openxmlformats.org/officeDocument/2006/relationships/hyperlink" Target="http://upload.wikimedia.org/wikipedia/commons/1/16/2004_Kralovehradecky_kraj.PNG" TargetMode="External"/><Relationship Id="rId7" Type="http://schemas.openxmlformats.org/officeDocument/2006/relationships/hyperlink" Target="http://www.turistika.cz/foto/5915/1858/mid_3186.jpg" TargetMode="External"/><Relationship Id="rId12" Type="http://schemas.openxmlformats.org/officeDocument/2006/relationships/hyperlink" Target="http://upload.wikimedia.org/wikipedia/commons/1/18/Prachovske_skaly_CZ_02.jpg" TargetMode="External"/><Relationship Id="rId17" Type="http://schemas.openxmlformats.org/officeDocument/2006/relationships/hyperlink" Target="http://upload.wikimedia.org/wikipedia/commons/6/66/%C4%8Castolovice6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2/2d/Kost-letecky-pohled.jpg" TargetMode="External"/><Relationship Id="rId20" Type="http://schemas.openxmlformats.org/officeDocument/2006/relationships/hyperlink" Target="http://cestykrajem.cz/dynamic/objects/photos/2010/11/zamek_rnkneznou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empepa.net/wp-content/foto/2011/11/sl006.jpg" TargetMode="External"/><Relationship Id="rId11" Type="http://schemas.openxmlformats.org/officeDocument/2006/relationships/hyperlink" Target="http://upload.wikimedia.org/wikipedia/commons/6/65/Adr%C5%A1pach_from_air_3.jpg" TargetMode="External"/><Relationship Id="rId5" Type="http://schemas.openxmlformats.org/officeDocument/2006/relationships/hyperlink" Target="http://upload.wikimedia.org/wikipedia/commons/7/7c/Hradec_Kralove_districts.png" TargetMode="External"/><Relationship Id="rId15" Type="http://schemas.openxmlformats.org/officeDocument/2006/relationships/hyperlink" Target="http://www.penzion-u-lipy.cz/pages/scene/photos/ph03.jpg" TargetMode="External"/><Relationship Id="rId10" Type="http://schemas.openxmlformats.org/officeDocument/2006/relationships/hyperlink" Target="http://upload.wikimedia.org/wikipedia/commons/0/01/Milenci.JPG" TargetMode="External"/><Relationship Id="rId19" Type="http://schemas.openxmlformats.org/officeDocument/2006/relationships/hyperlink" Target="http://podstranskymlyn.cz/pictures/zamek-opocno.jpg" TargetMode="External"/><Relationship Id="rId4" Type="http://schemas.openxmlformats.org/officeDocument/2006/relationships/hyperlink" Target="http://upload.wikimedia.org/wikipedia/commons/c/c8/Hradec_Kr%C3%A1lov%C3%A9_od_soutoku.JPG" TargetMode="External"/><Relationship Id="rId9" Type="http://schemas.openxmlformats.org/officeDocument/2006/relationships/hyperlink" Target="http://upload.wikimedia.org/wikipedia/commons/3/38/%C4%8C%C3%A1p_(vrchol).jpg" TargetMode="External"/><Relationship Id="rId14" Type="http://schemas.openxmlformats.org/officeDocument/2006/relationships/hyperlink" Target="http://upload.wikimedia.org/wikipedia/commons/e/e7/Babi%C4%8D%C4%8Dino_%C3%BAdol%C3%AD,_pam%C3%A1tn%C3%ADk_Babi%C4%8Dky,_deta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4200051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VY_32_INOVACE_650_KRÁLOVÉHRADECKÝ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KRÁLOVÉHRADECKÉHO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Královéhradeckého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Královéhradeckého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14.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KRÁLOVÉHRADECKÝ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xmlns="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severovýchodě Čech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4 758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560 800</a:t>
            </a:r>
          </a:p>
        </p:txBody>
      </p:sp>
      <p:pic>
        <p:nvPicPr>
          <p:cNvPr id="1026" name="Picture 2" descr="C:\Documents and Settings\PC\Dokumenty\Obrázky\dum 10\2004_Kralovehradecky_kra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80928"/>
            <a:ext cx="6772409" cy="389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8456" y="60009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12381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Pohoří: Krkonoše, Orlické hory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bod: Sněžka (1602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Broumovská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vrchovina (pískovcová skalní města)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Krkonošské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podhůří</a:t>
            </a: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tabule</a:t>
            </a:r>
          </a:p>
        </p:txBody>
      </p:sp>
      <p:pic>
        <p:nvPicPr>
          <p:cNvPr id="5122" name="Picture 2" descr="C:\Documents and Settings\PC\Dokumenty\Obrázky\dum 10\SNKA-T~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6455" y="2635390"/>
            <a:ext cx="6141423" cy="414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řeky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8489" y="1252074"/>
            <a:ext cx="9144000" cy="595958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 pramení na Labské louce v Krkonoších ve výšce  1387 m n.m. v blízkosti Špindlerova Mlýna v okr. Trutnov </a:t>
            </a:r>
          </a:p>
        </p:txBody>
      </p:sp>
      <p:pic>
        <p:nvPicPr>
          <p:cNvPr id="4098" name="Picture 2" descr="C:\Documents and Settings\PC\Dokumenty\Obrázky\dum 10\sl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4553511" cy="347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 10\mid_31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76872"/>
            <a:ext cx="4426134" cy="33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816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její přítoky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052736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Orlice (soutok Labe s Orlicí v Hradci Králové)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Metuje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Cidlina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0\800px-Labe_u_Lovos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6258272" cy="469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45" y="332656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340768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Strojírenský: Hradec Králové, výroba klavírů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Petrof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Textilní: Dvůr Králové n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L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 Náchod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Kožešnický: Trutnov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Gumárenský: Náchod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Zemědělství: pšenice, cukrová řepa</a:t>
            </a:r>
          </a:p>
        </p:txBody>
      </p:sp>
    </p:spTree>
    <p:extLst>
      <p:ext uri="{BB962C8B-B14F-4D97-AF65-F5344CB8AC3E}">
        <p14:creationId xmlns:p14="http://schemas.microsoft.com/office/powerpoint/2010/main" xmlns="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5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1324" y="1196752"/>
            <a:ext cx="8676456" cy="5256585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Hradec Králové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Jičín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Trutnov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Náchod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Rychnov n. K.</a:t>
            </a:r>
          </a:p>
        </p:txBody>
      </p:sp>
      <p:pic>
        <p:nvPicPr>
          <p:cNvPr id="2050" name="Picture 2" descr="C:\Documents and Settings\PC\Dokumenty\Obrázky\dum 10\776px-Hradec_Kralove_district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7718" y="1772816"/>
            <a:ext cx="5904656" cy="456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cíle:  Adršpašsko-teplické skály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08720"/>
            <a:ext cx="9144000" cy="5823265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 Čáp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Skalní útvar Milenci</a:t>
            </a:r>
          </a:p>
        </p:txBody>
      </p:sp>
      <p:pic>
        <p:nvPicPr>
          <p:cNvPr id="6147" name="Picture 3" descr="C:\Documents and Settings\PC\Dokumenty\Obrázky\dum 10\800px-Labe_u_Lovos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232" y="3838228"/>
            <a:ext cx="4464496" cy="297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C\Dokumenty\Obrázky\dum 10\450px-Milenc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PC\Dokumenty\Obrázky\dum 10\P_(VRC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8224"/>
            <a:ext cx="2486435" cy="186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589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064896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Prachovské skály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380" y="973316"/>
            <a:ext cx="8928085" cy="608924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CHKO Český ráj na Jičínsku</a:t>
            </a:r>
          </a:p>
        </p:txBody>
      </p:sp>
      <p:pic>
        <p:nvPicPr>
          <p:cNvPr id="7170" name="Picture 2" descr="C:\Documents and Settings\PC\Dokumenty\Obrázky\dum 10\800px-Prachovske_skaly_CZ_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61" y="1844824"/>
            <a:ext cx="5538192" cy="415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C\Dokumenty\Obrázky\dum 10\Rumcaj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8161" y="2037414"/>
            <a:ext cx="3298529" cy="396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980728"/>
            <a:ext cx="9396536" cy="57606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cíle: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Babiččino údolí v Ratibořicích, ZOO se safari Dvůr Králové n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L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6736835"/>
            <a:ext cx="45719" cy="45719"/>
          </a:xfrm>
          <a:ln>
            <a:noFill/>
          </a:ln>
          <a:effectLst/>
        </p:spPr>
        <p:txBody>
          <a:bodyPr>
            <a:normAutofit fontScale="25000" lnSpcReduction="20000"/>
          </a:bodyPr>
          <a:lstStyle/>
          <a:p>
            <a:pPr marL="457200" indent="-457200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:\Documents and Settings\PC\Dokumenty\Obrázky\dum 10\800px-Labe_udol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88" y="2085373"/>
            <a:ext cx="4248472" cy="318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PC\Dokumenty\Obrázky\dum 10\ph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3920" y="2965207"/>
            <a:ext cx="4662713" cy="349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440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75785" y="404664"/>
            <a:ext cx="8064519" cy="648072"/>
          </a:xfrm>
        </p:spPr>
        <p:txBody>
          <a:bodyPr vert="horz"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Náchod, Častolovice, Opočno,      Rychnov n. Kněžnou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Documents and Settings\PC\Dokumenty\Obrázky\dum 10\800px-Labe_udol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645" y="4077072"/>
            <a:ext cx="3973512" cy="272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Documents and Settings\PC\Dokumenty\Obrázky\dum 10\uvod_h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4117528" cy="276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Documents and Settings\PC\Dokumenty\Obrázky\dum 10\zamek-opocn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8876" y="1196753"/>
            <a:ext cx="3865812" cy="276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Documents and Settings\PC\Dokumenty\Obrázky\dum 10\zamek_rnknezno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8045" y="4221088"/>
            <a:ext cx="4387473" cy="237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8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0" y="44624"/>
            <a:ext cx="9144000" cy="720080"/>
          </a:xfrm>
        </p:spPr>
        <p:txBody>
          <a:bodyPr vert="horz"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– Nové město n. Metují, HRAD – Kost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Documents and Settings\PC\Dokumenty\Obrázky\dum 10\800px-Kost-letecky-pohl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4530080" cy="33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PC\Dokumenty\Obrázky\dum 10\605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5936"/>
            <a:ext cx="4938464" cy="334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325"/>
            <a:ext cx="6454480" cy="576064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635" y="836712"/>
            <a:ext cx="885698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upload.wikimedia.org/wikipedia/commons/1/16/2004_Kralovehradecky_kraj.PNG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upload.wikimedia.org/wikipedia/commons/c/c8/Hradec_Kr%C3%A1lov%C3%A9_od_soutoku.JPG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upload.wikimedia.org/wikipedia/commons/7/7c/Hradec_Kralove_districts.png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empepa.net/wp-content/foto/2011/11/sl006.jpg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www.turistika.cz/foto/5915/1858/mid_3186.jpg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www.hotelhorizont.cz/gallery/Sn%C4%9B%C5%BEka-turist%C3%A9-hory.jpg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http://upload.wikimedia.org/wikipedia/commons/3/38/%C4%8C%C3%A1p_%</a:t>
            </a:r>
            <a:r>
              <a:rPr lang="cs-CZ" sz="1600" dirty="0" smtClean="0">
                <a:hlinkClick r:id="rId9"/>
              </a:rPr>
              <a:t>28vrchol%29.jpg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upload.wikimedia.org/wikipedia/commons/0/01/Milenci.JPG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upload.wikimedia.org/wikipedia/commons/6/65/Adr%C5%A1pach_from_air_3.jpg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upload.wikimedia.org/wikipedia/commons/1/18/Prachovske_skaly_CZ_02.jpg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www.stripky.cz/fotogalery/tradice/vanoce/Rumcajs.jpg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http://upload.wikimedia.org/wikipedia/commons/e/e7/Babi%C4%8D%C4%8Dino_%</a:t>
            </a:r>
            <a:r>
              <a:rPr lang="cs-CZ" sz="1600" dirty="0" smtClean="0">
                <a:hlinkClick r:id="rId14"/>
              </a:rPr>
              <a:t>C3%BAdol%C3%AD%2C_pam%C3%A1tn%C3%ADk_Babi%C4%8Dky%2C_detail.jpg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www.penzion-u-lipy.cz/pages/scene/photos/ph03.jpg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upload.wikimedia.org/wikipedia/commons/2/2d/Kost-letecky-pohled.jpg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http://upload.wikimedia.org/wikipedia/commons/6/66/%</a:t>
            </a:r>
            <a:r>
              <a:rPr lang="cs-CZ" sz="1600" dirty="0" smtClean="0">
                <a:hlinkClick r:id="rId17"/>
              </a:rPr>
              <a:t>C4%8Castolovice6.jpg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</a:t>
            </a:r>
            <a:r>
              <a:rPr lang="cs-CZ" sz="1600" dirty="0" smtClean="0">
                <a:hlinkClick r:id="rId18"/>
              </a:rPr>
              <a:t>www.zameknachod.cz/uvod.h6.jpg</a:t>
            </a:r>
            <a:endParaRPr lang="cs-CZ" sz="1600" dirty="0" smtClean="0"/>
          </a:p>
          <a:p>
            <a:r>
              <a:rPr lang="cs-CZ" sz="1600" dirty="0">
                <a:hlinkClick r:id="rId19"/>
              </a:rPr>
              <a:t>http://</a:t>
            </a:r>
            <a:r>
              <a:rPr lang="cs-CZ" sz="1600" dirty="0" smtClean="0">
                <a:hlinkClick r:id="rId19"/>
              </a:rPr>
              <a:t>podstranskymlyn.cz/pictures/zamek-opocno.jpg</a:t>
            </a:r>
            <a:endParaRPr lang="cs-CZ" sz="1600" dirty="0" smtClean="0"/>
          </a:p>
          <a:p>
            <a:r>
              <a:rPr lang="cs-CZ" sz="1600" dirty="0">
                <a:hlinkClick r:id="rId20"/>
              </a:rPr>
              <a:t>http://</a:t>
            </a:r>
            <a:r>
              <a:rPr lang="cs-CZ" sz="1600" dirty="0" smtClean="0">
                <a:hlinkClick r:id="rId20"/>
              </a:rPr>
              <a:t>cestykrajem.cz/dynamic/objects/photos/2010/11/zamek_rnkneznou.jpg</a:t>
            </a:r>
            <a:endParaRPr lang="cs-CZ" sz="1600" dirty="0" smtClean="0"/>
          </a:p>
          <a:p>
            <a:r>
              <a:rPr lang="cs-CZ" sz="1600" dirty="0"/>
              <a:t>http://www.travelguide.cz/facilities/tg/full/605-1.jpg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2911</TotalTime>
  <Words>429</Words>
  <Application>Microsoft Office PowerPoint</Application>
  <PresentationFormat>Předvádění na obrazovce (4:3)</PresentationFormat>
  <Paragraphs>87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Snímek 1</vt:lpstr>
      <vt:lpstr>ANOTACE</vt:lpstr>
      <vt:lpstr>KRÁLOVÉHRADECKÝ KRAJ</vt:lpstr>
      <vt:lpstr>Poloha, rozloha a počet obyvatel</vt:lpstr>
      <vt:lpstr>Povrch</vt:lpstr>
      <vt:lpstr>Vodstvo – pramen řeky Labe</vt:lpstr>
      <vt:lpstr>Vodstvo – řeka Labe a její přítoky</vt:lpstr>
      <vt:lpstr>HOSPODÁŘSTVÍ – průmysl, zemědělství</vt:lpstr>
      <vt:lpstr>OKRESY – mapka 5 okresů</vt:lpstr>
      <vt:lpstr>Turistické cíle:  Adršpašsko-teplické skály</vt:lpstr>
      <vt:lpstr>Turistické cíle – Prachovské skály</vt:lpstr>
      <vt:lpstr>Turistické cíle: Babiččino údolí v Ratibořicích, ZOO se safari Dvůr Králové n. L.</vt:lpstr>
      <vt:lpstr>ZÁMKY – Náchod, Častolovice, Opočno,      Rychnov n. Kněžnou</vt:lpstr>
      <vt:lpstr>ZÁMEK – Nové město n. Metují, HRAD – Kost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602</cp:revision>
  <dcterms:created xsi:type="dcterms:W3CDTF">2012-03-09T16:24:33Z</dcterms:created>
  <dcterms:modified xsi:type="dcterms:W3CDTF">2013-12-16T21:57:39Z</dcterms:modified>
</cp:coreProperties>
</file>