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68" r:id="rId3"/>
    <p:sldId id="256" r:id="rId4"/>
    <p:sldId id="257" r:id="rId5"/>
    <p:sldId id="262" r:id="rId6"/>
    <p:sldId id="263" r:id="rId7"/>
    <p:sldId id="270" r:id="rId8"/>
    <p:sldId id="264" r:id="rId9"/>
    <p:sldId id="265" r:id="rId10"/>
    <p:sldId id="269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8129012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Vlastnosti technických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materiálů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Hustota, pevnost, svařitelnost, koroze, tepelný odpor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13784" y="980728"/>
            <a:ext cx="5602559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Vlastnosti technických materiálů-rozdělení</a:t>
            </a:r>
          </a:p>
        </p:txBody>
      </p:sp>
    </p:spTree>
    <p:extLst>
      <p:ext uri="{BB962C8B-B14F-4D97-AF65-F5344CB8AC3E}">
        <p14:creationId xmlns:p14="http://schemas.microsoft.com/office/powerpoint/2010/main" val="305376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7108" y="2420888"/>
            <a:ext cx="85750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jsou </a:t>
            </a:r>
            <a:r>
              <a:rPr lang="cs-CZ" sz="2400" dirty="0"/>
              <a:t>dány hlavně jejich složením a způsobem tepelného zpracování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924944"/>
            <a:ext cx="6937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Vlastnosti technických materiálů se ověřují zkouškami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1700808"/>
            <a:ext cx="5710859" cy="584775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Vlastnosti technických </a:t>
            </a:r>
            <a:r>
              <a:rPr lang="cs-CZ" sz="3200" b="1" dirty="0" smtClean="0">
                <a:solidFill>
                  <a:schemeClr val="bg1"/>
                </a:solidFill>
              </a:rPr>
              <a:t>materiálů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499" y="3429000"/>
            <a:ext cx="2997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Základní rozdělení: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913892"/>
            <a:ext cx="3246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Fyzikální vlastnosti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4275" y="4417948"/>
            <a:ext cx="3787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b</a:t>
            </a:r>
            <a:r>
              <a:rPr lang="cs-CZ" sz="2800" dirty="0" smtClean="0"/>
              <a:t>) Mechanické vlastnosti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4922004"/>
            <a:ext cx="4042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Technologické vlastnosti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2671" y="5426060"/>
            <a:ext cx="3444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) Chemické vlastnosti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930116"/>
            <a:ext cx="4323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e</a:t>
            </a:r>
            <a:r>
              <a:rPr lang="cs-CZ" sz="2800" dirty="0" smtClean="0"/>
              <a:t>) Tepelně izolační vlastnosti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969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655222"/>
            <a:ext cx="3803605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a) Fyzikální vlastnosti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9806" y="2916233"/>
            <a:ext cx="15233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Hustota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8097" y="3636313"/>
            <a:ext cx="4240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Teplota tavení a </a:t>
            </a:r>
            <a:r>
              <a:rPr lang="cs-CZ" sz="3200" b="1" dirty="0" smtClean="0"/>
              <a:t>tuhnutí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4356393"/>
            <a:ext cx="3425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Teplotní </a:t>
            </a:r>
            <a:r>
              <a:rPr lang="cs-CZ" sz="3200" b="1" dirty="0" smtClean="0"/>
              <a:t>roztažnost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3055" y="5076473"/>
            <a:ext cx="5099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Tepelná a elektrická </a:t>
            </a:r>
            <a:r>
              <a:rPr lang="cs-CZ" sz="3200" b="1" dirty="0" smtClean="0"/>
              <a:t>vodivost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5796553"/>
            <a:ext cx="39060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Magnetické </a:t>
            </a:r>
            <a:r>
              <a:rPr lang="cs-CZ" sz="3200" b="1" dirty="0" smtClean="0"/>
              <a:t>vlastnosti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348880"/>
            <a:ext cx="6294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 praxi instalatéra mají největší význam: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4284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0639" y="1692097"/>
            <a:ext cx="4404154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b) Mechanické vlastnosti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0242" y="5355212"/>
            <a:ext cx="70547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Aby </a:t>
            </a:r>
            <a:r>
              <a:rPr lang="cs-CZ" sz="2800" dirty="0"/>
              <a:t>materiál odolal těmto námahám, </a:t>
            </a:r>
            <a:r>
              <a:rPr lang="cs-CZ" sz="2800" dirty="0" smtClean="0"/>
              <a:t>musí </a:t>
            </a:r>
            <a:r>
              <a:rPr lang="cs-CZ" sz="2800" dirty="0"/>
              <a:t>mít </a:t>
            </a:r>
            <a:endParaRPr lang="cs-CZ" sz="2800" dirty="0" smtClean="0"/>
          </a:p>
          <a:p>
            <a:r>
              <a:rPr lang="cs-CZ" sz="2800" dirty="0" smtClean="0"/>
              <a:t>určité mechanické vlastnosti</a:t>
            </a:r>
            <a:r>
              <a:rPr lang="cs-CZ" sz="2800" dirty="0"/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10242" y="2414943"/>
            <a:ext cx="88010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Materiály jsou při používání vystaveny různému namáhání, </a:t>
            </a:r>
            <a:endParaRPr lang="cs-CZ" sz="2800" dirty="0" smtClean="0"/>
          </a:p>
          <a:p>
            <a:r>
              <a:rPr lang="cs-CZ" sz="2800" dirty="0" smtClean="0"/>
              <a:t>např</a:t>
            </a:r>
            <a:r>
              <a:rPr lang="cs-CZ" sz="2800" dirty="0"/>
              <a:t>.: tah, tlak, krut, střih, ohyb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639" y="3483005"/>
            <a:ext cx="571643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Tato </a:t>
            </a:r>
            <a:r>
              <a:rPr lang="cs-CZ" sz="2800" dirty="0"/>
              <a:t>namáhání nepůsobí samostatně, </a:t>
            </a:r>
            <a:endParaRPr lang="cs-CZ" sz="2800" dirty="0" smtClean="0"/>
          </a:p>
          <a:p>
            <a:r>
              <a:rPr lang="cs-CZ" sz="2800" dirty="0" smtClean="0"/>
              <a:t>ale </a:t>
            </a:r>
            <a:r>
              <a:rPr lang="cs-CZ" sz="2800" dirty="0"/>
              <a:t>v různých kombinacích.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0639" y="4653136"/>
            <a:ext cx="6442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Na mechanické vlastnosti má vliv i teplota. </a:t>
            </a:r>
          </a:p>
        </p:txBody>
      </p:sp>
    </p:spTree>
    <p:extLst>
      <p:ext uri="{BB962C8B-B14F-4D97-AF65-F5344CB8AC3E}">
        <p14:creationId xmlns:p14="http://schemas.microsoft.com/office/powerpoint/2010/main" val="57280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844225"/>
            <a:ext cx="1537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smtClean="0"/>
              <a:t>Pevnost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051297"/>
            <a:ext cx="1674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smtClean="0"/>
              <a:t>Pružnost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440626"/>
            <a:ext cx="1452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Tvrdost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4704887"/>
            <a:ext cx="1653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smtClean="0"/>
              <a:t>Tvárnost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2971" y="5292497"/>
            <a:ext cx="2519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smtClean="0"/>
              <a:t>Houževnatost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1262" y="2124145"/>
            <a:ext cx="6432530" cy="58477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Pro instalatéra mají největší význam: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7469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772816"/>
            <a:ext cx="4700518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c) Technologické vlastnosti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132257"/>
            <a:ext cx="1653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Tvárnost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3780329"/>
            <a:ext cx="22583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Slévatelnost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4500409"/>
            <a:ext cx="2198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Svařitelnost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5148481"/>
            <a:ext cx="25521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Obrobitelnost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796553"/>
            <a:ext cx="46572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Odolnost proti </a:t>
            </a:r>
            <a:r>
              <a:rPr lang="cs-CZ" sz="3200" b="1" dirty="0" smtClean="0"/>
              <a:t>opotřebení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545740"/>
            <a:ext cx="7858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Určují, k jakému opracování je daný materiál vhodný.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7280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45242" y="1785351"/>
            <a:ext cx="4003404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d) Chemické vlastnosti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7577" y="3645024"/>
            <a:ext cx="1344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smtClean="0"/>
              <a:t>Koroze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57577" y="4284385"/>
            <a:ext cx="2306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err="1" smtClean="0"/>
              <a:t>Žárupevnost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50523" y="4941168"/>
            <a:ext cx="2451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dirty="0" err="1" smtClean="0"/>
              <a:t>Žáruodolnost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7577" y="2868355"/>
            <a:ext cx="6432530" cy="58477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0" lvl="2"/>
            <a:r>
              <a:rPr lang="cs-CZ" sz="3200" b="1" dirty="0" smtClean="0"/>
              <a:t>Pro instalatéra mají největší význam: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57280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Technické materiály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844824"/>
            <a:ext cx="5042984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e) Tepelně </a:t>
            </a:r>
            <a:r>
              <a:rPr lang="cs-CZ" sz="3200" b="1" dirty="0"/>
              <a:t>izolační </a:t>
            </a:r>
            <a:r>
              <a:rPr lang="cs-CZ" sz="3200" b="1" dirty="0" smtClean="0"/>
              <a:t>vlastnosti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933056"/>
            <a:ext cx="26136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Tepelný </a:t>
            </a:r>
            <a:r>
              <a:rPr lang="cs-CZ" sz="3200" b="1" dirty="0" smtClean="0"/>
              <a:t>odpor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725144"/>
            <a:ext cx="4888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2"/>
            <a:r>
              <a:rPr lang="cs-CZ" sz="3200" b="1" dirty="0"/>
              <a:t>Součinitel tepelné </a:t>
            </a:r>
            <a:r>
              <a:rPr lang="cs-CZ" sz="3200" b="1" dirty="0" smtClean="0"/>
              <a:t>vodivosti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708920"/>
            <a:ext cx="76674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 materiálů se uvádějí dvě hodnoty, které vyjadřují </a:t>
            </a:r>
          </a:p>
          <a:p>
            <a:r>
              <a:rPr lang="cs-CZ" sz="2800" dirty="0" smtClean="0"/>
              <a:t>množství tepla, které projde přes materiál.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721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10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708920"/>
            <a:ext cx="8823506" cy="35394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Co určuje vlastnosti technických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Jaké je základní rozdělení technických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Které jsou fyzikální vlastnosti?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/>
              <a:t>Které jsou </a:t>
            </a:r>
            <a:r>
              <a:rPr lang="cs-CZ" sz="3200" dirty="0" smtClean="0"/>
              <a:t>mechanické </a:t>
            </a:r>
            <a:r>
              <a:rPr lang="cs-CZ" sz="3200" dirty="0"/>
              <a:t>vlastnosti?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/>
              <a:t>Které jsou </a:t>
            </a:r>
            <a:r>
              <a:rPr lang="cs-CZ" sz="3200" dirty="0" smtClean="0"/>
              <a:t>technologické </a:t>
            </a:r>
            <a:r>
              <a:rPr lang="cs-CZ" sz="3200" dirty="0"/>
              <a:t>vlastnosti?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Jak se ověřují vlastnosti technických materiálů?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8324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420888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</p:txBody>
      </p:sp>
    </p:spTree>
    <p:extLst>
      <p:ext uri="{BB962C8B-B14F-4D97-AF65-F5344CB8AC3E}">
        <p14:creationId xmlns:p14="http://schemas.microsoft.com/office/powerpoint/2010/main" val="308221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167</TotalTime>
  <Words>396</Words>
  <Application>Microsoft Office PowerPoint</Application>
  <PresentationFormat>Předvádění na obrazovce (4:3)</PresentationFormat>
  <Paragraphs>121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20</cp:revision>
  <dcterms:created xsi:type="dcterms:W3CDTF">2013-10-22T09:36:31Z</dcterms:created>
  <dcterms:modified xsi:type="dcterms:W3CDTF">2013-12-16T22:00:18Z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