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69" r:id="rId2"/>
    <p:sldId id="304" r:id="rId3"/>
    <p:sldId id="275" r:id="rId4"/>
    <p:sldId id="279" r:id="rId5"/>
    <p:sldId id="280" r:id="rId6"/>
    <p:sldId id="297" r:id="rId7"/>
    <p:sldId id="286" r:id="rId8"/>
    <p:sldId id="305" r:id="rId9"/>
    <p:sldId id="272" r:id="rId10"/>
    <p:sldId id="287" r:id="rId11"/>
    <p:sldId id="300" r:id="rId12"/>
    <p:sldId id="302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221" autoAdjust="0"/>
    <p:restoredTop sz="94437" autoAdjust="0"/>
  </p:normalViewPr>
  <p:slideViewPr>
    <p:cSldViewPr>
      <p:cViewPr varScale="1">
        <p:scale>
          <a:sx n="99" d="100"/>
          <a:sy n="99" d="100"/>
        </p:scale>
        <p:origin x="-64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88442-3045-4F70-83E5-3A30F2A207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BDA45-5D8F-4CCD-B6EA-AC74D4D471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69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EBDA45-5D8F-4CCD-B6EA-AC74D4D471D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866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2/20050111_Nova_hut_Ostrava.jpg" TargetMode="External"/><Relationship Id="rId13" Type="http://schemas.openxmlformats.org/officeDocument/2006/relationships/hyperlink" Target="http://upload.wikimedia.org/wikipedia/commons/d/de/20050124_Vitkovice_blast_furnace.jpg" TargetMode="External"/><Relationship Id="rId3" Type="http://schemas.openxmlformats.org/officeDocument/2006/relationships/hyperlink" Target="http://upload.wikimedia.org/wikipedia/commons/5/50/2004_Moravskoslezsky_kraj.PNG" TargetMode="External"/><Relationship Id="rId7" Type="http://schemas.openxmlformats.org/officeDocument/2006/relationships/hyperlink" Target="http://podnikatel.kr-moravskoslezsky.cz/assets/podnikatel/okresy_msk.jpg" TargetMode="External"/><Relationship Id="rId12" Type="http://schemas.openxmlformats.org/officeDocument/2006/relationships/hyperlink" Target="http://upload.wikimedia.org/wikipedia/commons/3/34/Tatra1021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upload.wikimedia.org/wikipedia/commons/6/68/Hradec_nad_Morawic%C4%85_-_Czerwony_Zamek_01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5/57/2008_OPAVA_SOUTOK.JPG" TargetMode="External"/><Relationship Id="rId11" Type="http://schemas.openxmlformats.org/officeDocument/2006/relationships/hyperlink" Target="http://upload.wikimedia.org/wikipedia/commons/7/75/CHKO_Pood%C5%99%C3%AD,_leteck%C3%BD_pohled_(04).jpg" TargetMode="External"/><Relationship Id="rId5" Type="http://schemas.openxmlformats.org/officeDocument/2006/relationships/hyperlink" Target="http://upload.wikimedia.org/wikipedia/commons/a/a4/Altvater_-_OT.JPG" TargetMode="External"/><Relationship Id="rId15" Type="http://schemas.openxmlformats.org/officeDocument/2006/relationships/hyperlink" Target="http://www.nase-pamatky.cz/pic/galerie/150.jpg" TargetMode="External"/><Relationship Id="rId10" Type="http://schemas.openxmlformats.org/officeDocument/2006/relationships/hyperlink" Target="http://upload.wikimedia.org/wikipedia/commons/b/b6/Hrub%C3%BD_Jesen%C3%ADk,_pohled_z_Uhl%C3%AD%C5%99sk%C3%A9ho_vrchu.jpg" TargetMode="External"/><Relationship Id="rId4" Type="http://schemas.openxmlformats.org/officeDocument/2006/relationships/hyperlink" Target="http://upload.wikimedia.org/wikipedia/commons/6/6d/Praded_letecky_pohled_01.jpg" TargetMode="External"/><Relationship Id="rId9" Type="http://schemas.openxmlformats.org/officeDocument/2006/relationships/hyperlink" Target="http://upload.wikimedia.org/wikipedia/commons/4/4e/Moravian-Silesian_Beskids_(CZE)_-_from_Kun%C4%8Dice_pod_Ond%C5%99ejn%C3%ADkem.jpg" TargetMode="External"/><Relationship Id="rId14" Type="http://schemas.openxmlformats.org/officeDocument/2006/relationships/hyperlink" Target="http://upload.wikimedia.org/wikipedia/commons/c/c8/Castle_Sovine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850200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VY_32_INOVACE_658_MORAVSKOSLEZSKÝ 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KRAJ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TURISTICKÉ CÍLE MORAVSKOSLEZSKÉHO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-32378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64704"/>
            <a:ext cx="8568952" cy="5760640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Moravskoslezského kraje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cíle Moravskoslezského kraje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6. 2012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335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MORAVSKOSLEZSKÝ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průmysl, zemědělství)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497" y="1025352"/>
            <a:ext cx="9108503" cy="583264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Slezsko, sever Moravy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 5 427 km2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1 260 000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zalidnění: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230 obyvatel/km2 (po Praze nejvyšší)</a:t>
            </a:r>
          </a:p>
        </p:txBody>
      </p:sp>
      <p:pic>
        <p:nvPicPr>
          <p:cNvPr id="1026" name="Picture 2" descr="C:\Documents and Settings\PC\Dokumenty\Obrázky\dum 14\2004_Moravskoslezsky_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92595"/>
            <a:ext cx="6404371" cy="3683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19" y="980728"/>
            <a:ext cx="8771199" cy="603585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Hrubý Jeseník, Moravskoslezské Beskydy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Sníženina: Ostravská pánev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Praděd (1492 m)</a:t>
            </a:r>
          </a:p>
        </p:txBody>
      </p:sp>
      <p:pic>
        <p:nvPicPr>
          <p:cNvPr id="2050" name="Picture 2" descr="C:\Documents and Settings\PC\Dokumenty\Obrázky\dum 14\Praded_letecky_pohled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36912"/>
            <a:ext cx="5250160" cy="393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 14\450px-Altvater_-_O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1902804"/>
            <a:ext cx="3493275" cy="465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6336704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9239" y="908720"/>
            <a:ext cx="9144000" cy="607403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Odra a její přítoky Opava, Ostravice, Olše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Soutok Odry a Opavy v Ostravě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C\Dokumenty\Obrázky\dum 14\800px-2008_OPAVA_SOUTO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04864"/>
            <a:ext cx="5760640" cy="422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71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92696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Těžební: černé uhlí (ostravsko-karvinská pánev)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Hutnický (Nová huť Ostrava, Vítkovice)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 (Tatra Kopřivnice)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C\Dokumenty\Obrázky\dum 14\800px-Tatra10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3016"/>
            <a:ext cx="4126987" cy="309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\Dokumenty\Obrázky\dum 14\800px-20050124_Vitkovice_blast_furna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3016"/>
            <a:ext cx="4577064" cy="309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6948" y="0"/>
            <a:ext cx="8964488" cy="720687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průmysl, zemědělství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531" y="764704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Poškozené životní prostředí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útlum průmyslu - nezaměstnanost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Cukrová řepa, chov skotu</a:t>
            </a:r>
          </a:p>
        </p:txBody>
      </p:sp>
      <p:pic>
        <p:nvPicPr>
          <p:cNvPr id="5122" name="Picture 2" descr="C:\Documents and Settings\PC\Dokumenty\Obrázky\dum 14\800px-20050111_Nova_hut_Ostra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92896"/>
            <a:ext cx="6264696" cy="423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1534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2"/>
            <a:ext cx="7200800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mapka 6 okresů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412776"/>
            <a:ext cx="6192688" cy="5040561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PC\Dokumenty\Obrázky\dum 14\okresy_ms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54840"/>
            <a:ext cx="6408712" cy="5530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116632"/>
            <a:ext cx="4859460" cy="6849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324544" y="980728"/>
            <a:ext cx="7128153" cy="6422284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Beskydy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Jeseníky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Poodří</a:t>
            </a:r>
            <a:endParaRPr lang="cs-CZ" sz="32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PC\Dokumenty\Obrázky\dum 14\800px-Close_up_grap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066" y="180056"/>
            <a:ext cx="432048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PC\Dokumenty\Obrázky\dum 14\HRUB_J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681" y="3534744"/>
            <a:ext cx="4320481" cy="3240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PC\Dokumenty\Obrázky\dum 14\800PX-~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68960"/>
            <a:ext cx="432048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5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26969" y="260648"/>
            <a:ext cx="3816424" cy="648679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286236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Sovinec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Štramberk</a:t>
            </a:r>
          </a:p>
        </p:txBody>
      </p:sp>
      <p:pic>
        <p:nvPicPr>
          <p:cNvPr id="2050" name="Picture 2" descr="C:\Documents and Settings\PC\Dokumenty\Obrázky\dum 14\800px-Castle_Sovine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52936"/>
            <a:ext cx="4680520" cy="351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 14\15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063508"/>
            <a:ext cx="3672408" cy="550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80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3381" y="188640"/>
            <a:ext cx="4320480" cy="76470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ZÁMKY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7363" y="1340768"/>
            <a:ext cx="8856984" cy="594928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Hradec nad Moravicí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Raduň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C\Dokumenty\Obrázky\dum 14\800PX-~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52936"/>
            <a:ext cx="4824046" cy="233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 14\391px-Zamek_Radu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92696"/>
            <a:ext cx="37242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335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88640"/>
            <a:ext cx="5112568" cy="4979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496" y="362560"/>
            <a:ext cx="9108504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34403" y="764704"/>
            <a:ext cx="8963225" cy="96949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upload.wikimedia.org/wikipedia/commons/5/50/2004_Moravskoslezsky_kraj.PNG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upload.wikimedia.org/wikipedia/commons/6/6d/Praded_letecky_pohled_01.jpg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http://upload.wikimedia.org/wikipedia/commons/a/a4/Altvater_-_</a:t>
            </a:r>
            <a:r>
              <a:rPr lang="cs-CZ" sz="1600" dirty="0" smtClean="0">
                <a:hlinkClick r:id="rId5"/>
              </a:rPr>
              <a:t>OT.JPG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upload.wikimedia.org/wikipedia/commons/5/57/2008_OPAVA_SOUTOK.JPG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podnikatel.kr-moravskoslezsky.cz/assets/podnikatel/okresy_msk.jpg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upload.wikimedia.org/wikipedia/commons/e/e2/20050111_Nova_hut_Ostrava.jpg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http://upload.wikimedia.org/wikipedia/commons/4/4e/Moravian-Silesian_Beskids_%28CZE%29_-_</a:t>
            </a:r>
            <a:r>
              <a:rPr lang="cs-CZ" sz="1600" dirty="0" smtClean="0">
                <a:hlinkClick r:id="rId9"/>
              </a:rPr>
              <a:t>from_Kun%C4%8Dice_pod_Ond%C5%99ejn%C3%ADkem.jpg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upload.wikimedia.org/wikipedia/commons/b/b6/Hrub%C3%BD_Jesen%C3%ADk%2C_pohled_z_Uhl%C3%AD%C5%99sk%C3%A9ho_vrchu.jpg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http://upload.wikimedia.org/wikipedia/commons/7/75/CHKO_Pood%C5%99%C3%AD%2C_leteck%C3%BD_pohled_%</a:t>
            </a:r>
            <a:r>
              <a:rPr lang="cs-CZ" sz="1600" dirty="0" smtClean="0">
                <a:hlinkClick r:id="rId11"/>
              </a:rPr>
              <a:t>2804%29.jpg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upload.wikimedia.org/wikipedia/commons/3/34/Tatra1021.jpg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upload.wikimedia.org/wikipedia/commons/d/de/20050124_Vitkovice_blast_furnace.jpg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upload.wikimedia.org/wikipedia/commons/c/c8/Castle_Sovinec.jpg</a:t>
            </a:r>
            <a:endParaRPr lang="cs-CZ" sz="1600" dirty="0" smtClean="0"/>
          </a:p>
          <a:p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www.nase-pamatky.cz/pic/galerie/150.jpg</a:t>
            </a:r>
            <a:endParaRPr lang="cs-CZ" sz="1600" dirty="0" smtClean="0"/>
          </a:p>
          <a:p>
            <a:r>
              <a:rPr lang="cs-CZ" sz="1600" dirty="0">
                <a:hlinkClick r:id="rId16"/>
              </a:rPr>
              <a:t>http://upload.wikimedia.org/wikipedia/commons/6/68/Hradec_nad_Morawic%C4%85_-_</a:t>
            </a:r>
            <a:r>
              <a:rPr lang="cs-CZ" sz="1600" dirty="0" smtClean="0">
                <a:hlinkClick r:id="rId16"/>
              </a:rPr>
              <a:t>Czerwony_Zamek_01.jpg</a:t>
            </a:r>
            <a:endParaRPr lang="cs-CZ" sz="1600" dirty="0" smtClean="0"/>
          </a:p>
          <a:p>
            <a:r>
              <a:rPr lang="cs-CZ" sz="1600" dirty="0"/>
              <a:t>http://upload.wikimedia.org/wikipedia/commons/7/7b/Zamek_Radun.jpg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4149</TotalTime>
  <Words>354</Words>
  <Application>Microsoft Office PowerPoint</Application>
  <PresentationFormat>Předvádění na obrazovce (4:3)</PresentationFormat>
  <Paragraphs>112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ANOTACE</vt:lpstr>
      <vt:lpstr>MORAVSKOSLEZSKÝ KRAJ</vt:lpstr>
      <vt:lpstr>Poloha, rozloha a počet obyvatel</vt:lpstr>
      <vt:lpstr>Povrch  </vt:lpstr>
      <vt:lpstr>Vodstvo</vt:lpstr>
      <vt:lpstr>HOSPODÁŘSTVÍ – průmysl</vt:lpstr>
      <vt:lpstr>HOSPODÁŘSTVÍ – průmysl, zemědělství</vt:lpstr>
      <vt:lpstr>OKRESY – mapka 6 okresů</vt:lpstr>
      <vt:lpstr>Turistické cíle</vt:lpstr>
      <vt:lpstr>HRADY</vt:lpstr>
      <vt:lpstr>ZÁMKY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Roth</cp:lastModifiedBy>
  <cp:revision>925</cp:revision>
  <dcterms:created xsi:type="dcterms:W3CDTF">2012-03-09T16:24:33Z</dcterms:created>
  <dcterms:modified xsi:type="dcterms:W3CDTF">2012-06-21T22:28:34Z</dcterms:modified>
</cp:coreProperties>
</file>