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0"/>
  </p:notesMasterIdLst>
  <p:sldIdLst>
    <p:sldId id="269" r:id="rId2"/>
    <p:sldId id="304" r:id="rId3"/>
    <p:sldId id="297" r:id="rId4"/>
    <p:sldId id="275" r:id="rId5"/>
    <p:sldId id="279" r:id="rId6"/>
    <p:sldId id="280" r:id="rId7"/>
    <p:sldId id="286" r:id="rId8"/>
    <p:sldId id="305" r:id="rId9"/>
    <p:sldId id="272" r:id="rId10"/>
    <p:sldId id="287" r:id="rId11"/>
    <p:sldId id="300" r:id="rId12"/>
    <p:sldId id="302" r:id="rId13"/>
    <p:sldId id="306" r:id="rId14"/>
    <p:sldId id="307" r:id="rId15"/>
    <p:sldId id="308" r:id="rId16"/>
    <p:sldId id="309" r:id="rId17"/>
    <p:sldId id="310" r:id="rId18"/>
    <p:sldId id="26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40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221" autoAdjust="0"/>
    <p:restoredTop sz="94437" autoAdjust="0"/>
  </p:normalViewPr>
  <p:slideViewPr>
    <p:cSldViewPr>
      <p:cViewPr varScale="1">
        <p:scale>
          <a:sx n="99" d="100"/>
          <a:sy n="99" d="100"/>
        </p:scale>
        <p:origin x="-64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88442-3045-4F70-83E5-3A30F2A207A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EBDA45-5D8F-4CCD-B6EA-AC74D4D471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699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EBDA45-5D8F-4CCD-B6EA-AC74D4D471D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866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t>22.6.2012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2/20050111_Nova_hut_Ostrava.jpg" TargetMode="External"/><Relationship Id="rId13" Type="http://schemas.openxmlformats.org/officeDocument/2006/relationships/hyperlink" Target="http://upload.wikimedia.org/wikipedia/commons/d/de/20050124_Vitkovice_blast_furnace.jpg" TargetMode="External"/><Relationship Id="rId3" Type="http://schemas.openxmlformats.org/officeDocument/2006/relationships/hyperlink" Target="http://upload.wikimedia.org/wikipedia/commons/5/50/2004_Moravskoslezsky_kraj.PNG" TargetMode="External"/><Relationship Id="rId7" Type="http://schemas.openxmlformats.org/officeDocument/2006/relationships/hyperlink" Target="http://podnikatel.kr-moravskoslezsky.cz/assets/podnikatel/okresy_msk.jpg" TargetMode="External"/><Relationship Id="rId12" Type="http://schemas.openxmlformats.org/officeDocument/2006/relationships/hyperlink" Target="http://upload.wikimedia.org/wikipedia/commons/3/34/Tatra1021.jpg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upload.wikimedia.org/wikipedia/commons/6/68/Hradec_nad_Morawic%C4%85_-_Czerwony_Zamek_01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5/57/2008_OPAVA_SOUTOK.JPG" TargetMode="External"/><Relationship Id="rId11" Type="http://schemas.openxmlformats.org/officeDocument/2006/relationships/hyperlink" Target="http://upload.wikimedia.org/wikipedia/commons/7/75/CHKO_Pood%C5%99%C3%AD,_leteck%C3%BD_pohled_(04).jpg" TargetMode="External"/><Relationship Id="rId5" Type="http://schemas.openxmlformats.org/officeDocument/2006/relationships/hyperlink" Target="http://upload.wikimedia.org/wikipedia/commons/a/a4/Altvater_-_OT.JPG" TargetMode="External"/><Relationship Id="rId15" Type="http://schemas.openxmlformats.org/officeDocument/2006/relationships/hyperlink" Target="http://www.nase-pamatky.cz/pic/galerie/150.jpg" TargetMode="External"/><Relationship Id="rId10" Type="http://schemas.openxmlformats.org/officeDocument/2006/relationships/hyperlink" Target="http://upload.wikimedia.org/wikipedia/commons/b/b6/Hrub%C3%BD_Jesen%C3%ADk,_pohled_z_Uhl%C3%AD%C5%99sk%C3%A9ho_vrchu.jpg" TargetMode="External"/><Relationship Id="rId4" Type="http://schemas.openxmlformats.org/officeDocument/2006/relationships/hyperlink" Target="http://upload.wikimedia.org/wikipedia/commons/6/6d/Praded_letecky_pohled_01.jpg" TargetMode="External"/><Relationship Id="rId9" Type="http://schemas.openxmlformats.org/officeDocument/2006/relationships/hyperlink" Target="http://upload.wikimedia.org/wikipedia/commons/4/4e/Moravian-Silesian_Beskids_(CZE)_-_from_Kun%C4%8Dice_pod_Ond%C5%99ejn%C3%ADkem.jpg" TargetMode="External"/><Relationship Id="rId14" Type="http://schemas.openxmlformats.org/officeDocument/2006/relationships/hyperlink" Target="http://upload.wikimedia.org/wikipedia/commons/c/c8/Castle_Sovine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8786084"/>
              </p:ext>
            </p:extLst>
          </p:nvPr>
        </p:nvGraphicFramePr>
        <p:xfrm>
          <a:off x="1691680" y="3284984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MGR. MONIKA ROTHOVÁ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VY_32_INOVACE_659_OBRÁZKOVÝ KVÍZ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POZNÁVÁNÍ LOKALIT A URČOVÁNÍ KRAJE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88640"/>
            <a:ext cx="3960440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1097360"/>
            <a:ext cx="8568952" cy="5760640"/>
          </a:xfrm>
        </p:spPr>
        <p:txBody>
          <a:bodyPr>
            <a:noAutofit/>
          </a:bodyPr>
          <a:lstStyle/>
          <a:p>
            <a:pPr algn="l"/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8. nebo 9. ročníku ve  výuce zeměpisu, tématem v celém ročníku je Česká republika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si  v rámci opakování učiva o krajích vyzkouší, zda poznají lokality (horu, nádrž, město, památky) typické pro určitý kraj. Mají za úkol lokality pojmenovat a přiřadit ke správnému kraji ČR. </a:t>
            </a:r>
          </a:p>
          <a:p>
            <a:pPr algn="l"/>
            <a:endParaRPr lang="cs-CZ" sz="24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pojmenování lokality, přiřazení ke kraji</a:t>
            </a:r>
          </a:p>
          <a:p>
            <a:pPr algn="l"/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VYTVOŘENÍ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13. 6. 2012	</a:t>
            </a:r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0335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7730" y="20379"/>
            <a:ext cx="6336704" cy="620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URČI KRAJ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 flipV="1">
            <a:off x="1115616" y="3789040"/>
            <a:ext cx="7416824" cy="72008"/>
          </a:xfrm>
          <a:ln>
            <a:noFill/>
          </a:ln>
          <a:effectLst/>
        </p:spPr>
        <p:txBody>
          <a:bodyPr>
            <a:normAutofit fontScale="25000" lnSpcReduction="20000"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3" descr="C:\Documents and Settings\PC\Dokumenty\Obrázky\dum3\606PX-~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74554"/>
            <a:ext cx="3482263" cy="3447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PC\Dokumenty\Obrázky\dum3\Prazsky_orloj_celkovy_pohle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759982"/>
            <a:ext cx="3081550" cy="5768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Documents and Settings\PC\Dokumenty\Obrázky\dum3\Narodni_muzeum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382043"/>
            <a:ext cx="4680520" cy="229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71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6912768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URČI KRAJ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2348880"/>
            <a:ext cx="5760640" cy="5669097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C:\Documents and Settings\PC\Dokumenty\Obrázky\dum3\800px-Krivoklat_castle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15875"/>
            <a:ext cx="4752528" cy="3308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PC\Dokumenty\Obrázky\dum3\619px-Burgkarlstein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4662" y="883889"/>
            <a:ext cx="3947597" cy="354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PC\Dokumenty\Obrázky\dum3\800px-Lidice_200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141" y="4596897"/>
            <a:ext cx="6690320" cy="2165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28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7384" y="44624"/>
            <a:ext cx="4968551" cy="648072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URČI KRAJ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497" y="1124744"/>
            <a:ext cx="8208911" cy="573325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3" descr="C:\Documents and Settings\PC\Dokumenty\Obrázky\dum\450px-KarlovyVaryHotSpr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5011" y="260648"/>
            <a:ext cx="3547281" cy="472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PC\Dokumenty\Obrázky\dum\800px-Karlsbad_IMG_635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76" y="836712"/>
            <a:ext cx="5112198" cy="3406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Documents and Settings\PC\Dokumenty\Obrázky\dum\799px-Mofette-Soo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92150"/>
            <a:ext cx="3570972" cy="2568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Documents and Settings\PC\Dokumenty\Obrázky\dum\80F3DD~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949322"/>
            <a:ext cx="2482113" cy="1861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21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669674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URČI KRAJ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951625"/>
            <a:ext cx="8588681" cy="6074588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3" descr="C:\Documents and Settings\PC\Dokumenty\Obrázky\dum7\450PX-~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052736"/>
            <a:ext cx="3985641" cy="5319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Documents and Settings\PC\Dokumenty\Obrázky\dum7\ZMEK_K~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36" y="3983581"/>
            <a:ext cx="3880781" cy="2797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Documents and Settings\PC\Dokumenty\Obrázky\dum7\800px-Plasy,_Czech_town_-_monastery,_front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37" y="965833"/>
            <a:ext cx="3880781" cy="2909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40568" y="332656"/>
            <a:ext cx="6120680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URČI KRAJ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92696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3" descr="C:\Documents and Settings\PC\Dokumenty\Obrázky\dum7\800px-Cervena_Lhota,_Czech_Republ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5328" y="457737"/>
            <a:ext cx="4224469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Documents and Settings\PC\Dokumenty\Obrázky\dum7\617PX-~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90357"/>
            <a:ext cx="4392488" cy="4271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Documents and Settings\PC\Dokumenty\Obrázky\dum7\800px-Stone_Bridge_in_Pisek_in_201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3043" y="3861049"/>
            <a:ext cx="4396754" cy="2884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35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6948" y="44624"/>
            <a:ext cx="4735092" cy="676063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URČI KRAJ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 flipV="1">
            <a:off x="1691680" y="1893143"/>
            <a:ext cx="6552728" cy="4128145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C:\Documents and Settings\PC\Dokumenty\Obrázky\dum 8\450px-Bleikristall_nachtmann_karaff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8"/>
            <a:ext cx="4176464" cy="5568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PC\Dokumenty\Obrázky\dum 8\800px-Trosky0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852" y="429294"/>
            <a:ext cx="4386064" cy="2927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Documents and Settings\PC\Dokumenty\Obrázky\dum 8\800px-Msenske_poklick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5029" y="3501008"/>
            <a:ext cx="4386064" cy="3289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1534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-99392"/>
            <a:ext cx="5616624" cy="6926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URČI KRAJ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1052736"/>
            <a:ext cx="8424936" cy="5400601"/>
          </a:xfrm>
          <a:noFill/>
          <a:ln>
            <a:noFill/>
          </a:ln>
          <a:effectLst/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C:\Documents and Settings\PC\Dokumenty\Obrázky\dum 10\800px-Ceske-Stredohor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33" y="4814091"/>
            <a:ext cx="8964488" cy="2003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PC\Dokumenty\Obrázky\dum 10\banner_chmel_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694" y="3020698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Documents and Settings\PC\Dokumenty\Obrázky\dum 10\r111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6968" y="3034000"/>
            <a:ext cx="3814699" cy="2530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Documents and Settings\PC\Dokumenty\Obrázky\dum 10\800px-Usti_skal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171" y="409621"/>
            <a:ext cx="3316496" cy="2487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Documents and Settings\PC\Dokumenty\Obrázky\dum 10\intro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03" y="575437"/>
            <a:ext cx="5492831" cy="232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410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7" y="116632"/>
            <a:ext cx="5256583" cy="504056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URČI KRAJ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908720"/>
            <a:ext cx="7128792" cy="563019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914400" lvl="1" indent="-457200">
              <a:buFont typeface="Arial" pitchFamily="34" charset="0"/>
              <a:buChar char="•"/>
            </a:pPr>
            <a:endParaRPr lang="cs-CZ" sz="3200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2" descr="C:\Documents and Settings\PC\Dokumenty\Obrázky\dum 10\800px-Prachovske_skaly_CZ_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92696"/>
            <a:ext cx="4104456" cy="307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Documents and Settings\PC\Dokumenty\Obrázky\dum 10\800px-Labe_udoli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34665"/>
            <a:ext cx="4248472" cy="3186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Documents and Settings\PC\Dokumenty\Obrázky\dum 10\605-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325" y="3933056"/>
            <a:ext cx="4111280" cy="278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Documents and Settings\PC\Dokumenty\Obrázky\dum 10\Rumcaj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2154"/>
            <a:ext cx="2681432" cy="3220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50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5400600" cy="576671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URČI KRAJ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195736" y="1340768"/>
            <a:ext cx="3168352" cy="5922130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2" descr="C:\Documents and Settings\PC\Dokumenty\Obrázky\dum 11\800PX-~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758323"/>
            <a:ext cx="4388702" cy="2934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Documents and Settings\PC\Dokumenty\Obrázky\dum 11\00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758323"/>
            <a:ext cx="4240321" cy="3001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Documents and Settings\PC\Dokumenty\Obrázky\dum 11\800PX-~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890511"/>
            <a:ext cx="3672408" cy="275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380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1" y="116632"/>
            <a:ext cx="5400601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URČI KRAJ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7363" y="1340768"/>
            <a:ext cx="8856984" cy="5949280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2" descr="C:\Documents and Settings\PC\Dokumenty\Obrázky\dum 12\800px-Church_of_St_John_of_Nepomuk_at_Zelena_aora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42185"/>
            <a:ext cx="4304120" cy="322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PC\Dokumenty\Obrázky\dum 12\799px-Telc10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365104"/>
            <a:ext cx="5473845" cy="2315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Documents and Settings\PC\Dokumenty\Obrázky\dum 12\800px-DalesicePowerStatio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042185"/>
            <a:ext cx="4304121" cy="322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335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816" y="300956"/>
            <a:ext cx="4932040" cy="432048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URČI KRAJ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7363" y="1340768"/>
            <a:ext cx="8856984" cy="5949280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2" descr="C:\Documents and Settings\PC\Dokumenty\Obrázky\dum 12\800px-Javorice_vrchol_z_michovy_skal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544650"/>
            <a:ext cx="3041914" cy="228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Documents and Settings\PC\Dokumenty\Obrázky\dum 12\448PX-~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96285"/>
            <a:ext cx="3097979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Documents and Settings\PC\Dokumenty\Obrázky\dum 12\450px-Holy_Trinity_Colum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8"/>
            <a:ext cx="3798422" cy="5064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7190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1" y="116632"/>
            <a:ext cx="5400601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URČI KRAJ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7363" y="1340768"/>
            <a:ext cx="8856984" cy="5949280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2" descr="C:\Documents and Settings\PC\Dokumenty\Obrázky\dum 13\title_clanek004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606467"/>
            <a:ext cx="4747389" cy="2225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Documents and Settings\PC\Dokumenty\Obrázky\dum 13\800PX-~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36164"/>
            <a:ext cx="4331308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Documents and Settings\PC\Dokumenty\Obrázky\dum 13\124165-original-vbr6c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514" y="1529429"/>
            <a:ext cx="4577486" cy="305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3938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4182823" cy="745131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URČI KRAJ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7363" y="1340768"/>
            <a:ext cx="8856984" cy="5949280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2" descr="C:\Documents and Settings\PC\Dokumenty\Obrázky\dum 14\307px-Vestonicka_venuse_edi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2901" y="862093"/>
            <a:ext cx="1823687" cy="3564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Documents and Settings\PC\Dokumenty\Obrázky\dum 14\Epilog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859095"/>
            <a:ext cx="2629507" cy="3506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Documents and Settings\PC\Dokumenty\Obrázky\dum 14\zamek-lednic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486" y="3285075"/>
            <a:ext cx="4320480" cy="2881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Documents and Settings\PC\Dokumenty\Obrázky\dum 14\SVAT_K~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193" y="332656"/>
            <a:ext cx="4145065" cy="2755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Documents and Settings\PC\Dokumenty\Obrázky\dum 14\800px-Close_up_grapes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97152"/>
            <a:ext cx="2544597" cy="1698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Documents and Settings\PC\Dokumenty\Obrázky\dum 14\Cucumis_sativus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011" y="4902637"/>
            <a:ext cx="2339267" cy="1593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635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67944" y="260648"/>
            <a:ext cx="5256585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A URČI KRAJ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7363" y="1340768"/>
            <a:ext cx="8856984" cy="5949280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2" descr="C:\Documents and Settings\PC\Dokumenty\Obrázky\dum 14\800px-Close_up_grap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8" y="188640"/>
            <a:ext cx="4320481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Documents and Settings\PC\Dokumenty\Obrázky\dum 14\800px-20050111_Nova_hut_Ostrav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980728"/>
            <a:ext cx="4046293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Documents and Settings\PC\Dokumenty\Obrázky\dum 14\800px-20050124_Vitkovice_blast_furnac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861048"/>
            <a:ext cx="4170252" cy="2820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PC\Dokumenty\Obrázky\dum 14\15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3741" y="3573016"/>
            <a:ext cx="2136037" cy="3202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8800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7344816" cy="804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/>
              </a:rPr>
              <a:t>SPRÁVNÉ ODPOVĚDI</a:t>
            </a:r>
            <a:endParaRPr lang="cs-CZ" sz="3200" u="sng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836712"/>
            <a:ext cx="9144000" cy="6021288"/>
          </a:xfrm>
        </p:spPr>
        <p:txBody>
          <a:bodyPr>
            <a:noAutofit/>
          </a:bodyPr>
          <a:lstStyle/>
          <a:p>
            <a:pPr algn="l"/>
            <a:r>
              <a:rPr lang="cs-CZ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3:	Chrám sv. Víta, Národní muzeum, Orloj	(Praha)</a:t>
            </a:r>
          </a:p>
          <a:p>
            <a:pPr algn="l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4:	Křivoklát, Karlštejn, Lidice			(Středočeský)</a:t>
            </a:r>
          </a:p>
          <a:p>
            <a:pPr algn="l"/>
            <a:r>
              <a:rPr lang="cs-CZ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5:	Karlovy Vary, Vřídlo, </a:t>
            </a:r>
            <a:r>
              <a:rPr lang="cs-CZ" b="1" i="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Soos</a:t>
            </a:r>
            <a:r>
              <a:rPr lang="cs-CZ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(Karlovarský)</a:t>
            </a:r>
          </a:p>
          <a:p>
            <a:pPr algn="l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6: 	Černé jezero, klášter Plasy, zámek Kozel	(Plzeňský)</a:t>
            </a:r>
          </a:p>
          <a:p>
            <a:pPr algn="l"/>
            <a:r>
              <a:rPr lang="cs-CZ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7:	Orlík a Červená Lhota, kamenný most v Písku	(Jihočeský)</a:t>
            </a:r>
          </a:p>
          <a:p>
            <a:pPr algn="l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8:	Ještěd, Trosky, Kokořínské pokličky		(Liberecký)</a:t>
            </a:r>
          </a:p>
          <a:p>
            <a:pPr algn="l"/>
            <a:r>
              <a:rPr lang="cs-CZ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9:	</a:t>
            </a:r>
            <a:r>
              <a:rPr lang="cs-CZ" b="1" i="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Pravčická</a:t>
            </a:r>
            <a:r>
              <a:rPr lang="cs-CZ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brána, Ústí n. L., České Středohoří	(Ústecký)</a:t>
            </a:r>
          </a:p>
          <a:p>
            <a:pPr algn="l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10:	Prachovské skály, Babiččino údolí, Kost	(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Královéhr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</a:t>
            </a:r>
          </a:p>
          <a:p>
            <a:pPr algn="l"/>
            <a:r>
              <a:rPr lang="cs-CZ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11:	Kunětická hora, Litomyšl, Velká Pardubická	(Pardubický)</a:t>
            </a:r>
          </a:p>
          <a:p>
            <a:pPr algn="l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12:	Dalešice na Jihlavě, Zelená hora, Telč		(Vysočina)</a:t>
            </a:r>
          </a:p>
          <a:p>
            <a:pPr algn="l"/>
            <a:r>
              <a:rPr lang="cs-CZ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13:	Sloup Nejsvětější Trojice v Olomouci, Bouzov	(Olomoucký)</a:t>
            </a:r>
          </a:p>
          <a:p>
            <a:pPr algn="l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14:	Rožnov p. Radhoštěm, zámek v Kroměříži	(Zlínský)</a:t>
            </a:r>
          </a:p>
          <a:p>
            <a:pPr algn="l"/>
            <a:r>
              <a:rPr lang="cs-CZ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15:	</a:t>
            </a:r>
            <a:r>
              <a:rPr lang="cs-CZ" b="1" i="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Věston</a:t>
            </a:r>
            <a:r>
              <a:rPr lang="cs-CZ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Venuše, Pálava (Mikulov), Lednice	(</a:t>
            </a:r>
            <a:r>
              <a:rPr lang="cs-CZ" b="1" i="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Jihomor</a:t>
            </a:r>
            <a:r>
              <a:rPr lang="cs-CZ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</a:t>
            </a:r>
          </a:p>
          <a:p>
            <a:pPr algn="l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16: 	Beskydy, Ostrava, Štramberk			(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Moravskosl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</a:t>
            </a:r>
            <a:endParaRPr lang="cs-CZ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163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188640"/>
            <a:ext cx="5112568" cy="4979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916832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140F00"/>
              </a:solidFill>
            </a:endParaRPr>
          </a:p>
          <a:p>
            <a:r>
              <a:rPr lang="cs-CZ" b="1" dirty="0" smtClean="0">
                <a:solidFill>
                  <a:srgbClr val="140F00"/>
                </a:solidFill>
              </a:rPr>
              <a:t> </a:t>
            </a:r>
            <a:endParaRPr lang="cs-CZ" b="1" dirty="0">
              <a:solidFill>
                <a:srgbClr val="140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496" y="362560"/>
            <a:ext cx="9108504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34403" y="764704"/>
            <a:ext cx="8963225" cy="96949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upload.wikimedia.org/wikipedia/commons/5/50/2004_Moravskoslezsky_kraj.PNG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upload.wikimedia.org/wikipedia/commons/6/6d/Praded_letecky_pohled_01.jpg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http://upload.wikimedia.org/wikipedia/commons/a/a4/Altvater_-_</a:t>
            </a:r>
            <a:r>
              <a:rPr lang="cs-CZ" sz="1600" dirty="0" smtClean="0">
                <a:hlinkClick r:id="rId5"/>
              </a:rPr>
              <a:t>OT.JPG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upload.wikimedia.org/wikipedia/commons/5/57/2008_OPAVA_SOUTOK.JPG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podnikatel.kr-moravskoslezsky.cz/assets/podnikatel/okresy_msk.jpg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upload.wikimedia.org/wikipedia/commons/e/e2/20050111_Nova_hut_Ostrava.jpg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http://upload.wikimedia.org/wikipedia/commons/4/4e/Moravian-Silesian_Beskids_%28CZE%29_-_</a:t>
            </a:r>
            <a:r>
              <a:rPr lang="cs-CZ" sz="1600" dirty="0" smtClean="0">
                <a:hlinkClick r:id="rId9"/>
              </a:rPr>
              <a:t>from_Kun%C4%8Dice_pod_Ond%C5%99ejn%C3%ADkem.jpg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upload.wikimedia.org/wikipedia/commons/b/b6/Hrub%C3%BD_Jesen%C3%ADk%2C_pohled_z_Uhl%C3%AD%C5%99sk%C3%A9ho_vrchu.jpg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http://upload.wikimedia.org/wikipedia/commons/7/75/CHKO_Pood%C5%99%C3%AD%2C_leteck%C3%BD_pohled_%</a:t>
            </a:r>
            <a:r>
              <a:rPr lang="cs-CZ" sz="1600" dirty="0" smtClean="0">
                <a:hlinkClick r:id="rId11"/>
              </a:rPr>
              <a:t>2804%29.jpg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upload.wikimedia.org/wikipedia/commons/3/34/Tatra1021.jpg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upload.wikimedia.org/wikipedia/commons/d/de/20050124_Vitkovice_blast_furnace.jpg</a:t>
            </a:r>
            <a:endParaRPr lang="cs-CZ" sz="1600" dirty="0" smtClean="0"/>
          </a:p>
          <a:p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upload.wikimedia.org/wikipedia/commons/c/c8/Castle_Sovinec.jpg</a:t>
            </a:r>
            <a:endParaRPr lang="cs-CZ" sz="1600" dirty="0" smtClean="0"/>
          </a:p>
          <a:p>
            <a:r>
              <a:rPr lang="cs-CZ" sz="1600" dirty="0">
                <a:hlinkClick r:id="rId15"/>
              </a:rPr>
              <a:t>http://</a:t>
            </a:r>
            <a:r>
              <a:rPr lang="cs-CZ" sz="1600" dirty="0" smtClean="0">
                <a:hlinkClick r:id="rId15"/>
              </a:rPr>
              <a:t>www.nase-pamatky.cz/pic/galerie/150.jpg</a:t>
            </a:r>
            <a:endParaRPr lang="cs-CZ" sz="1600" dirty="0" smtClean="0"/>
          </a:p>
          <a:p>
            <a:r>
              <a:rPr lang="cs-CZ" sz="1600" dirty="0">
                <a:hlinkClick r:id="rId16"/>
              </a:rPr>
              <a:t>http://upload.wikimedia.org/wikipedia/commons/6/68/Hradec_nad_Morawic%C4%85_-_</a:t>
            </a:r>
            <a:r>
              <a:rPr lang="cs-CZ" sz="1600" dirty="0" smtClean="0">
                <a:hlinkClick r:id="rId16"/>
              </a:rPr>
              <a:t>Czerwony_Zamek_01.jpg</a:t>
            </a:r>
            <a:endParaRPr lang="cs-CZ" sz="1600" dirty="0" smtClean="0"/>
          </a:p>
          <a:p>
            <a:r>
              <a:rPr lang="cs-CZ" sz="1600" dirty="0"/>
              <a:t>http://upload.wikimedia.org/wikipedia/commons/7/7b/Zamek_Radun.jpg</a:t>
            </a:r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4290</TotalTime>
  <Words>220</Words>
  <Application>Microsoft Office PowerPoint</Application>
  <PresentationFormat>Předvádění na obrazovce (4:3)</PresentationFormat>
  <Paragraphs>100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Prezentace aplikace PowerPoint</vt:lpstr>
      <vt:lpstr>ANOTACE</vt:lpstr>
      <vt:lpstr>POZNEJ A URČI KRAJ</vt:lpstr>
      <vt:lpstr>POZNEJ A URČI KRAJ</vt:lpstr>
      <vt:lpstr>POZNEJ A URČI KRAJ</vt:lpstr>
      <vt:lpstr>POZNEJ A URČI KRAJ</vt:lpstr>
      <vt:lpstr>POZNEJ A URČI KRAJ</vt:lpstr>
      <vt:lpstr>POZNEJ A URČI KRAJ</vt:lpstr>
      <vt:lpstr>POZNEJ A URČI KRAJ</vt:lpstr>
      <vt:lpstr>POZNEJ A URČI KRAJ</vt:lpstr>
      <vt:lpstr>POZNEJ A URČI KRAJ</vt:lpstr>
      <vt:lpstr>POZNEJ A URČI KRAJ</vt:lpstr>
      <vt:lpstr>POZNEJ A URČI KRAJ</vt:lpstr>
      <vt:lpstr>POZNEJ A URČI KRAJ</vt:lpstr>
      <vt:lpstr>POZNEJ A URČI KRAJ</vt:lpstr>
      <vt:lpstr>POZNEJ A URČI KRAJ</vt:lpstr>
      <vt:lpstr>SPRÁVNÉ ODPOVĚDI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Roth</cp:lastModifiedBy>
  <cp:revision>966</cp:revision>
  <dcterms:created xsi:type="dcterms:W3CDTF">2012-03-09T16:24:33Z</dcterms:created>
  <dcterms:modified xsi:type="dcterms:W3CDTF">2012-06-22T00:01:06Z</dcterms:modified>
</cp:coreProperties>
</file>