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"/>
  </p:notesMasterIdLst>
  <p:sldIdLst>
    <p:sldId id="269" r:id="rId2"/>
    <p:sldId id="304" r:id="rId3"/>
    <p:sldId id="309" r:id="rId4"/>
    <p:sldId id="312" r:id="rId5"/>
    <p:sldId id="313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140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221" autoAdjust="0"/>
    <p:restoredTop sz="94437" autoAdjust="0"/>
  </p:normalViewPr>
  <p:slideViewPr>
    <p:cSldViewPr>
      <p:cViewPr varScale="1">
        <p:scale>
          <a:sx n="99" d="100"/>
          <a:sy n="99" d="100"/>
        </p:scale>
        <p:origin x="-64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F88442-3045-4F70-83E5-3A30F2A207A1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EBDA45-5D8F-4CCD-B6EA-AC74D4D471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1699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22.6.2012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22.6.2012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22.6.2012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22.6.2012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22.6.2012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22.6.2012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22.6.2012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22.6.2012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22.6.2012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22.6.2012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22.6.2012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4E9F4FF-A73F-423C-8374-A5B8805932B2}" type="datetimeFigureOut">
              <a:rPr lang="cs-CZ" smtClean="0"/>
              <a:t>22.6.2012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2472145"/>
              </p:ext>
            </p:extLst>
          </p:nvPr>
        </p:nvGraphicFramePr>
        <p:xfrm>
          <a:off x="1691680" y="3284984"/>
          <a:ext cx="6522734" cy="15337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140F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140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25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140F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MGR. MONIKA ROTHOVÁ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VY_32_INOVACE_660_OPAKOVÁNÍ UČIVA O KRAJÍCH ČR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POJMY A PŘIŘAZOVÁNÍ KRAJE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140F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140F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Obrázek 4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84784"/>
            <a:ext cx="3978275" cy="83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722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3960440" cy="7326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sz="36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23528" y="1097360"/>
            <a:ext cx="8568952" cy="5760640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Pracovní list je určen 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žákům 8. nebo 9. ročníku ve  výuce zeměpisu, tématem v celém ročníku je Česká republika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l"/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mají za úkol v rámci opakování učiva o krajích ČR k dané skupině pojmů přiřadit příslušný kraj.</a:t>
            </a:r>
          </a:p>
          <a:p>
            <a:pPr algn="l"/>
            <a:endParaRPr lang="cs-CZ" sz="24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zeměpisné pojmy, přiřazení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 kraji</a:t>
            </a:r>
          </a:p>
          <a:p>
            <a:pPr algn="l"/>
            <a:endParaRPr lang="cs-CZ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VYTVOŘENÍ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15.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6. 2012	</a:t>
            </a:r>
            <a:endParaRPr lang="cs-CZ" sz="2400" b="1" i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335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56984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2800" dirty="0"/>
              <a:t>OPAKOVÁNÍ UČIVA O KRAJÍCH ČESKÉ REPUBLIKY</a:t>
            </a:r>
            <a:r>
              <a:rPr lang="cs-CZ" sz="2400" dirty="0"/>
              <a:t/>
            </a:r>
            <a:br>
              <a:rPr lang="cs-CZ" sz="2400" dirty="0"/>
            </a:br>
            <a:endParaRPr lang="cs-CZ" sz="24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764704"/>
            <a:ext cx="8280920" cy="5949280"/>
          </a:xfrm>
          <a:ln>
            <a:noFill/>
          </a:ln>
          <a:effectLst/>
        </p:spPr>
        <p:txBody>
          <a:bodyPr>
            <a:normAutofit fontScale="85000" lnSpcReduction="20000"/>
          </a:bodyPr>
          <a:lstStyle/>
          <a:p>
            <a:endParaRPr lang="cs-CZ" sz="2800" u="sng" dirty="0" smtClean="0"/>
          </a:p>
          <a:p>
            <a:pPr algn="l"/>
            <a:r>
              <a:rPr lang="cs-CZ" sz="2800" u="sng" dirty="0" smtClean="0"/>
              <a:t>Přiřaď </a:t>
            </a:r>
            <a:r>
              <a:rPr lang="cs-CZ" sz="2800" u="sng" dirty="0"/>
              <a:t>ke skupině pojmů číslo příslušného </a:t>
            </a:r>
            <a:r>
              <a:rPr lang="cs-CZ" sz="2800" u="sng" dirty="0" smtClean="0"/>
              <a:t>kraje:</a:t>
            </a:r>
            <a:endParaRPr lang="cs-CZ" sz="2800" dirty="0"/>
          </a:p>
          <a:p>
            <a:pPr algn="l"/>
            <a:r>
              <a:rPr lang="cs-CZ" sz="2800" dirty="0"/>
              <a:t> </a:t>
            </a:r>
          </a:p>
          <a:p>
            <a:pPr lvl="0" algn="l"/>
            <a:r>
              <a:rPr lang="cs-CZ" sz="2400" dirty="0" smtClean="0"/>
              <a:t>1. Středočeský</a:t>
            </a:r>
            <a:endParaRPr lang="cs-CZ" sz="2400" dirty="0"/>
          </a:p>
          <a:p>
            <a:pPr lvl="0" algn="l"/>
            <a:r>
              <a:rPr lang="cs-CZ" sz="2300" dirty="0" smtClean="0"/>
              <a:t>2. Karlovarský</a:t>
            </a:r>
            <a:endParaRPr lang="cs-CZ" sz="2300" dirty="0"/>
          </a:p>
          <a:p>
            <a:pPr lvl="0" algn="l"/>
            <a:r>
              <a:rPr lang="cs-CZ" sz="2300" dirty="0" smtClean="0"/>
              <a:t>3. Plzeňský</a:t>
            </a:r>
            <a:endParaRPr lang="cs-CZ" sz="2300" dirty="0"/>
          </a:p>
          <a:p>
            <a:pPr lvl="0" algn="l"/>
            <a:r>
              <a:rPr lang="cs-CZ" sz="2300" dirty="0" smtClean="0"/>
              <a:t>4. Jihočeský</a:t>
            </a:r>
            <a:endParaRPr lang="cs-CZ" sz="2300" dirty="0"/>
          </a:p>
          <a:p>
            <a:pPr lvl="0" algn="l"/>
            <a:r>
              <a:rPr lang="cs-CZ" sz="2300" dirty="0" smtClean="0"/>
              <a:t>5. Ústecký</a:t>
            </a:r>
            <a:endParaRPr lang="cs-CZ" sz="2300" dirty="0"/>
          </a:p>
          <a:p>
            <a:pPr lvl="0" algn="l"/>
            <a:r>
              <a:rPr lang="cs-CZ" sz="2300" dirty="0" smtClean="0"/>
              <a:t>6. Liberecký</a:t>
            </a:r>
            <a:endParaRPr lang="cs-CZ" sz="2300" dirty="0"/>
          </a:p>
          <a:p>
            <a:pPr lvl="0" algn="l"/>
            <a:r>
              <a:rPr lang="cs-CZ" sz="2300" dirty="0" smtClean="0"/>
              <a:t>7. Pardubický</a:t>
            </a:r>
            <a:endParaRPr lang="cs-CZ" sz="2300" dirty="0"/>
          </a:p>
          <a:p>
            <a:pPr lvl="0" algn="l"/>
            <a:r>
              <a:rPr lang="cs-CZ" sz="2300" dirty="0" smtClean="0"/>
              <a:t>8. Královéhradecký</a:t>
            </a:r>
            <a:endParaRPr lang="cs-CZ" sz="2300" dirty="0"/>
          </a:p>
          <a:p>
            <a:pPr lvl="0" algn="l"/>
            <a:r>
              <a:rPr lang="cs-CZ" sz="2300" dirty="0" smtClean="0"/>
              <a:t>9. Vysočina</a:t>
            </a:r>
            <a:endParaRPr lang="cs-CZ" sz="2300" dirty="0"/>
          </a:p>
          <a:p>
            <a:pPr lvl="0" algn="l"/>
            <a:r>
              <a:rPr lang="cs-CZ" sz="2300" dirty="0" smtClean="0"/>
              <a:t>10. Moravskoslezský</a:t>
            </a:r>
            <a:endParaRPr lang="cs-CZ" sz="2300" dirty="0"/>
          </a:p>
          <a:p>
            <a:pPr lvl="0" algn="l"/>
            <a:r>
              <a:rPr lang="cs-CZ" sz="2300" dirty="0" smtClean="0"/>
              <a:t>11. Olomoucký</a:t>
            </a:r>
            <a:endParaRPr lang="cs-CZ" sz="2300" dirty="0"/>
          </a:p>
          <a:p>
            <a:pPr lvl="0" algn="l"/>
            <a:r>
              <a:rPr lang="cs-CZ" sz="2300" dirty="0" smtClean="0"/>
              <a:t>12. Zlínský</a:t>
            </a:r>
            <a:endParaRPr lang="cs-CZ" sz="2300" dirty="0"/>
          </a:p>
          <a:p>
            <a:pPr lvl="0" algn="l"/>
            <a:r>
              <a:rPr lang="cs-CZ" sz="2300" dirty="0" smtClean="0"/>
              <a:t>13. Jihomoravský</a:t>
            </a:r>
            <a:endParaRPr lang="cs-CZ" sz="2300" dirty="0"/>
          </a:p>
          <a:p>
            <a:pPr marL="457200" indent="-457200" algn="l">
              <a:buFont typeface="Arial" pitchFamily="34" charset="0"/>
              <a:buChar char="•"/>
            </a:pPr>
            <a:endParaRPr lang="cs-CZ" sz="23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880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9941" y="188640"/>
            <a:ext cx="9036496" cy="723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1600" dirty="0" smtClean="0"/>
              <a:t>a) Konopiště</a:t>
            </a:r>
            <a:r>
              <a:rPr lang="cs-CZ" sz="1600" dirty="0"/>
              <a:t>, Karlštejn, Koněpruské jeskyně</a:t>
            </a:r>
          </a:p>
          <a:p>
            <a:pPr lvl="0"/>
            <a:r>
              <a:rPr lang="cs-CZ" sz="1600" dirty="0" smtClean="0"/>
              <a:t>b) České </a:t>
            </a:r>
            <a:r>
              <a:rPr lang="cs-CZ" sz="1600" dirty="0"/>
              <a:t>středohoří, Milešovka, Klínovec</a:t>
            </a:r>
          </a:p>
          <a:p>
            <a:pPr lvl="0"/>
            <a:r>
              <a:rPr lang="cs-CZ" sz="1600" dirty="0" smtClean="0"/>
              <a:t>c) Hrad </a:t>
            </a:r>
            <a:r>
              <a:rPr lang="cs-CZ" sz="1600" dirty="0"/>
              <a:t>Loket, bahenní sopky </a:t>
            </a:r>
            <a:r>
              <a:rPr lang="cs-CZ" sz="1600" dirty="0" err="1"/>
              <a:t>Soos</a:t>
            </a:r>
            <a:endParaRPr lang="cs-CZ" sz="1600" dirty="0"/>
          </a:p>
          <a:p>
            <a:pPr lvl="0"/>
            <a:r>
              <a:rPr lang="cs-CZ" sz="1600" dirty="0" smtClean="0"/>
              <a:t>d) Pramen </a:t>
            </a:r>
            <a:r>
              <a:rPr lang="cs-CZ" sz="1600" dirty="0"/>
              <a:t>Sázavy a Jihlavy, okresy Třebíč a </a:t>
            </a:r>
            <a:r>
              <a:rPr lang="cs-CZ" sz="1600" dirty="0" err="1"/>
              <a:t>Havíčkův</a:t>
            </a:r>
            <a:r>
              <a:rPr lang="cs-CZ" sz="1600" dirty="0"/>
              <a:t> Brod</a:t>
            </a:r>
          </a:p>
          <a:p>
            <a:pPr lvl="0"/>
            <a:r>
              <a:rPr lang="cs-CZ" sz="1600" dirty="0" smtClean="0"/>
              <a:t>e) Hrad </a:t>
            </a:r>
            <a:r>
              <a:rPr lang="cs-CZ" sz="1600" dirty="0"/>
              <a:t>Bouzov, výroba tvarůžků, výstava květin Flóra</a:t>
            </a:r>
          </a:p>
          <a:p>
            <a:pPr lvl="0"/>
            <a:r>
              <a:rPr lang="cs-CZ" sz="1600" dirty="0" smtClean="0"/>
              <a:t>f) Věstonická </a:t>
            </a:r>
            <a:r>
              <a:rPr lang="cs-CZ" sz="1600" dirty="0"/>
              <a:t>Venuše, hrad Špilberk, zámky Lednice, Valtice</a:t>
            </a:r>
          </a:p>
          <a:p>
            <a:pPr lvl="0"/>
            <a:r>
              <a:rPr lang="cs-CZ" sz="1600" dirty="0" smtClean="0"/>
              <a:t>g) Máchovo </a:t>
            </a:r>
            <a:r>
              <a:rPr lang="cs-CZ" sz="1600" dirty="0"/>
              <a:t>jezero, Ještěd, hrad Bezděz</a:t>
            </a:r>
          </a:p>
          <a:p>
            <a:pPr lvl="0"/>
            <a:r>
              <a:rPr lang="cs-CZ" sz="1600" dirty="0" smtClean="0"/>
              <a:t>h) Černé </a:t>
            </a:r>
            <a:r>
              <a:rPr lang="cs-CZ" sz="1600" dirty="0"/>
              <a:t>a Čertovo jezero, Šumava, Berounka</a:t>
            </a:r>
          </a:p>
          <a:p>
            <a:pPr lvl="0"/>
            <a:r>
              <a:rPr lang="cs-CZ" sz="1600" dirty="0" smtClean="0"/>
              <a:t>i) Hnědé </a:t>
            </a:r>
            <a:r>
              <a:rPr lang="cs-CZ" sz="1600" dirty="0"/>
              <a:t>uhlí, lázeňství, MOSER, BECHER</a:t>
            </a:r>
          </a:p>
          <a:p>
            <a:pPr lvl="0"/>
            <a:r>
              <a:rPr lang="cs-CZ" sz="1600" dirty="0" smtClean="0"/>
              <a:t>j) Adršpašsko-teplické skály, </a:t>
            </a:r>
            <a:r>
              <a:rPr lang="cs-CZ" sz="1600" dirty="0"/>
              <a:t>pramen Labe, Sněžka, Babiččino údolí</a:t>
            </a:r>
          </a:p>
          <a:p>
            <a:pPr lvl="0"/>
            <a:r>
              <a:rPr lang="cs-CZ" sz="1600" dirty="0" smtClean="0"/>
              <a:t>k) Zámek </a:t>
            </a:r>
            <a:r>
              <a:rPr lang="cs-CZ" sz="1600" dirty="0"/>
              <a:t>Litomyšl, Velká pardubická (dostihy)</a:t>
            </a:r>
          </a:p>
          <a:p>
            <a:pPr lvl="0"/>
            <a:r>
              <a:rPr lang="cs-CZ" sz="1600" dirty="0" smtClean="0"/>
              <a:t>l) Holašovice</a:t>
            </a:r>
            <a:r>
              <a:rPr lang="cs-CZ" sz="1600" dirty="0"/>
              <a:t>, zámky Orlík, Hluboká, Český Krumlov</a:t>
            </a:r>
          </a:p>
          <a:p>
            <a:pPr lvl="0"/>
            <a:r>
              <a:rPr lang="cs-CZ" sz="1600" dirty="0" smtClean="0"/>
              <a:t>m) Ostravsko-karvinská </a:t>
            </a:r>
            <a:r>
              <a:rPr lang="cs-CZ" sz="1600" dirty="0"/>
              <a:t>pánev (černé uhlí), hutě, Tatra </a:t>
            </a:r>
            <a:r>
              <a:rPr lang="cs-CZ" sz="1600" dirty="0" smtClean="0"/>
              <a:t>Kopřivnice </a:t>
            </a:r>
          </a:p>
          <a:p>
            <a:pPr lvl="0"/>
            <a:r>
              <a:rPr lang="cs-CZ" sz="1600" dirty="0" smtClean="0"/>
              <a:t>n) </a:t>
            </a:r>
            <a:r>
              <a:rPr lang="cs-CZ" sz="1600" dirty="0"/>
              <a:t>Pálava, Moravský kras, Podyjí, </a:t>
            </a:r>
            <a:r>
              <a:rPr lang="cs-CZ" sz="1600" dirty="0" smtClean="0"/>
              <a:t>vinná </a:t>
            </a:r>
            <a:r>
              <a:rPr lang="cs-CZ" sz="1600" dirty="0"/>
              <a:t>réva, znojemské okurky</a:t>
            </a:r>
          </a:p>
          <a:p>
            <a:pPr lvl="0"/>
            <a:r>
              <a:rPr lang="cs-CZ" sz="1600" dirty="0" smtClean="0"/>
              <a:t>o) Hřensko </a:t>
            </a:r>
            <a:r>
              <a:rPr lang="cs-CZ" sz="1600" dirty="0"/>
              <a:t>(Labské pískovce), </a:t>
            </a:r>
            <a:r>
              <a:rPr lang="cs-CZ" sz="1600" dirty="0" err="1"/>
              <a:t>Pravčická</a:t>
            </a:r>
            <a:r>
              <a:rPr lang="cs-CZ" sz="1600" dirty="0"/>
              <a:t> brána (České Švýcarsko), Terezín</a:t>
            </a:r>
          </a:p>
          <a:p>
            <a:pPr lvl="0"/>
            <a:r>
              <a:rPr lang="cs-CZ" sz="1600" dirty="0" smtClean="0"/>
              <a:t>p) Okresy </a:t>
            </a:r>
            <a:r>
              <a:rPr lang="cs-CZ" sz="1600" dirty="0"/>
              <a:t>Opava, Frýdek-Místek, Karviná</a:t>
            </a:r>
          </a:p>
          <a:p>
            <a:pPr lvl="0"/>
            <a:r>
              <a:rPr lang="cs-CZ" sz="1600" dirty="0" smtClean="0"/>
              <a:t>q) Trosky</a:t>
            </a:r>
            <a:r>
              <a:rPr lang="cs-CZ" sz="1600" dirty="0"/>
              <a:t>, Český ráj, Kokořínsko, Panská skála  u Kamenického Šenova</a:t>
            </a:r>
          </a:p>
          <a:p>
            <a:pPr lvl="0"/>
            <a:r>
              <a:rPr lang="cs-CZ" sz="1600" dirty="0" smtClean="0"/>
              <a:t>r) Telč</a:t>
            </a:r>
            <a:r>
              <a:rPr lang="cs-CZ" sz="1600" dirty="0"/>
              <a:t>, Kostel sv. Jana Nepomuckého na Zelené hoře (Žďár nad Sázavou)</a:t>
            </a:r>
          </a:p>
          <a:p>
            <a:pPr lvl="0"/>
            <a:r>
              <a:rPr lang="cs-CZ" sz="1600" dirty="0" smtClean="0"/>
              <a:t>s) Skanzen </a:t>
            </a:r>
            <a:r>
              <a:rPr lang="cs-CZ" sz="1600" dirty="0"/>
              <a:t>Rožnov pod Radhoštěm, zámek Kroměříž, Baťa</a:t>
            </a:r>
          </a:p>
          <a:p>
            <a:pPr lvl="0"/>
            <a:r>
              <a:rPr lang="cs-CZ" sz="1600" dirty="0" smtClean="0"/>
              <a:t>t) Klášter </a:t>
            </a:r>
            <a:r>
              <a:rPr lang="cs-CZ" sz="1600" dirty="0"/>
              <a:t>Plasy, zámek Kozel, hrad Švihov</a:t>
            </a:r>
          </a:p>
          <a:p>
            <a:pPr lvl="0"/>
            <a:r>
              <a:rPr lang="cs-CZ" sz="1600" dirty="0" smtClean="0"/>
              <a:t>u) Okresy </a:t>
            </a:r>
            <a:r>
              <a:rPr lang="cs-CZ" sz="1600" dirty="0"/>
              <a:t>Prostějov, Přerov, Jeseník</a:t>
            </a:r>
          </a:p>
          <a:p>
            <a:pPr lvl="0"/>
            <a:r>
              <a:rPr lang="cs-CZ" sz="1600" dirty="0" smtClean="0"/>
              <a:t>v) Prachovské </a:t>
            </a:r>
            <a:r>
              <a:rPr lang="cs-CZ" sz="1600" dirty="0"/>
              <a:t>skály, Český ráj, hrad Kost, safari Dvůr Králové n. L.</a:t>
            </a:r>
          </a:p>
          <a:p>
            <a:pPr lvl="0"/>
            <a:r>
              <a:rPr lang="cs-CZ" sz="1600" dirty="0" smtClean="0"/>
              <a:t>w) Strojírenský </a:t>
            </a:r>
            <a:r>
              <a:rPr lang="cs-CZ" sz="1600" dirty="0"/>
              <a:t>průmysl Mladá Boleslav, Kolín</a:t>
            </a:r>
            <a:r>
              <a:rPr lang="cs-CZ" sz="1600" dirty="0" smtClean="0"/>
              <a:t>, </a:t>
            </a:r>
            <a:r>
              <a:rPr lang="cs-CZ" sz="1600" dirty="0"/>
              <a:t>chemický průmysl Kralupy </a:t>
            </a:r>
            <a:r>
              <a:rPr lang="cs-CZ" sz="1600" dirty="0" smtClean="0"/>
              <a:t>n. </a:t>
            </a:r>
            <a:r>
              <a:rPr lang="cs-CZ" sz="1600" dirty="0"/>
              <a:t>Vltavou, Neratovice</a:t>
            </a:r>
          </a:p>
          <a:p>
            <a:pPr lvl="0"/>
            <a:r>
              <a:rPr lang="cs-CZ" sz="1600" dirty="0" smtClean="0"/>
              <a:t>x) Pramen </a:t>
            </a:r>
            <a:r>
              <a:rPr lang="cs-CZ" sz="1600" dirty="0"/>
              <a:t>Moravy, Kunětická hora, tradiční výroba perníku</a:t>
            </a:r>
          </a:p>
          <a:p>
            <a:pPr lvl="0"/>
            <a:r>
              <a:rPr lang="cs-CZ" sz="1600" dirty="0" smtClean="0"/>
              <a:t>y) Pramen </a:t>
            </a:r>
            <a:r>
              <a:rPr lang="cs-CZ" sz="1600" dirty="0"/>
              <a:t>Vltavy, rybník Rožmberk, nádrže Orlík a Lipno </a:t>
            </a:r>
          </a:p>
          <a:p>
            <a:pPr lvl="0"/>
            <a:r>
              <a:rPr lang="cs-CZ" sz="1600" dirty="0" smtClean="0"/>
              <a:t>z) Haná</a:t>
            </a:r>
            <a:r>
              <a:rPr lang="cs-CZ" sz="1600" dirty="0"/>
              <a:t>, Valašsko, Slovácko  </a:t>
            </a:r>
          </a:p>
          <a:p>
            <a:endParaRPr lang="cs-CZ" sz="1600" u="sng" dirty="0"/>
          </a:p>
          <a:p>
            <a:pPr lvl="0"/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606919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1791" y="188640"/>
            <a:ext cx="8856984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2400" dirty="0" smtClean="0"/>
              <a:t>SPRÁVNÉ VÝSLEDKY PRACOVNÍHO LISTU</a:t>
            </a:r>
            <a:r>
              <a:rPr lang="cs-CZ" sz="2400" dirty="0"/>
              <a:t/>
            </a:r>
            <a:br>
              <a:rPr lang="cs-CZ" sz="2400" dirty="0"/>
            </a:b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051720" y="755159"/>
            <a:ext cx="4680520" cy="6120680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3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– 1		n – 13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 – 5		o – 5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3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 – 2		p – 10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 – 9		q – 6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3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– 11		r – 9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 – 13		s – 12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3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 – 6		t – 3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 – 3		u – 11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3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– 2		v – 8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 – 8		w – 1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3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– 7		x – 7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 – 4		y – 4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3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 – 10		z - 12</a:t>
            </a:r>
            <a:endParaRPr lang="cs-CZ" sz="2300" b="1" i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sz="23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7323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4318</TotalTime>
  <Words>396</Words>
  <Application>Microsoft Office PowerPoint</Application>
  <PresentationFormat>Předvádění na obrazovce (4:3)</PresentationFormat>
  <Paragraphs>75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Aerodynamika</vt:lpstr>
      <vt:lpstr>Prezentace aplikace PowerPoint</vt:lpstr>
      <vt:lpstr>ANOTACE</vt:lpstr>
      <vt:lpstr>OPAKOVÁNÍ UČIVA O KRAJÍCH ČESKÉ REPUBLIKY </vt:lpstr>
      <vt:lpstr>Prezentace aplikace PowerPoint</vt:lpstr>
      <vt:lpstr>SPRÁVNÉ VÝSLEDKY PRACOVNÍHO LISTU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MP</dc:creator>
  <cp:lastModifiedBy>Roth</cp:lastModifiedBy>
  <cp:revision>970</cp:revision>
  <dcterms:created xsi:type="dcterms:W3CDTF">2012-03-09T16:24:33Z</dcterms:created>
  <dcterms:modified xsi:type="dcterms:W3CDTF">2012-06-21T23:35:51Z</dcterms:modified>
</cp:coreProperties>
</file>