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70" r:id="rId3"/>
    <p:sldId id="275" r:id="rId4"/>
    <p:sldId id="279" r:id="rId5"/>
    <p:sldId id="286" r:id="rId6"/>
    <p:sldId id="287" r:id="rId7"/>
    <p:sldId id="284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35" autoAdjust="0"/>
    <p:restoredTop sz="94437" autoAdjust="0"/>
  </p:normalViewPr>
  <p:slideViewPr>
    <p:cSldViewPr>
      <p:cViewPr varScale="1">
        <p:scale>
          <a:sx n="81" d="100"/>
          <a:sy n="81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17.12.2013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17.12.2013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17.12.2013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17.12.2013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17.12.2013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17.12.2013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17.12.2013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17.12.2013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17.12.2013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17.12.2013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17.12.2013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t>17.12.2013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d/Kostel_sv._Petra_a_Pavla_v_Podbo%C5%99anech.JPG/254px-Kostel_sv._Petra_a_Pavla_v_Podbo%C5%99anech.JPG" TargetMode="External"/><Relationship Id="rId3" Type="http://schemas.openxmlformats.org/officeDocument/2006/relationships/hyperlink" Target="http://www.vlastiveda.cz/wp-content/uploads/2012/04/kryry.jpg" TargetMode="External"/><Relationship Id="rId7" Type="http://schemas.openxmlformats.org/officeDocument/2006/relationships/hyperlink" Target="http://www.soukup-david.cz/www/wp-content/uploads/Podbo%C5%99any.jpg" TargetMode="External"/><Relationship Id="rId2" Type="http://schemas.openxmlformats.org/officeDocument/2006/relationships/hyperlink" Target="http://www.hrady-zamky-cr.cz/obr/169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img.geocaching.com/cache/large/f492e18c-7365-486f-9a48-ee477146c12a.jpg" TargetMode="External"/><Relationship Id="rId11" Type="http://schemas.openxmlformats.org/officeDocument/2006/relationships/hyperlink" Target="http://www.gpkv.cz/images/kaol07.jpg" TargetMode="External"/><Relationship Id="rId5" Type="http://schemas.openxmlformats.org/officeDocument/2006/relationships/hyperlink" Target="http://cesko.svetadily.cz/userfiles/image/clanky/cesko/krasny-dvur-1.jpg" TargetMode="External"/><Relationship Id="rId10" Type="http://schemas.openxmlformats.org/officeDocument/2006/relationships/hyperlink" Target="http://www.kubikfoto.cz/pic_snimky/2427_pole_v_kvetu_repky.jpg" TargetMode="External"/><Relationship Id="rId4" Type="http://schemas.openxmlformats.org/officeDocument/2006/relationships/hyperlink" Target="http://www.hrady.cz/data_g/1191/110678.jpg" TargetMode="External"/><Relationship Id="rId9" Type="http://schemas.openxmlformats.org/officeDocument/2006/relationships/hyperlink" Target="http://img5.rajce.idnes.cz/d0507/3/3754/3754936_cb062acaa7f721b0ff2d9efa58ab60ba/images/35_chmelnice_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6742884"/>
              </p:ext>
            </p:extLst>
          </p:nvPr>
        </p:nvGraphicFramePr>
        <p:xfrm>
          <a:off x="1691680" y="3284984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VY_32_INOVACE_656_MÍSTNÍ OBLAST - PODBOŘANSKO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POLOHA, ROZLOHA, POČET OBYVATEL, POVRCH, VODSTVO, HOSPODÁŘSTVÍ, PAMÁTKY A TURISTICKÉ CÍLE TÉTO OBLASTI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188640"/>
            <a:ext cx="3960440" cy="648072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836712"/>
            <a:ext cx="8784976" cy="5832648"/>
          </a:xfrm>
        </p:spPr>
        <p:txBody>
          <a:bodyPr>
            <a:normAutofit/>
          </a:bodyPr>
          <a:lstStyle/>
          <a:p>
            <a:pPr algn="l"/>
            <a:r>
              <a:rPr lang="cs-CZ" sz="25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republika.</a:t>
            </a:r>
          </a:p>
          <a:p>
            <a:pPr algn="l"/>
            <a:r>
              <a:rPr lang="cs-CZ" sz="25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charakteristikami </a:t>
            </a:r>
            <a:r>
              <a:rPr lang="cs-CZ" sz="25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místní oblasti Podbořansko (s </a:t>
            </a:r>
            <a:r>
              <a:rPr lang="cs-CZ" sz="25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polohou, rozlohou a počtem obyvatel). Dále poznávají a dokážou charakterizovat přírodní podmínky (povrch, vodstvo), hospodářství (průmysl, </a:t>
            </a:r>
            <a:r>
              <a:rPr lang="cs-CZ" sz="25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zemědělství) a nejvýznamnější </a:t>
            </a:r>
            <a:r>
              <a:rPr lang="cs-CZ" sz="25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</a:t>
            </a:r>
            <a:r>
              <a:rPr lang="cs-CZ" sz="25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zajímavosti této oblasti. </a:t>
            </a:r>
          </a:p>
          <a:p>
            <a:pPr algn="l"/>
            <a:r>
              <a:rPr lang="cs-CZ" sz="25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</a:t>
            </a:r>
            <a:r>
              <a:rPr lang="cs-CZ" sz="25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</a:t>
            </a:r>
            <a:r>
              <a:rPr lang="cs-CZ" sz="25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poloha, rozloha, počet obyvatel, povrch, vodstvo, hospodářství (průmysl, zemědělství), </a:t>
            </a:r>
            <a:r>
              <a:rPr lang="cs-CZ" sz="25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zajímavosti Podbořanska</a:t>
            </a:r>
          </a:p>
          <a:p>
            <a:pPr algn="l"/>
            <a:r>
              <a:rPr lang="cs-CZ" sz="25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	4. 6. 2012</a:t>
            </a:r>
            <a:r>
              <a:rPr lang="cs-CZ" sz="2400" b="1" i="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167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MÍSTNÍ OBLAST - PODBOŘANSKO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340768"/>
            <a:ext cx="7669646" cy="667720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rozloha a počet obyvatel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(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těžba, průmysl, zemědělství)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Památky a turistické zajímavosti</a:t>
            </a:r>
          </a:p>
        </p:txBody>
      </p:sp>
    </p:spTree>
    <p:extLst>
      <p:ext uri="{BB962C8B-B14F-4D97-AF65-F5344CB8AC3E}">
        <p14:creationId xmlns:p14="http://schemas.microsoft.com/office/powerpoint/2010/main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116632"/>
            <a:ext cx="957706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Poloha, povrch, vodstvo, rozloha, počet obyvatel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828154"/>
            <a:ext cx="9252520" cy="590465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na SZ Čech, v okrese Louny, v Ústeckém kraji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ploché pánvi z východu ohraničené výběžky Doupovských hor a ze západu Českým středohořím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Dominanta okolí: vrch Rubín (352 m)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  6 014 ha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6 400 obyvatel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Dolánecký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Kyselý potok, povodí Ohře a Berounky</a:t>
            </a: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C\Dokumenty\Obrázky\dum 14\16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36912"/>
            <a:ext cx="4487498" cy="336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964488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těžba, průmysl, zemědělství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92696"/>
            <a:ext cx="9144000" cy="6165304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Těžba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kaolín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Průmyslové podniky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LOGIT, CONTA (CANDY), FTE, </a:t>
            </a:r>
            <a:r>
              <a:rPr lang="cs-CZ" sz="2400" b="1" i="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Izopol</a:t>
            </a: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chmel, pšenice, řepka, slunečnice</a:t>
            </a: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PC\Dokumenty\Obrázky\dum 14\35_chmelnice_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348880"/>
            <a:ext cx="3102299" cy="4136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C\Dokumenty\Obrázky\dum 14\2427_pole_v_kvetu_repk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277319"/>
            <a:ext cx="3048000" cy="244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PC\Dokumenty\Obrázky\dum 14\kaol0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619" y="2348880"/>
            <a:ext cx="4263729" cy="241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3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116632"/>
            <a:ext cx="4608513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PAMÁTKY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764704"/>
            <a:ext cx="9154903" cy="572894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Bájné slovanské hradiště </a:t>
            </a:r>
            <a:r>
              <a:rPr lang="cs-CZ" sz="2400" b="1" i="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Wogastisburg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vrchu Rubín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Kostel sv. Petra a Pavla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Kostel Božského Spasitele </a:t>
            </a:r>
          </a:p>
        </p:txBody>
      </p:sp>
      <p:pic>
        <p:nvPicPr>
          <p:cNvPr id="3074" name="Picture 2" descr="C:\Documents and Settings\PC\Dokumenty\Obrázky\dum 14\f492e18c-7365-486f-9a48-ee477146c12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658" y="1400697"/>
            <a:ext cx="3904865" cy="230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C\Dokumenty\Obrázky\dum 14\PODBOA~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930" y="2785407"/>
            <a:ext cx="2952328" cy="393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PC\Dokumenty\Obrázky\dum 14\254PX-~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913855"/>
            <a:ext cx="3736740" cy="2809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558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4608513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 v okolí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10903" y="949039"/>
            <a:ext cx="8189038" cy="5688630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Schillerova rozhledna Kryry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Zámek a park Krásný Dvůr</a:t>
            </a: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C\Dokumenty\Obrázky\dum 14\kry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04864"/>
            <a:ext cx="4032448" cy="4415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\Dokumenty\Obrázky\dum 14\11067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841708"/>
            <a:ext cx="4198464" cy="2794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C\Dokumenty\Obrázky\dum 14\krasny-dvur-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80926"/>
            <a:ext cx="4198464" cy="2800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82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6454480" cy="576064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sz="3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32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1052737"/>
            <a:ext cx="8712968" cy="9233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www.hrady-zamky-cr.cz/obr/169.jpg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www.vlastiveda.cz/wp-content/uploads/2012/04/kryry.jpg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www.hrady.cz/data_g/1191/110678.jpg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cesko.svetadily.cz/userfiles/image/clanky/cesko/krasny-dvur-1.jpg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img.geocaching.com/cache/large/f492e18c-7365-486f-9a48-ee477146c12a.jpg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www.soukup-david.cz/www/wp-content/uploads/Podbo%C5%99any.jpg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http://upload.wikimedia.org/wikipedia/commons/thumb/9/9d/Kostel_sv._Petra_a_Pavla_v_Podbo%C5%99anech.JPG/254px-Kostel_sv._</a:t>
            </a:r>
            <a:r>
              <a:rPr lang="cs-CZ" dirty="0" smtClean="0">
                <a:hlinkClick r:id="rId8"/>
              </a:rPr>
              <a:t>Petra_a_Pavla_v_Podbo%C5%99anech.JPG</a:t>
            </a:r>
            <a:endParaRPr lang="cs-CZ" dirty="0" smtClean="0"/>
          </a:p>
          <a:p>
            <a:r>
              <a:rPr lang="cs-CZ" smtClean="0">
                <a:hlinkClick r:id="rId9"/>
              </a:rPr>
              <a:t>ab60ba/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/35_chmelnice_I.JPG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www.kubikfoto.cz/pic_snimky/2427_pole_v_kvetu_repky.jpg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www.gpkv.cz/images/kaol07.jpg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1583</TotalTime>
  <Words>308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ANOTACE</vt:lpstr>
      <vt:lpstr>MÍSTNÍ OBLAST - PODBOŘANSKO</vt:lpstr>
      <vt:lpstr>Poloha, povrch, vodstvo, rozloha, počet obyvatel</vt:lpstr>
      <vt:lpstr>HOSPODÁŘSTVÍ – těžba, průmysl, zemědělství</vt:lpstr>
      <vt:lpstr>PAMÁTKY</vt:lpstr>
      <vt:lpstr>Turistické cíle v okolí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Monika Rothová</cp:lastModifiedBy>
  <cp:revision>270</cp:revision>
  <dcterms:created xsi:type="dcterms:W3CDTF">2012-03-09T16:24:33Z</dcterms:created>
  <dcterms:modified xsi:type="dcterms:W3CDTF">2013-12-16T23:04:29Z</dcterms:modified>
</cp:coreProperties>
</file>