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englishkids.britishcouncil.org/en/songs/i-can-run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7489642"/>
              </p:ext>
            </p:extLst>
          </p:nvPr>
        </p:nvGraphicFramePr>
        <p:xfrm>
          <a:off x="467544" y="350816"/>
          <a:ext cx="8208912" cy="61559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350816"/>
                        <a:ext cx="8208912" cy="61559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952424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2746" y="766445"/>
            <a:ext cx="3841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CAN and CAN´T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725" y="1556792"/>
            <a:ext cx="105727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73016"/>
            <a:ext cx="914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06402" y="1900763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A 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0109" y="4114016"/>
            <a:ext cx="115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A N ´ T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4" y="914925"/>
            <a:ext cx="1800225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909" y="2922026"/>
            <a:ext cx="207645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5626114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1617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1762125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1807691"/>
            <a:ext cx="21579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</a:rPr>
              <a:t>C A N</a:t>
            </a:r>
            <a:endParaRPr lang="cs-CZ" sz="5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5257" y="3501008"/>
            <a:ext cx="5299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Použití slovesa CAN (umět) ve všech osobách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6028" y="4060775"/>
            <a:ext cx="733405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		</a:t>
            </a:r>
            <a:r>
              <a:rPr lang="cs-CZ" dirty="0" err="1" smtClean="0"/>
              <a:t>can</a:t>
            </a:r>
            <a:r>
              <a:rPr lang="cs-CZ" dirty="0" smtClean="0"/>
              <a:t>		play </a:t>
            </a:r>
            <a:r>
              <a:rPr lang="cs-CZ" dirty="0" err="1" smtClean="0"/>
              <a:t>football</a:t>
            </a:r>
            <a:r>
              <a:rPr lang="cs-CZ" dirty="0" smtClean="0"/>
              <a:t>	(já)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		play </a:t>
            </a:r>
            <a:r>
              <a:rPr lang="cs-CZ" dirty="0" err="1" smtClean="0"/>
              <a:t>football</a:t>
            </a:r>
            <a:r>
              <a:rPr lang="cs-CZ" dirty="0" smtClean="0"/>
              <a:t>	(ty)</a:t>
            </a:r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	</a:t>
            </a:r>
            <a:r>
              <a:rPr lang="cs-CZ" dirty="0" err="1" smtClean="0"/>
              <a:t>can</a:t>
            </a:r>
            <a:r>
              <a:rPr lang="cs-CZ" dirty="0" smtClean="0"/>
              <a:t>		play </a:t>
            </a:r>
            <a:r>
              <a:rPr lang="cs-CZ" dirty="0" err="1" smtClean="0"/>
              <a:t>football</a:t>
            </a:r>
            <a:r>
              <a:rPr lang="cs-CZ" dirty="0" smtClean="0"/>
              <a:t>	(on, ona, ono)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		play </a:t>
            </a:r>
            <a:r>
              <a:rPr lang="cs-CZ" dirty="0" err="1" smtClean="0"/>
              <a:t>football</a:t>
            </a:r>
            <a:r>
              <a:rPr lang="cs-CZ" dirty="0" smtClean="0"/>
              <a:t>	(my)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		play </a:t>
            </a:r>
            <a:r>
              <a:rPr lang="cs-CZ" dirty="0" err="1" smtClean="0"/>
              <a:t>football</a:t>
            </a:r>
            <a:r>
              <a:rPr lang="cs-CZ" dirty="0" smtClean="0"/>
              <a:t>	(vy)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		</a:t>
            </a:r>
            <a:r>
              <a:rPr lang="cs-CZ" dirty="0" err="1" smtClean="0"/>
              <a:t>can</a:t>
            </a:r>
            <a:r>
              <a:rPr lang="cs-CZ" dirty="0" smtClean="0"/>
              <a:t>		play </a:t>
            </a:r>
            <a:r>
              <a:rPr lang="cs-CZ" dirty="0" err="1" smtClean="0"/>
              <a:t>football</a:t>
            </a:r>
            <a:r>
              <a:rPr lang="cs-CZ" dirty="0" smtClean="0"/>
              <a:t>	(oni)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2800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7922" y="3861048"/>
            <a:ext cx="76328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I		</a:t>
            </a:r>
            <a:r>
              <a:rPr lang="cs-CZ" dirty="0" err="1" smtClean="0"/>
              <a:t>can´t</a:t>
            </a:r>
            <a:r>
              <a:rPr lang="cs-CZ" dirty="0"/>
              <a:t>		play </a:t>
            </a:r>
            <a:r>
              <a:rPr lang="cs-CZ" dirty="0" err="1" smtClean="0"/>
              <a:t>football</a:t>
            </a:r>
            <a:r>
              <a:rPr lang="cs-CZ" dirty="0"/>
              <a:t>	(já)</a:t>
            </a:r>
          </a:p>
          <a:p>
            <a:r>
              <a:rPr lang="cs-CZ" dirty="0" err="1"/>
              <a:t>You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/>
              <a:t>		play </a:t>
            </a:r>
            <a:r>
              <a:rPr lang="cs-CZ" dirty="0" err="1"/>
              <a:t>football</a:t>
            </a:r>
            <a:r>
              <a:rPr lang="cs-CZ" dirty="0"/>
              <a:t>	(ty)</a:t>
            </a:r>
          </a:p>
          <a:p>
            <a:r>
              <a:rPr lang="cs-CZ" dirty="0"/>
              <a:t>He, </a:t>
            </a:r>
            <a:r>
              <a:rPr lang="cs-CZ" dirty="0" err="1"/>
              <a:t>she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	</a:t>
            </a:r>
            <a:r>
              <a:rPr lang="cs-CZ" dirty="0" err="1" smtClean="0"/>
              <a:t>can´t</a:t>
            </a:r>
            <a:r>
              <a:rPr lang="cs-CZ" dirty="0"/>
              <a:t>		play </a:t>
            </a:r>
            <a:r>
              <a:rPr lang="cs-CZ" dirty="0" err="1"/>
              <a:t>football</a:t>
            </a:r>
            <a:r>
              <a:rPr lang="cs-CZ" dirty="0"/>
              <a:t>	(on, ona, ono)</a:t>
            </a:r>
          </a:p>
          <a:p>
            <a:endParaRPr lang="cs-CZ" dirty="0"/>
          </a:p>
          <a:p>
            <a:r>
              <a:rPr lang="cs-CZ" dirty="0" err="1"/>
              <a:t>We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/>
              <a:t>		play </a:t>
            </a:r>
            <a:r>
              <a:rPr lang="cs-CZ" dirty="0" err="1"/>
              <a:t>football</a:t>
            </a:r>
            <a:r>
              <a:rPr lang="cs-CZ" dirty="0"/>
              <a:t>	(my)</a:t>
            </a:r>
          </a:p>
          <a:p>
            <a:r>
              <a:rPr lang="cs-CZ" dirty="0" err="1"/>
              <a:t>You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/>
              <a:t>		play </a:t>
            </a:r>
            <a:r>
              <a:rPr lang="cs-CZ" dirty="0" err="1"/>
              <a:t>football</a:t>
            </a:r>
            <a:r>
              <a:rPr lang="cs-CZ" dirty="0"/>
              <a:t>	(vy)</a:t>
            </a:r>
          </a:p>
          <a:p>
            <a:r>
              <a:rPr lang="cs-CZ" dirty="0" err="1"/>
              <a:t>They</a:t>
            </a:r>
            <a:r>
              <a:rPr lang="cs-CZ" dirty="0"/>
              <a:t>		</a:t>
            </a:r>
            <a:r>
              <a:rPr lang="cs-CZ" dirty="0" err="1" smtClean="0"/>
              <a:t>can´t</a:t>
            </a:r>
            <a:r>
              <a:rPr lang="cs-CZ" dirty="0"/>
              <a:t>		play </a:t>
            </a:r>
            <a:r>
              <a:rPr lang="cs-CZ" dirty="0" err="1"/>
              <a:t>football</a:t>
            </a:r>
            <a:r>
              <a:rPr lang="cs-CZ" dirty="0"/>
              <a:t>	(oni)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80" y="548680"/>
            <a:ext cx="1600200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1844824"/>
            <a:ext cx="30973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</a:rPr>
              <a:t>C A N ´ T</a:t>
            </a:r>
            <a:endParaRPr lang="cs-CZ" sz="5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9947" y="3333921"/>
            <a:ext cx="5981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Použití slovesa CAN´T (ne - umět) ve všech osobách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1845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5034"/>
            <a:ext cx="7595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CAN nebo CAN´T ?  Pro správnou odpověď vždy  klikni na obrázek.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055" y="3761835"/>
            <a:ext cx="1656185" cy="1719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982" y="1158897"/>
            <a:ext cx="1937529" cy="155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95" y="1196752"/>
            <a:ext cx="1258861" cy="1752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963" y="3832857"/>
            <a:ext cx="1390533" cy="204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978126"/>
            <a:ext cx="1613679" cy="1669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911" y="1197496"/>
            <a:ext cx="1416278" cy="1641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1628800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Jodie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933908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Susie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9898" y="3803275"/>
            <a:ext cx="625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91714" y="4512990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Tim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3511" y="4624249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Betty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3050" y="1734097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Bill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068960"/>
            <a:ext cx="1693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Jodie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ski.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4" y="3009278"/>
            <a:ext cx="2077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Susie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92" y="5877272"/>
            <a:ext cx="1616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Bob </a:t>
            </a:r>
            <a:r>
              <a:rPr lang="cs-CZ" dirty="0" err="1" smtClean="0"/>
              <a:t>can</a:t>
            </a:r>
            <a:r>
              <a:rPr lang="cs-CZ" dirty="0" smtClean="0"/>
              <a:t> run.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65711" y="5857934"/>
            <a:ext cx="3054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Tim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play basketball.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59761" y="5862160"/>
            <a:ext cx="2989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Betty </a:t>
            </a:r>
            <a:r>
              <a:rPr lang="cs-CZ" dirty="0" err="1" smtClean="0"/>
              <a:t>can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41818" y="3100415"/>
            <a:ext cx="2863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Bill </a:t>
            </a:r>
            <a:r>
              <a:rPr lang="cs-CZ" dirty="0" err="1" smtClean="0"/>
              <a:t>can´t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39552" y="2949597"/>
            <a:ext cx="1693092" cy="4886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915813" y="2965304"/>
            <a:ext cx="2077813" cy="460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641818" y="2977823"/>
            <a:ext cx="2795238" cy="460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39552" y="5877272"/>
            <a:ext cx="160588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545390" y="5857934"/>
            <a:ext cx="287704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641818" y="5857934"/>
            <a:ext cx="297793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9072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268760"/>
            <a:ext cx="6224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Poslechni si písničku o tom, co umí medvídek panda. </a:t>
            </a:r>
          </a:p>
          <a:p>
            <a:r>
              <a:rPr lang="cs-CZ" dirty="0" smtClean="0"/>
              <a:t>Můžeš tančit i zpívat spolu s ním.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140968"/>
            <a:ext cx="1790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Song I </a:t>
            </a:r>
            <a:r>
              <a:rPr lang="cs-CZ" dirty="0" err="1" smtClean="0">
                <a:hlinkClick r:id="rId2"/>
              </a:rPr>
              <a:t>can</a:t>
            </a:r>
            <a:r>
              <a:rPr lang="cs-CZ" dirty="0" smtClean="0">
                <a:hlinkClick r:id="rId2"/>
              </a:rPr>
              <a:t> run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2254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46073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/>
              <a:t>http://learnenglishkids.britishcouncil.org</a:t>
            </a:r>
          </a:p>
        </p:txBody>
      </p:sp>
    </p:spTree>
    <p:extLst>
      <p:ext uri="{BB962C8B-B14F-4D97-AF65-F5344CB8AC3E}">
        <p14:creationId xmlns:p14="http://schemas.microsoft.com/office/powerpoint/2010/main" val="14311143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135</TotalTime>
  <Words>122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12</cp:revision>
  <dcterms:created xsi:type="dcterms:W3CDTF">2011-08-25T10:37:57Z</dcterms:created>
  <dcterms:modified xsi:type="dcterms:W3CDTF">2011-09-17T12:27:15Z</dcterms:modified>
</cp:coreProperties>
</file>