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10" r:id="rId3"/>
    <p:sldId id="319" r:id="rId4"/>
    <p:sldId id="316" r:id="rId5"/>
    <p:sldId id="320" r:id="rId6"/>
    <p:sldId id="318" r:id="rId7"/>
    <p:sldId id="311" r:id="rId8"/>
    <p:sldId id="317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769177"/>
              </p:ext>
            </p:extLst>
          </p:nvPr>
        </p:nvGraphicFramePr>
        <p:xfrm>
          <a:off x="250825" y="2781300"/>
          <a:ext cx="8569325" cy="3995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VY_32_INOVACE_1_KOMPLEXNI_CISLA_05</a:t>
                      </a:r>
                    </a:p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Absolutní hodnota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Pravidla pro počítání s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absolutní hodnotou komplexního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a procvičování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Absolutní hodnota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Určete absolutní hodnotu komplexního čísla a zakreslete do grafu:</a:t>
                </a: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=−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3+4</m:t>
                      </m:r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=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4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9+16</m:t>
                        </m:r>
                      </m:e>
                    </m:rad>
                  </m:oMath>
                </a14:m>
                <a:r>
                  <a:rPr lang="cs-CZ" i="1" dirty="0" smtClean="0">
                    <a:latin typeface="Arial" pitchFamily="34" charset="0"/>
                    <a:ea typeface="Cambria Math"/>
                    <a:cs typeface="Arial" pitchFamily="34" charset="0"/>
                  </a:rPr>
                  <a:t> </a:t>
                </a:r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25</m:t>
                          </m:r>
                        </m:e>
                      </m:rad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=5</m:t>
                      </m:r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963" t="-1528" r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063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763688" y="1013266"/>
            <a:ext cx="5651570" cy="5016696"/>
            <a:chOff x="611560" y="2437358"/>
            <a:chExt cx="3722088" cy="3295897"/>
          </a:xfrm>
        </p:grpSpPr>
        <p:grpSp>
          <p:nvGrpSpPr>
            <p:cNvPr id="5" name="Skupina 4"/>
            <p:cNvGrpSpPr/>
            <p:nvPr/>
          </p:nvGrpSpPr>
          <p:grpSpPr>
            <a:xfrm>
              <a:off x="611560" y="2495152"/>
              <a:ext cx="3699073" cy="3238103"/>
              <a:chOff x="611559" y="1196752"/>
              <a:chExt cx="3867305" cy="4536504"/>
            </a:xfrm>
          </p:grpSpPr>
          <p:cxnSp>
            <p:nvCxnSpPr>
              <p:cNvPr id="16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TextovéPole 17"/>
              <p:cNvSpPr txBox="1"/>
              <p:nvPr/>
            </p:nvSpPr>
            <p:spPr>
              <a:xfrm>
                <a:off x="1775215" y="1197013"/>
                <a:ext cx="468012" cy="5174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4</a:t>
                </a:r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1148532" y="4248824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-3</a:t>
              </a:r>
              <a:endParaRPr lang="cs-CZ" dirty="0"/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1201925" y="2820992"/>
              <a:ext cx="1162981" cy="0"/>
            </a:xfrm>
            <a:prstGeom prst="line">
              <a:avLst/>
            </a:prstGeom>
            <a:ln w="63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201925" y="2814625"/>
              <a:ext cx="0" cy="1434199"/>
            </a:xfrm>
            <a:prstGeom prst="line">
              <a:avLst/>
            </a:prstGeom>
            <a:ln w="63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974761" y="2693302"/>
              <a:ext cx="360040" cy="242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tx2"/>
                  </a:solidFill>
                </a:rPr>
                <a:t>Z</a:t>
              </a:r>
              <a:endParaRPr lang="cs-CZ" b="1" dirty="0">
                <a:solidFill>
                  <a:schemeClr val="tx2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 flipV="1">
              <a:off x="1201925" y="2820992"/>
              <a:ext cx="1162978" cy="1421466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2364903" y="3284984"/>
              <a:ext cx="433189" cy="242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757584" y="4330325"/>
              <a:ext cx="576064" cy="242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Re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395761" y="2437358"/>
              <a:ext cx="576064" cy="2426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Im</a:t>
              </a:r>
              <a:endParaRPr lang="cs-CZ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3453707" y="2118774"/>
                <a:ext cx="76912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𝑧</m:t>
                          </m:r>
                        </m:e>
                      </m:d>
                      <m:r>
                        <a:rPr lang="cs-CZ" sz="28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707" y="2118774"/>
                <a:ext cx="769121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717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Pravidla počítání s absolutní hodnotou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∙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&gt;0</m:t>
                      </m:r>
                    </m:oMath>
                  </m:oMathPara>
                </a14:m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𝑏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𝑎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0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587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60648"/>
            <a:ext cx="91440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Určete absolutní hodnotu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Postup 1</a:t>
                </a: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8−5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16+8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16+8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−10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5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</m:oMath>
                  </m:oMathPara>
                </a14:m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21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441+4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445</m:t>
                          </m:r>
                        </m:e>
                      </m:rad>
                    </m:oMath>
                  </m:oMathPara>
                </a14:m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t="-15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693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60648"/>
            <a:ext cx="91440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Určete absolutní hodnotu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Postup 2</a:t>
                </a: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8−5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8−5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6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25</m:t>
                          </m:r>
                        </m:e>
                      </m:rad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e>
                      </m:rad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89∙5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445</m:t>
                          </m:r>
                        </m:e>
                      </m:rad>
                    </m:oMath>
                  </m:oMathPara>
                </a14:m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t="-15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433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+2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1+4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num>
                            <m:den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1+4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1+4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1+16</m:t>
                              </m:r>
                            </m:e>
                          </m:rad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5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17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5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17</m:t>
                              </m:r>
                            </m:e>
                          </m:rad>
                        </m:den>
                      </m:f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17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17</m:t>
                              </m:r>
                            </m:e>
                          </m:rad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85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17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Určete absolutní hodnotu čísla: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86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08720"/>
                <a:ext cx="8229600" cy="5832648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1−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+2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3−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1−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𝑖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num>
                            <m:den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3−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cs-CZ" sz="280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1−</m:t>
                                  </m:r>
                                  <m:r>
                                    <a:rPr lang="cs-CZ" sz="2800" b="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𝑖</m:t>
                                  </m:r>
                                </m:e>
                              </m:d>
                              <m:d>
                                <m:dPr>
                                  <m:ctrlPr>
                                    <a:rPr lang="cs-CZ" sz="280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3−</m:t>
                                  </m:r>
                                  <m:r>
                                    <a:rPr lang="cs-CZ" sz="2800" b="0" i="1" dirty="0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𝑖</m:t>
                                  </m:r>
                                </m:e>
                              </m:d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+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1+2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3−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3−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−3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−1+1+2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3−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−2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3−</m:t>
                              </m:r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𝑖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+4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+1</m:t>
                              </m:r>
                            </m:e>
                          </m:rad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13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0</m:t>
                              </m:r>
                            </m:e>
                          </m:rad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130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08720"/>
                <a:ext cx="8229600" cy="583264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Určete absolutní hodnotu čísla: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62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</a:t>
            </a:r>
            <a:r>
              <a:rPr lang="ru-RU" sz="1600" dirty="0" smtClean="0">
                <a:latin typeface="Arial" pitchFamily="34" charset="0"/>
                <a:cs typeface="Arial" pitchFamily="34" charset="0"/>
              </a:rPr>
              <a:t>škola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2068</TotalTime>
  <Words>502</Words>
  <Application>Microsoft Office PowerPoint</Application>
  <PresentationFormat>Předvádění na obrazovce (4:3)</PresentationFormat>
  <Paragraphs>88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Absolutní hodnota komplexního čísla</vt:lpstr>
      <vt:lpstr>Prezentace aplikace PowerPoint</vt:lpstr>
      <vt:lpstr>Pravidla počítání s absolutní hodnotou komplexního čísla</vt:lpstr>
      <vt:lpstr>Určete absolutní hodnotu komplexního čísla</vt:lpstr>
      <vt:lpstr>Určete absolutní hodnotu komplexního čísla</vt:lpstr>
      <vt:lpstr>Určete absolutní hodnotu čísla:</vt:lpstr>
      <vt:lpstr>Určete absolutní hodnotu čísla: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274</cp:revision>
  <dcterms:created xsi:type="dcterms:W3CDTF">2012-11-30T22:17:21Z</dcterms:created>
  <dcterms:modified xsi:type="dcterms:W3CDTF">2013-10-08T16:34:06Z</dcterms:modified>
</cp:coreProperties>
</file>