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0D04293-7222-4F17-ABF4-C9947EBA2C49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DEE4B75-727B-4C16-9B67-E1F6FFB0BA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5517232"/>
            <a:ext cx="6400800" cy="17526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258888" y="36449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</a:t>
            </a:r>
            <a:r>
              <a:rPr lang="cs-CZ" dirty="0" smtClean="0"/>
              <a:t> </a:t>
            </a:r>
            <a:r>
              <a:rPr lang="cs-CZ" i="1" dirty="0" smtClean="0">
                <a:solidFill>
                  <a:srgbClr val="FFC000"/>
                </a:solidFill>
              </a:rPr>
              <a:t>Ortová Iveta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Číslo projektu: CZ.1.07/1.4.00/21.3235</a:t>
            </a:r>
          </a:p>
          <a:p>
            <a:pPr>
              <a:defRPr/>
            </a:pPr>
            <a:r>
              <a:rPr lang="cs-CZ" dirty="0" smtClean="0"/>
              <a:t>Název:	 VY_32_INOVACE_</a:t>
            </a:r>
            <a:r>
              <a:rPr lang="cs-CZ" dirty="0" smtClean="0">
                <a:solidFill>
                  <a:srgbClr val="FFC000"/>
                </a:solidFill>
              </a:rPr>
              <a:t>2C_03_Fyzikální, chemický děj</a:t>
            </a:r>
          </a:p>
          <a:p>
            <a:pPr>
              <a:defRPr/>
            </a:pPr>
            <a:r>
              <a:rPr lang="cs-CZ" dirty="0" smtClean="0"/>
              <a:t>Téma: </a:t>
            </a:r>
            <a:r>
              <a:rPr lang="cs-CZ" dirty="0" smtClean="0">
                <a:solidFill>
                  <a:srgbClr val="FFC000"/>
                </a:solidFill>
              </a:rPr>
              <a:t>Chemie pro 8. ročník ZŠ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  <p:pic>
        <p:nvPicPr>
          <p:cNvPr id="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09046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400" dirty="0" smtClean="0"/>
              <a:t>Anotace: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dirty="0" smtClean="0"/>
              <a:t>prezentace je určena k výkladu učitele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dirty="0" smtClean="0"/>
              <a:t>prezentace obsahuje výkladovou část – vhodné k zápisu žákům do sešitu – bodově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dirty="0"/>
              <a:t>p</a:t>
            </a:r>
            <a:r>
              <a:rPr lang="cs-CZ" dirty="0" smtClean="0"/>
              <a:t>rezentace obsahuje otázky pro shrnutí na závěr hodiny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dirty="0"/>
              <a:t>s</a:t>
            </a:r>
            <a:r>
              <a:rPr lang="cs-CZ" dirty="0" smtClean="0"/>
              <a:t>oučástí prezentace je také řešení zadaných úkolů  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dirty="0"/>
              <a:t>ú</a:t>
            </a:r>
            <a:r>
              <a:rPr lang="cs-CZ" dirty="0" smtClean="0"/>
              <a:t>koly lze využít pro shrnutí na konci hodiny – žáci pracují samostatně do sešitů nebo odpovědi formulují ústně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79716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/>
              <a:t>ú</a:t>
            </a:r>
            <a:r>
              <a:rPr lang="cs-CZ" dirty="0" smtClean="0"/>
              <a:t>koly na konci prezentace lze využít i na písemné opakování nebo na prověření pochopení probírané látky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v</a:t>
            </a:r>
            <a:r>
              <a:rPr lang="cs-CZ" dirty="0" smtClean="0"/>
              <a:t> prezentaci je využití praktických příkladů </a:t>
            </a:r>
          </a:p>
        </p:txBody>
      </p:sp>
    </p:spTree>
    <p:extLst>
      <p:ext uri="{BB962C8B-B14F-4D97-AF65-F5344CB8AC3E}">
        <p14:creationId xmlns:p14="http://schemas.microsoft.com/office/powerpoint/2010/main" xmlns="" val="3939406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Fyzikální děj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Při fyzikálních dějích se mění skupenství, tvar, </a:t>
            </a:r>
            <a:r>
              <a:rPr lang="cs-CZ" dirty="0" smtClean="0"/>
              <a:t>hmotnost. </a:t>
            </a:r>
            <a:endParaRPr lang="cs-CZ" dirty="0" smtClean="0"/>
          </a:p>
          <a:p>
            <a:r>
              <a:rPr lang="cs-CZ" dirty="0" smtClean="0"/>
              <a:t>Nevznikají nové </a:t>
            </a:r>
            <a:r>
              <a:rPr lang="cs-CZ" dirty="0" smtClean="0"/>
              <a:t>látky.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</a:t>
            </a:r>
            <a:r>
              <a:rPr lang="cs-CZ" dirty="0" smtClean="0"/>
              <a:t>ř</a:t>
            </a:r>
            <a:r>
              <a:rPr lang="cs-CZ" dirty="0" smtClean="0"/>
              <a:t>. </a:t>
            </a:r>
            <a:r>
              <a:rPr lang="cs-CZ" dirty="0" smtClean="0"/>
              <a:t>tání </a:t>
            </a:r>
            <a:r>
              <a:rPr lang="cs-CZ" dirty="0" smtClean="0"/>
              <a:t>ledu, bouřka, řezání dřeva, pilování kovu, sekání trávy, vypařování vody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45727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Chemický děj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při </a:t>
            </a:r>
            <a:r>
              <a:rPr lang="cs-CZ" dirty="0" smtClean="0"/>
              <a:t>chemickém ději vznikají nové látky</a:t>
            </a:r>
          </a:p>
          <a:p>
            <a:r>
              <a:rPr lang="cs-CZ" dirty="0" smtClean="0"/>
              <a:t>p</a:t>
            </a:r>
            <a:r>
              <a:rPr lang="cs-CZ" dirty="0" smtClean="0"/>
              <a:t>ř</a:t>
            </a:r>
            <a:r>
              <a:rPr lang="cs-CZ" dirty="0" smtClean="0"/>
              <a:t>. Hoření dřeva – vzniká popel a dým</a:t>
            </a:r>
          </a:p>
          <a:p>
            <a:r>
              <a:rPr lang="cs-CZ" dirty="0" smtClean="0"/>
              <a:t>k</a:t>
            </a:r>
            <a:r>
              <a:rPr lang="cs-CZ" dirty="0" smtClean="0"/>
              <a:t>ysání </a:t>
            </a:r>
            <a:r>
              <a:rPr lang="cs-CZ" dirty="0" smtClean="0"/>
              <a:t>zelí – změna chuti a barvy</a:t>
            </a:r>
          </a:p>
          <a:p>
            <a:r>
              <a:rPr lang="cs-CZ" dirty="0" smtClean="0"/>
              <a:t>k</a:t>
            </a:r>
            <a:r>
              <a:rPr lang="cs-CZ" dirty="0" smtClean="0"/>
              <a:t>ysání </a:t>
            </a:r>
            <a:r>
              <a:rPr lang="cs-CZ" dirty="0" smtClean="0"/>
              <a:t>mléka – změna chuti a skupenství</a:t>
            </a:r>
          </a:p>
          <a:p>
            <a:endParaRPr lang="cs-CZ" dirty="0"/>
          </a:p>
          <a:p>
            <a:pPr marL="45720" indent="0">
              <a:buNone/>
            </a:pPr>
            <a:endParaRPr lang="cs-CZ" dirty="0" smtClean="0"/>
          </a:p>
          <a:p>
            <a:r>
              <a:rPr lang="cs-CZ" dirty="0" smtClean="0"/>
              <a:t>Chemie je přírodní věda, která se zabývá vznikem nových látek, chemickými </a:t>
            </a:r>
            <a:r>
              <a:rPr lang="cs-CZ" dirty="0" smtClean="0"/>
              <a:t>ději.  </a:t>
            </a:r>
            <a:endParaRPr lang="cs-CZ" dirty="0" smtClean="0"/>
          </a:p>
        </p:txBody>
      </p:sp>
      <p:sp>
        <p:nvSpPr>
          <p:cNvPr id="4" name="Šipka dolů 3"/>
          <p:cNvSpPr/>
          <p:nvPr/>
        </p:nvSpPr>
        <p:spPr>
          <a:xfrm>
            <a:off x="3491880" y="2492896"/>
            <a:ext cx="1224136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4574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CHEMIE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Je přírodní věda o látkách a jejich přeměnách v jiné látky. </a:t>
            </a:r>
          </a:p>
          <a:p>
            <a:r>
              <a:rPr lang="cs-CZ" dirty="0" smtClean="0"/>
              <a:t>K hlavním postupům poznávání vlastností a přeměn látek patří pozorování, pokus a měření. </a:t>
            </a:r>
          </a:p>
          <a:p>
            <a:r>
              <a:rPr lang="cs-CZ" dirty="0" smtClean="0"/>
              <a:t>t</a:t>
            </a:r>
            <a:r>
              <a:rPr lang="cs-CZ" dirty="0" smtClean="0"/>
              <a:t>eorie </a:t>
            </a:r>
            <a:r>
              <a:rPr lang="cs-CZ" dirty="0" smtClean="0"/>
              <a:t>vede, pokus rozhoduje </a:t>
            </a:r>
          </a:p>
        </p:txBody>
      </p:sp>
    </p:spTree>
    <p:extLst>
      <p:ext uri="{BB962C8B-B14F-4D97-AF65-F5344CB8AC3E}">
        <p14:creationId xmlns:p14="http://schemas.microsoft.com/office/powerpoint/2010/main" xmlns="" val="520883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na procvičení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502920" indent="-457200">
              <a:buFont typeface="+mj-lt"/>
              <a:buAutoNum type="arabicPeriod"/>
            </a:pPr>
            <a:r>
              <a:rPr lang="cs-CZ" dirty="0" smtClean="0"/>
              <a:t>Určete co je to fyzikální děj.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/>
              <a:t>Určete co je to chemický děj.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/>
              <a:t>Jestliže se mění tvar, jedná se o děj …..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/>
              <a:t>Jestliže vznikají nové látky, jedná se o děj……</a:t>
            </a:r>
          </a:p>
          <a:p>
            <a:pPr marL="502920" indent="-457200">
              <a:buFont typeface="+mj-lt"/>
              <a:buAutoNum type="arabicPeriod"/>
            </a:pPr>
            <a:r>
              <a:rPr lang="cs-CZ" dirty="0" smtClean="0"/>
              <a:t>Jestliže se mění skupenství, jedná se o děj ……</a:t>
            </a:r>
          </a:p>
        </p:txBody>
      </p:sp>
    </p:spTree>
    <p:extLst>
      <p:ext uri="{BB962C8B-B14F-4D97-AF65-F5344CB8AC3E}">
        <p14:creationId xmlns:p14="http://schemas.microsoft.com/office/powerpoint/2010/main" xmlns="" val="399846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 na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502920" indent="-457200">
              <a:buFont typeface="+mj-lt"/>
              <a:buAutoNum type="arabicPeriod"/>
            </a:pPr>
            <a:r>
              <a:rPr lang="cs-CZ" dirty="0"/>
              <a:t>Při fyzikálních dějích se mění skupenství, tvar, </a:t>
            </a:r>
            <a:r>
              <a:rPr lang="cs-CZ" dirty="0" smtClean="0"/>
              <a:t>hmotnost. </a:t>
            </a:r>
            <a:endParaRPr lang="cs-CZ" dirty="0"/>
          </a:p>
          <a:p>
            <a:pPr marL="502920" indent="-457200">
              <a:buFont typeface="+mj-lt"/>
              <a:buAutoNum type="arabicPeriod"/>
            </a:pPr>
            <a:r>
              <a:rPr lang="cs-CZ" dirty="0"/>
              <a:t>Při chemickém ději vznikají nové </a:t>
            </a:r>
            <a:r>
              <a:rPr lang="cs-CZ" dirty="0" smtClean="0"/>
              <a:t>látky.</a:t>
            </a:r>
            <a:endParaRPr lang="cs-CZ" dirty="0"/>
          </a:p>
          <a:p>
            <a:pPr marL="502920" indent="-457200">
              <a:buFont typeface="+mj-lt"/>
              <a:buAutoNum type="arabicPeriod"/>
            </a:pPr>
            <a:r>
              <a:rPr lang="cs-CZ" dirty="0" smtClean="0"/>
              <a:t>f</a:t>
            </a:r>
            <a:r>
              <a:rPr lang="cs-CZ" dirty="0" smtClean="0"/>
              <a:t>yzikální </a:t>
            </a:r>
            <a:endParaRPr lang="cs-CZ" dirty="0" smtClean="0"/>
          </a:p>
          <a:p>
            <a:pPr marL="502920" indent="-457200">
              <a:buFont typeface="+mj-lt"/>
              <a:buAutoNum type="arabicPeriod"/>
            </a:pPr>
            <a:r>
              <a:rPr lang="cs-CZ" dirty="0" smtClean="0"/>
              <a:t>c</a:t>
            </a:r>
            <a:r>
              <a:rPr lang="cs-CZ" dirty="0" smtClean="0"/>
              <a:t>hemický </a:t>
            </a:r>
            <a:endParaRPr lang="cs-CZ" dirty="0" smtClean="0"/>
          </a:p>
          <a:p>
            <a:pPr marL="502920" indent="-457200">
              <a:buFont typeface="+mj-lt"/>
              <a:buAutoNum type="arabicPeriod"/>
            </a:pPr>
            <a:r>
              <a:rPr lang="cs-CZ" dirty="0" smtClean="0"/>
              <a:t>f</a:t>
            </a:r>
            <a:r>
              <a:rPr lang="cs-CZ" dirty="0" smtClean="0"/>
              <a:t>yzikální</a:t>
            </a:r>
            <a:endParaRPr lang="cs-CZ" dirty="0" smtClean="0"/>
          </a:p>
          <a:p>
            <a:pPr marL="45720" indent="0">
              <a:buNone/>
            </a:pPr>
            <a:endParaRPr lang="cs-CZ" dirty="0" smtClean="0"/>
          </a:p>
          <a:p>
            <a:pPr marL="45720" indent="0">
              <a:buNone/>
            </a:pPr>
            <a:endParaRPr lang="cs-CZ" dirty="0" smtClean="0"/>
          </a:p>
          <a:p>
            <a:pPr marL="502920" indent="-45720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55940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Fyzikální či chemický děj?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t</a:t>
            </a:r>
            <a:r>
              <a:rPr lang="cs-CZ" dirty="0" smtClean="0"/>
              <a:t>ání </a:t>
            </a:r>
            <a:r>
              <a:rPr lang="cs-CZ" dirty="0" smtClean="0"/>
              <a:t>ledu</a:t>
            </a:r>
          </a:p>
          <a:p>
            <a:r>
              <a:rPr lang="cs-CZ" dirty="0" smtClean="0"/>
              <a:t>v</a:t>
            </a:r>
            <a:r>
              <a:rPr lang="cs-CZ" dirty="0" smtClean="0"/>
              <a:t>ypařování </a:t>
            </a:r>
            <a:r>
              <a:rPr lang="cs-CZ" dirty="0" smtClean="0"/>
              <a:t>vody</a:t>
            </a:r>
          </a:p>
          <a:p>
            <a:r>
              <a:rPr lang="cs-CZ" dirty="0" smtClean="0"/>
              <a:t>h</a:t>
            </a:r>
            <a:r>
              <a:rPr lang="cs-CZ" dirty="0" smtClean="0"/>
              <a:t>oření </a:t>
            </a:r>
            <a:r>
              <a:rPr lang="cs-CZ" dirty="0" smtClean="0"/>
              <a:t>benzínu v motoru</a:t>
            </a:r>
          </a:p>
          <a:p>
            <a:r>
              <a:rPr lang="cs-CZ" dirty="0" smtClean="0"/>
              <a:t>r</a:t>
            </a:r>
            <a:r>
              <a:rPr lang="cs-CZ" dirty="0" smtClean="0"/>
              <a:t>ezavění </a:t>
            </a:r>
            <a:r>
              <a:rPr lang="cs-CZ" dirty="0" smtClean="0"/>
              <a:t>železa</a:t>
            </a:r>
          </a:p>
          <a:p>
            <a:r>
              <a:rPr lang="cs-CZ" dirty="0" smtClean="0"/>
              <a:t>v</a:t>
            </a:r>
            <a:r>
              <a:rPr lang="cs-CZ" dirty="0" smtClean="0"/>
              <a:t>znik </a:t>
            </a:r>
            <a:r>
              <a:rPr lang="cs-CZ" dirty="0" smtClean="0"/>
              <a:t>ledu na rybníce</a:t>
            </a:r>
          </a:p>
          <a:p>
            <a:r>
              <a:rPr lang="cs-CZ" dirty="0" smtClean="0"/>
              <a:t>k</a:t>
            </a:r>
            <a:r>
              <a:rPr lang="cs-CZ" dirty="0" smtClean="0"/>
              <a:t>ysání </a:t>
            </a:r>
            <a:r>
              <a:rPr lang="cs-CZ" dirty="0" smtClean="0"/>
              <a:t>zelí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cs-CZ" dirty="0" smtClean="0"/>
              <a:t>s</a:t>
            </a:r>
            <a:r>
              <a:rPr lang="cs-CZ" dirty="0" smtClean="0"/>
              <a:t>ekání </a:t>
            </a:r>
            <a:r>
              <a:rPr lang="cs-CZ" dirty="0" smtClean="0"/>
              <a:t>trávy</a:t>
            </a:r>
          </a:p>
          <a:p>
            <a:r>
              <a:rPr lang="cs-CZ" dirty="0" smtClean="0"/>
              <a:t>h</a:t>
            </a:r>
            <a:r>
              <a:rPr lang="cs-CZ" dirty="0" smtClean="0"/>
              <a:t>nití </a:t>
            </a:r>
            <a:r>
              <a:rPr lang="cs-CZ" dirty="0" smtClean="0"/>
              <a:t>trávy</a:t>
            </a:r>
          </a:p>
          <a:p>
            <a:r>
              <a:rPr lang="cs-CZ" dirty="0" smtClean="0"/>
              <a:t>k</a:t>
            </a:r>
            <a:r>
              <a:rPr lang="cs-CZ" dirty="0" smtClean="0"/>
              <a:t>ažení </a:t>
            </a:r>
            <a:r>
              <a:rPr lang="cs-CZ" dirty="0" smtClean="0"/>
              <a:t>masa</a:t>
            </a:r>
          </a:p>
          <a:p>
            <a:r>
              <a:rPr lang="cs-CZ" dirty="0" smtClean="0"/>
              <a:t>ř</a:t>
            </a:r>
            <a:r>
              <a:rPr lang="cs-CZ" dirty="0" smtClean="0"/>
              <a:t>ezání </a:t>
            </a:r>
            <a:r>
              <a:rPr lang="cs-CZ" dirty="0" smtClean="0"/>
              <a:t>dříví</a:t>
            </a:r>
          </a:p>
          <a:p>
            <a:r>
              <a:rPr lang="cs-CZ" dirty="0" smtClean="0"/>
              <a:t>h</a:t>
            </a:r>
            <a:r>
              <a:rPr lang="cs-CZ" dirty="0" smtClean="0"/>
              <a:t>oření </a:t>
            </a:r>
            <a:r>
              <a:rPr lang="cs-CZ" dirty="0" smtClean="0"/>
              <a:t>uhlí</a:t>
            </a:r>
          </a:p>
          <a:p>
            <a:r>
              <a:rPr lang="cs-CZ" dirty="0" smtClean="0"/>
              <a:t>p</a:t>
            </a:r>
            <a:r>
              <a:rPr lang="cs-CZ" dirty="0" smtClean="0"/>
              <a:t>ilování </a:t>
            </a:r>
            <a:r>
              <a:rPr lang="cs-CZ" dirty="0" smtClean="0"/>
              <a:t>železa</a:t>
            </a:r>
          </a:p>
          <a:p>
            <a:r>
              <a:rPr lang="cs-CZ" dirty="0" smtClean="0"/>
              <a:t>k</a:t>
            </a:r>
            <a:r>
              <a:rPr lang="cs-CZ" dirty="0" smtClean="0"/>
              <a:t>ysání </a:t>
            </a:r>
            <a:r>
              <a:rPr lang="cs-CZ" dirty="0" smtClean="0"/>
              <a:t>mléka</a:t>
            </a:r>
          </a:p>
        </p:txBody>
      </p:sp>
    </p:spTree>
    <p:extLst>
      <p:ext uri="{BB962C8B-B14F-4D97-AF65-F5344CB8AC3E}">
        <p14:creationId xmlns:p14="http://schemas.microsoft.com/office/powerpoint/2010/main" xmlns="" val="2801269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Fyzikální děj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t</a:t>
            </a:r>
            <a:r>
              <a:rPr lang="cs-CZ" dirty="0" smtClean="0"/>
              <a:t>ání </a:t>
            </a:r>
            <a:r>
              <a:rPr lang="cs-CZ" dirty="0" smtClean="0"/>
              <a:t>ledu</a:t>
            </a:r>
          </a:p>
          <a:p>
            <a:r>
              <a:rPr lang="cs-CZ" dirty="0" smtClean="0"/>
              <a:t>v</a:t>
            </a:r>
            <a:r>
              <a:rPr lang="cs-CZ" dirty="0" smtClean="0"/>
              <a:t>ypařování </a:t>
            </a:r>
            <a:r>
              <a:rPr lang="cs-CZ" dirty="0" smtClean="0"/>
              <a:t>vody</a:t>
            </a:r>
          </a:p>
          <a:p>
            <a:r>
              <a:rPr lang="cs-CZ" dirty="0" smtClean="0"/>
              <a:t>v</a:t>
            </a:r>
            <a:r>
              <a:rPr lang="cs-CZ" dirty="0" smtClean="0"/>
              <a:t>znik </a:t>
            </a:r>
            <a:r>
              <a:rPr lang="cs-CZ" dirty="0" smtClean="0"/>
              <a:t>ledu na rybníce</a:t>
            </a:r>
          </a:p>
          <a:p>
            <a:r>
              <a:rPr lang="cs-CZ" dirty="0" smtClean="0"/>
              <a:t>s</a:t>
            </a:r>
            <a:r>
              <a:rPr lang="cs-CZ" dirty="0" smtClean="0"/>
              <a:t>ekání </a:t>
            </a:r>
            <a:r>
              <a:rPr lang="cs-CZ" dirty="0" smtClean="0"/>
              <a:t>trávy</a:t>
            </a:r>
          </a:p>
          <a:p>
            <a:r>
              <a:rPr lang="cs-CZ" dirty="0" smtClean="0"/>
              <a:t>p</a:t>
            </a:r>
            <a:r>
              <a:rPr lang="cs-CZ" dirty="0" smtClean="0"/>
              <a:t>ilování </a:t>
            </a:r>
            <a:r>
              <a:rPr lang="cs-CZ" dirty="0" smtClean="0"/>
              <a:t>železa</a:t>
            </a:r>
          </a:p>
          <a:p>
            <a:r>
              <a:rPr lang="cs-CZ" dirty="0" smtClean="0"/>
              <a:t>ř</a:t>
            </a:r>
            <a:r>
              <a:rPr lang="cs-CZ" dirty="0" smtClean="0"/>
              <a:t>ezání </a:t>
            </a:r>
            <a:r>
              <a:rPr lang="cs-CZ" dirty="0" smtClean="0"/>
              <a:t>dříví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Chemický děj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h</a:t>
            </a:r>
            <a:r>
              <a:rPr lang="cs-CZ" dirty="0" smtClean="0"/>
              <a:t>oření </a:t>
            </a:r>
            <a:r>
              <a:rPr lang="cs-CZ" dirty="0" smtClean="0"/>
              <a:t>benzínu v motoru</a:t>
            </a:r>
          </a:p>
          <a:p>
            <a:r>
              <a:rPr lang="cs-CZ" dirty="0" smtClean="0"/>
              <a:t>r</a:t>
            </a:r>
            <a:r>
              <a:rPr lang="cs-CZ" dirty="0" smtClean="0"/>
              <a:t>ezavění </a:t>
            </a:r>
            <a:r>
              <a:rPr lang="cs-CZ" dirty="0" smtClean="0"/>
              <a:t>železa</a:t>
            </a:r>
          </a:p>
          <a:p>
            <a:r>
              <a:rPr lang="cs-CZ" dirty="0" smtClean="0"/>
              <a:t>k</a:t>
            </a:r>
            <a:r>
              <a:rPr lang="cs-CZ" dirty="0" smtClean="0"/>
              <a:t>ysání </a:t>
            </a:r>
            <a:r>
              <a:rPr lang="cs-CZ" dirty="0" smtClean="0"/>
              <a:t>zelí</a:t>
            </a:r>
          </a:p>
          <a:p>
            <a:r>
              <a:rPr lang="cs-CZ" dirty="0" smtClean="0"/>
              <a:t>h</a:t>
            </a:r>
            <a:r>
              <a:rPr lang="cs-CZ" dirty="0" smtClean="0"/>
              <a:t>nití </a:t>
            </a:r>
            <a:r>
              <a:rPr lang="cs-CZ" dirty="0" smtClean="0"/>
              <a:t>trávy</a:t>
            </a:r>
          </a:p>
          <a:p>
            <a:r>
              <a:rPr lang="cs-CZ" dirty="0" smtClean="0"/>
              <a:t>k</a:t>
            </a:r>
            <a:r>
              <a:rPr lang="cs-CZ" dirty="0" smtClean="0"/>
              <a:t>ažení </a:t>
            </a:r>
            <a:r>
              <a:rPr lang="cs-CZ" dirty="0" smtClean="0"/>
              <a:t>masa</a:t>
            </a:r>
          </a:p>
          <a:p>
            <a:r>
              <a:rPr lang="cs-CZ" dirty="0" smtClean="0"/>
              <a:t>k</a:t>
            </a:r>
            <a:r>
              <a:rPr lang="cs-CZ" dirty="0" smtClean="0"/>
              <a:t>ysání </a:t>
            </a:r>
            <a:r>
              <a:rPr lang="cs-CZ" dirty="0" smtClean="0"/>
              <a:t>mléka</a:t>
            </a:r>
          </a:p>
          <a:p>
            <a:r>
              <a:rPr lang="cs-CZ" dirty="0" smtClean="0"/>
              <a:t>h</a:t>
            </a:r>
            <a:r>
              <a:rPr lang="cs-CZ" dirty="0" smtClean="0"/>
              <a:t>oření </a:t>
            </a:r>
            <a:r>
              <a:rPr lang="cs-CZ" dirty="0" smtClean="0"/>
              <a:t>uhlí</a:t>
            </a: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54015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BENEŠ, P., PUMPR, V., BANÝR, J. </a:t>
            </a:r>
            <a:r>
              <a:rPr lang="cs-CZ" i="1" dirty="0"/>
              <a:t>Základy chemie. </a:t>
            </a:r>
            <a:r>
              <a:rPr lang="cs-CZ" dirty="0"/>
              <a:t>Fortuna. 1993, Praha. ISBN </a:t>
            </a:r>
            <a:r>
              <a:rPr lang="cs-CZ" dirty="0" smtClean="0"/>
              <a:t>80-7168-043-5</a:t>
            </a:r>
          </a:p>
          <a:p>
            <a:pPr marL="0" indent="0">
              <a:buNone/>
            </a:pPr>
            <a:r>
              <a:rPr lang="cs-CZ" smtClean="0"/>
              <a:t>Vlastní úkoly autora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9361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89</TotalTime>
  <Words>385</Words>
  <Application>Microsoft Office PowerPoint</Application>
  <PresentationFormat>Předvádění na obrazovce (4:3)</PresentationFormat>
  <Paragraphs>81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 </vt:lpstr>
      <vt:lpstr>Anotace:</vt:lpstr>
      <vt:lpstr>Anotace: </vt:lpstr>
      <vt:lpstr>Fyzikální děj </vt:lpstr>
      <vt:lpstr>Chemický děj </vt:lpstr>
      <vt:lpstr>CHEMIE </vt:lpstr>
      <vt:lpstr>Otázky na procvičení </vt:lpstr>
      <vt:lpstr>Odpovědi na otázky</vt:lpstr>
      <vt:lpstr>Fyzikální či chemický děj? </vt:lpstr>
      <vt:lpstr>odpovědi</vt:lpstr>
      <vt:lpstr>Citace</vt:lpstr>
    </vt:vector>
  </TitlesOfParts>
  <Company>HL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Hlusice</dc:creator>
  <cp:lastModifiedBy>expert</cp:lastModifiedBy>
  <cp:revision>15</cp:revision>
  <dcterms:created xsi:type="dcterms:W3CDTF">2011-09-01T06:10:59Z</dcterms:created>
  <dcterms:modified xsi:type="dcterms:W3CDTF">2012-03-23T05:48:40Z</dcterms:modified>
</cp:coreProperties>
</file>