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32" r:id="rId2"/>
    <p:sldMasterId id="2147483744" r:id="rId3"/>
    <p:sldMasterId id="2147483768" r:id="rId4"/>
  </p:sldMasterIdLst>
  <p:notesMasterIdLst>
    <p:notesMasterId r:id="rId16"/>
  </p:notesMasterIdLst>
  <p:sldIdLst>
    <p:sldId id="322" r:id="rId5"/>
    <p:sldId id="323" r:id="rId6"/>
    <p:sldId id="324" r:id="rId7"/>
    <p:sldId id="379" r:id="rId8"/>
    <p:sldId id="377" r:id="rId9"/>
    <p:sldId id="378" r:id="rId10"/>
    <p:sldId id="380" r:id="rId11"/>
    <p:sldId id="381" r:id="rId12"/>
    <p:sldId id="360" r:id="rId13"/>
    <p:sldId id="368" r:id="rId14"/>
    <p:sldId id="34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>
          <p15:clr>
            <a:srgbClr val="A4A3A4"/>
          </p15:clr>
        </p15:guide>
        <p15:guide id="2" pos="2880">
          <p15:clr>
            <a:srgbClr val="A4A3A4"/>
          </p15:clr>
        </p15:guide>
        <p15:guide id="3" pos="4468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006600"/>
    <a:srgbClr val="66FFFF"/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33" autoAdjust="0"/>
    <p:restoredTop sz="94671" autoAdjust="0"/>
  </p:normalViewPr>
  <p:slideViewPr>
    <p:cSldViewPr showGuides="1">
      <p:cViewPr varScale="1">
        <p:scale>
          <a:sx n="63" d="100"/>
          <a:sy n="63" d="100"/>
        </p:scale>
        <p:origin x="1252" y="56"/>
      </p:cViewPr>
      <p:guideLst>
        <p:guide orient="horz"/>
        <p:guide pos="2880"/>
        <p:guide pos="4468"/>
      </p:guideLst>
    </p:cSldViewPr>
  </p:slideViewPr>
  <p:notesTextViewPr>
    <p:cViewPr>
      <p:scale>
        <a:sx n="66" d="100"/>
        <a:sy n="66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20E379-52AB-4730-9345-6F7EC28A8D7F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E7B955-8A68-4999-9441-4F7E33248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96773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41257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 smtClean="0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48155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1175698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625083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413755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23567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61517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47607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137612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238466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896821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430009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890125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58359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60237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48586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30799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90950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03769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84959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0712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92801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683525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632092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423763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72850282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113890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97093573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576893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0733476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470712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79232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6609366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946852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6238874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6226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75657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3704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600" y="5251810"/>
            <a:ext cx="5407152" cy="1045464"/>
          </a:xfrm>
          <a:prstGeom prst="rect">
            <a:avLst/>
          </a:prstGeom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4141893"/>
              </p:ext>
            </p:extLst>
          </p:nvPr>
        </p:nvGraphicFramePr>
        <p:xfrm>
          <a:off x="971600" y="1268757"/>
          <a:ext cx="7200800" cy="1904451"/>
        </p:xfrm>
        <a:graphic>
          <a:graphicData uri="http://schemas.openxmlformats.org/drawingml/2006/table">
            <a:tbl>
              <a:tblPr firstRow="1" firstCol="1" bandRow="1"/>
              <a:tblGrid>
                <a:gridCol w="1746945"/>
                <a:gridCol w="5453855"/>
              </a:tblGrid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 školy</a:t>
                      </a:r>
                      <a:r>
                        <a:rPr lang="en-US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ZÁKLADNÍ ŠKOLA</a:t>
                      </a:r>
                      <a:r>
                        <a:rPr lang="cs-CZ" sz="1200" b="1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PODBOŘANY, HUSOVA 276, OKRES LOUNY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Autor: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Mgr.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Milena RÁČKOVÁ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VY_32_INOVACE_497_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VELKÁ PÍSMENA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Téma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OPAKOVÁNÍ VELKÝCH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PÍSMEN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24187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Číslo projektu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CZ.1.07/1.4.00/21. 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2975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1156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268760"/>
            <a:ext cx="9144000" cy="676275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427515"/>
            <a:ext cx="9144000" cy="3953813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Materiál určen pro práci žáků na ZŠ – 1. stupeň v předmětu Český jazyk a literatura pro 5. ročník</a:t>
            </a:r>
          </a:p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Cílem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Microsoft PowerPointové prezentace je opakování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velkých písmen u vlastních jmen, náboženských osob, příslušníků národů aj. </a:t>
            </a:r>
          </a:p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Součástí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prezentace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jsou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pracovní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listy</a:t>
            </a:r>
          </a:p>
        </p:txBody>
      </p:sp>
    </p:spTree>
    <p:extLst>
      <p:ext uri="{BB962C8B-B14F-4D97-AF65-F5344CB8AC3E}">
        <p14:creationId xmlns:p14="http://schemas.microsoft.com/office/powerpoint/2010/main" val="491772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Datum vytvoření:</a:t>
            </a:r>
            <a:endParaRPr lang="cs-CZ" sz="2400" b="1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2635573"/>
            <a:ext cx="9128065" cy="410579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č. 5, 7: </a:t>
            </a: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Opakování</a:t>
            </a: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– Doplňování písmen </a:t>
            </a: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6, 8: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doplnění písmen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9, 10: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listy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557784" lvl="1" indent="0">
              <a:lnSpc>
                <a:spcPct val="120000"/>
              </a:lnSpc>
              <a:buClrTx/>
              <a:buSzPct val="100000"/>
              <a:buNone/>
            </a:pPr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 dirty="0" smtClean="0">
                <a:solidFill>
                  <a:prstClr val="black"/>
                </a:solidFill>
                <a:effectLst/>
              </a:rPr>
              <a:t>Listopad</a:t>
            </a:r>
            <a:endParaRPr lang="cs-CZ" sz="2400" b="0" dirty="0">
              <a:solidFill>
                <a:prstClr val="black"/>
              </a:solidFill>
              <a:effectLst/>
            </a:endParaRP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248619" y="126998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Klíčová slova:</a:t>
            </a:r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2393302" y="1261719"/>
            <a:ext cx="6840760" cy="653947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1600" b="0" dirty="0" smtClean="0">
                <a:solidFill>
                  <a:prstClr val="black"/>
                </a:solidFill>
                <a:effectLst/>
              </a:rPr>
              <a:t>VELKÁ PÍSMENA,  NÁZVY OSOB, NÁZVY NÁBOŽENSKÝCH OSOB, PŘÍSLUŠNÍKŮ NÁRODŮ, NÁZVY MYTOLOGICKÝCH POSTAV     </a:t>
            </a:r>
            <a:endParaRPr lang="cs-CZ" sz="1600" b="0" dirty="0">
              <a:solidFill>
                <a:prstClr val="black"/>
              </a:solidFill>
              <a:effectLst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982543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val="3442858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Vývojový diagram: děrná páska 10"/>
          <p:cNvSpPr/>
          <p:nvPr/>
        </p:nvSpPr>
        <p:spPr>
          <a:xfrm>
            <a:off x="3672384" y="3700986"/>
            <a:ext cx="5472608" cy="2711919"/>
          </a:xfrm>
          <a:prstGeom prst="flowChartPunchedTape">
            <a:avLst/>
          </a:prstGeom>
          <a:solidFill>
            <a:srgbClr val="006600"/>
          </a:solidFill>
          <a:scene3d>
            <a:camera prst="perspectiveContrastingLeftFacing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prstClr val="white"/>
                </a:solidFill>
              </a:rPr>
              <a:t>Pravopis předložek S (se), z (ze) se často liší od výslovnosti, např.:</a:t>
            </a:r>
          </a:p>
          <a:p>
            <a:r>
              <a:rPr lang="cs-CZ" b="1" dirty="0" smtClean="0">
                <a:solidFill>
                  <a:prstClr val="white"/>
                </a:solidFill>
              </a:rPr>
              <a:t>S bratrem /z/		z Písku /s/</a:t>
            </a:r>
          </a:p>
          <a:p>
            <a:r>
              <a:rPr lang="cs-CZ" b="1" dirty="0" smtClean="0">
                <a:solidFill>
                  <a:prstClr val="white"/>
                </a:solidFill>
              </a:rPr>
              <a:t>S důvtipem /z/		z přesvědčení /s/</a:t>
            </a:r>
          </a:p>
          <a:p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55976" y="1121401"/>
            <a:ext cx="6571030" cy="646331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  <a:scene3d>
            <a:camera prst="isometricOffAxis1Left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Skupiny –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bje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bě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vje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vě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</a:t>
            </a:r>
            <a:endParaRPr lang="cs-CZ" sz="3600" b="1" i="1" dirty="0">
              <a:ln>
                <a:solidFill>
                  <a:srgbClr val="92D050"/>
                </a:solidFill>
              </a:ln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260648"/>
            <a:ext cx="2935419" cy="20313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</p:spPr>
        <p:txBody>
          <a:bodyPr wrap="none" rtlCol="0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 b="1" dirty="0" smtClean="0">
                <a:solidFill>
                  <a:srgbClr val="0070C0"/>
                </a:solidFill>
              </a:rPr>
              <a:t>já		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ě</a:t>
            </a:r>
            <a:r>
              <a:rPr lang="cs-CZ" dirty="0" smtClean="0">
                <a:solidFill>
                  <a:srgbClr val="0070C0"/>
                </a:solidFill>
              </a:rPr>
              <a:t>, mne	(tě)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ně</a:t>
            </a:r>
            <a:r>
              <a:rPr lang="cs-CZ" dirty="0" smtClean="0">
                <a:solidFill>
                  <a:srgbClr val="0070C0"/>
                </a:solidFill>
              </a:rPr>
              <a:t>, mi	(tobě)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ě</a:t>
            </a:r>
            <a:r>
              <a:rPr lang="cs-CZ" dirty="0" smtClean="0">
                <a:solidFill>
                  <a:srgbClr val="0070C0"/>
                </a:solidFill>
              </a:rPr>
              <a:t>, mne	(tě)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o</a:t>
            </a:r>
            <a:r>
              <a:rPr lang="cs-CZ" b="1" dirty="0" smtClean="0">
                <a:solidFill>
                  <a:srgbClr val="0070C0"/>
                </a:solidFill>
              </a:rPr>
              <a:t> mně	</a:t>
            </a:r>
            <a:r>
              <a:rPr lang="cs-CZ" dirty="0" smtClean="0">
                <a:solidFill>
                  <a:srgbClr val="0070C0"/>
                </a:solidFill>
              </a:rPr>
              <a:t>(o tobě)</a:t>
            </a:r>
          </a:p>
          <a:p>
            <a:pPr marL="342900" indent="-342900">
              <a:buFontTx/>
              <a:buAutoNum type="arabicPeriod"/>
            </a:pPr>
            <a:r>
              <a:rPr lang="cs-CZ" b="1" dirty="0" smtClean="0">
                <a:solidFill>
                  <a:srgbClr val="0070C0"/>
                </a:solidFill>
              </a:rPr>
              <a:t>mnou</a:t>
            </a:r>
          </a:p>
          <a:p>
            <a:pPr marL="342900" indent="-342900">
              <a:buFontTx/>
              <a:buAutoNum type="arabicPeriod"/>
            </a:pPr>
            <a:endParaRPr lang="cs-CZ" dirty="0" smtClean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 rot="2515263">
            <a:off x="-98449" y="3424645"/>
            <a:ext cx="6426759" cy="584775"/>
          </a:xfrm>
          <a:prstGeom prst="rect">
            <a:avLst/>
          </a:prstGeom>
          <a:solidFill>
            <a:srgbClr val="FFC000"/>
          </a:solidFill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200" b="1" cap="all" dirty="0" err="1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z</a:t>
            </a:r>
            <a:r>
              <a:rPr lang="cs-CZ" sz="3200" b="1" cap="all" dirty="0" err="1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y</a:t>
            </a:r>
            <a:r>
              <a:rPr lang="cs-CZ" sz="3200" b="1" cap="all" dirty="0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, </a:t>
            </a:r>
            <a:r>
              <a:rPr lang="cs-CZ" sz="3200" b="1" cap="all" dirty="0" err="1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zý</a:t>
            </a:r>
            <a:r>
              <a:rPr lang="cs-CZ" sz="3200" b="1" cap="all" dirty="0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: brzy, jazyk, nazývat se </a:t>
            </a:r>
            <a:endParaRPr lang="cs-CZ" sz="3200" b="1" cap="all" dirty="0">
              <a:ln w="9000" cmpd="sng">
                <a:solidFill>
                  <a:srgbClr val="909465">
                    <a:shade val="50000"/>
                    <a:satMod val="120000"/>
                  </a:srgbClr>
                </a:solidFill>
                <a:prstDash val="solid"/>
              </a:ln>
              <a:gradFill>
                <a:gsLst>
                  <a:gs pos="0">
                    <a:srgbClr val="909465">
                      <a:shade val="20000"/>
                      <a:satMod val="245000"/>
                    </a:srgbClr>
                  </a:gs>
                  <a:gs pos="43000">
                    <a:srgbClr val="909465">
                      <a:satMod val="255000"/>
                    </a:srgbClr>
                  </a:gs>
                  <a:gs pos="48000">
                    <a:srgbClr val="909465">
                      <a:shade val="85000"/>
                      <a:satMod val="255000"/>
                    </a:srgbClr>
                  </a:gs>
                  <a:gs pos="100000">
                    <a:srgbClr val="909465">
                      <a:shade val="20000"/>
                      <a:satMod val="245000"/>
                    </a:srgb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Monotype Corsiva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 rot="3401127">
            <a:off x="3238147" y="2609779"/>
            <a:ext cx="7077579" cy="523220"/>
          </a:xfrm>
          <a:prstGeom prst="rect">
            <a:avLst/>
          </a:prstGeom>
          <a:noFill/>
          <a:scene3d>
            <a:camera prst="isometricOffAxis2Right"/>
            <a:lightRig rig="threePt" dir="t"/>
          </a:scene3d>
        </p:spPr>
        <p:txBody>
          <a:bodyPr wrap="non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smtClean="0">
                <a:ln w="11430">
                  <a:solidFill>
                    <a:prstClr val="black">
                      <a:lumMod val="85000"/>
                      <a:lumOff val="15000"/>
                    </a:prstClr>
                  </a:solidFill>
                </a:ln>
                <a:solidFill>
                  <a:srgbClr val="71685A">
                    <a:lumMod val="75000"/>
                  </a:srgbClr>
                </a:solidFill>
                <a:effectLst>
                  <a:glow rad="228600">
                    <a:srgbClr val="FF6700">
                      <a:satMod val="175000"/>
                      <a:alpha val="40000"/>
                    </a:srgb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PŘEDPONY S – (SE-), z – (ZE-), VZ – (VZE-)</a:t>
            </a:r>
            <a:endParaRPr lang="cs-CZ" sz="2800" b="1" dirty="0">
              <a:ln w="11430">
                <a:solidFill>
                  <a:prstClr val="black">
                    <a:lumMod val="85000"/>
                    <a:lumOff val="15000"/>
                  </a:prstClr>
                </a:solidFill>
              </a:ln>
              <a:solidFill>
                <a:srgbClr val="71685A">
                  <a:lumMod val="75000"/>
                </a:srgbClr>
              </a:solidFill>
              <a:effectLst>
                <a:glow rad="228600">
                  <a:srgbClr val="FF6700">
                    <a:satMod val="175000"/>
                    <a:alpha val="40000"/>
                  </a:srgb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02589" y="3717032"/>
            <a:ext cx="7776864" cy="1015663"/>
          </a:xfrm>
          <a:prstGeom prst="rect">
            <a:avLst/>
          </a:prstGeom>
          <a:noFill/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2Right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0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ndalus" pitchFamily="18" charset="-78"/>
                <a:cs typeface="Andalus" pitchFamily="18" charset="-78"/>
              </a:rPr>
              <a:t>5. ročník</a:t>
            </a:r>
          </a:p>
        </p:txBody>
      </p:sp>
      <p:grpSp>
        <p:nvGrpSpPr>
          <p:cNvPr id="15" name="Skupina 14"/>
          <p:cNvGrpSpPr/>
          <p:nvPr/>
        </p:nvGrpSpPr>
        <p:grpSpPr>
          <a:xfrm rot="20544323">
            <a:off x="-304624" y="3579326"/>
            <a:ext cx="6048673" cy="1872208"/>
            <a:chOff x="899591" y="3717032"/>
            <a:chExt cx="6048673" cy="1872208"/>
          </a:xfrm>
          <a:scene3d>
            <a:camera prst="isometricTopUp"/>
            <a:lightRig rig="threePt" dir="t"/>
          </a:scene3d>
        </p:grpSpPr>
        <p:sp>
          <p:nvSpPr>
            <p:cNvPr id="14" name="Vodorovný svitek 13"/>
            <p:cNvSpPr/>
            <p:nvPr/>
          </p:nvSpPr>
          <p:spPr>
            <a:xfrm>
              <a:off x="899591" y="3717032"/>
              <a:ext cx="6048673" cy="1872208"/>
            </a:xfrm>
            <a:prstGeom prst="horizontalScrol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028014" y="4224863"/>
              <a:ext cx="5904180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prstClr val="black"/>
                  </a:solidFill>
                </a:rPr>
                <a:t>Zkratky a značky:</a:t>
              </a:r>
              <a:r>
                <a:rPr lang="cs-CZ" dirty="0" smtClean="0">
                  <a:solidFill>
                    <a:prstClr val="black"/>
                  </a:solidFill>
                </a:rPr>
                <a:t> </a:t>
              </a:r>
              <a:r>
                <a:rPr lang="cs-CZ" b="1" i="1" dirty="0" smtClean="0">
                  <a:solidFill>
                    <a:prstClr val="black"/>
                  </a:solidFill>
                </a:rPr>
                <a:t>p.= pan,…</a:t>
              </a:r>
            </a:p>
            <a:p>
              <a:r>
                <a:rPr lang="cs-CZ" b="1" i="1" dirty="0">
                  <a:solidFill>
                    <a:prstClr val="black"/>
                  </a:solidFill>
                </a:rPr>
                <a:t>	</a:t>
              </a:r>
              <a:r>
                <a:rPr lang="cs-CZ" b="1" i="1" dirty="0" smtClean="0">
                  <a:solidFill>
                    <a:prstClr val="black"/>
                  </a:solidFill>
                </a:rPr>
                <a:t>	  s. = slečna, sestra, …</a:t>
              </a:r>
            </a:p>
            <a:p>
              <a:r>
                <a:rPr lang="cs-CZ" b="1" i="1" dirty="0" smtClean="0">
                  <a:solidFill>
                    <a:prstClr val="black"/>
                  </a:solidFill>
                </a:rPr>
                <a:t>		  č. j. = číslo jednací, jednotné číslo</a:t>
              </a: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1854994" y="566678"/>
            <a:ext cx="5248553" cy="2862322"/>
          </a:xfrm>
          <a:prstGeom prst="rect">
            <a:avLst/>
          </a:prstGeom>
          <a:noFill/>
          <a:scene3d>
            <a:camera prst="perspectiveHeroicExtremeLeftFacing"/>
            <a:lightRig rig="threePt" dir="t"/>
          </a:scene3d>
        </p:spPr>
        <p:txBody>
          <a:bodyPr wrap="non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C00000"/>
                </a:solidFill>
                <a:effectLst>
                  <a:glow rad="139700">
                    <a:srgbClr val="94C600">
                      <a:satMod val="175000"/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 JAZYK </a:t>
            </a:r>
          </a:p>
          <a:p>
            <a:pPr algn="ctr"/>
            <a:r>
              <a:rPr lang="cs-CZ" sz="6000" b="1" dirty="0">
                <a:solidFill>
                  <a:srgbClr val="C00000"/>
                </a:solidFill>
                <a:effectLst>
                  <a:glow rad="139700">
                    <a:srgbClr val="94C600">
                      <a:satMod val="175000"/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6000" b="1" dirty="0" smtClean="0">
              <a:solidFill>
                <a:srgbClr val="C00000"/>
              </a:solidFill>
              <a:effectLst>
                <a:glow rad="139700">
                  <a:srgbClr val="94C600">
                    <a:satMod val="175000"/>
                    <a:alpha val="40000"/>
                  </a:srgb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6000" b="1" dirty="0" smtClean="0">
                <a:solidFill>
                  <a:srgbClr val="C00000"/>
                </a:solidFill>
                <a:effectLst>
                  <a:glow rad="139700">
                    <a:srgbClr val="94C600">
                      <a:satMod val="175000"/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</a:t>
            </a:r>
            <a:endParaRPr lang="cs-CZ" sz="6000" b="1" dirty="0">
              <a:solidFill>
                <a:srgbClr val="C00000"/>
              </a:solidFill>
              <a:effectLst>
                <a:glow rad="139700">
                  <a:srgbClr val="94C600">
                    <a:satMod val="175000"/>
                    <a:alpha val="40000"/>
                  </a:srgb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22007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latin typeface="+mj-lt"/>
              </a:rPr>
              <a:t>VELKÁ PÍSMENA</a:t>
            </a:r>
            <a:endParaRPr lang="cs-CZ" sz="2800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300" y="666905"/>
            <a:ext cx="914400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000000"/>
                </a:solidFill>
              </a:rPr>
              <a:t>Doplň chybějící písmena</a:t>
            </a:r>
            <a:endParaRPr lang="cs-CZ" sz="2200" b="1" dirty="0">
              <a:solidFill>
                <a:srgbClr val="000000"/>
              </a:solidFill>
              <a:latin typeface="Monotype Corsiva" pitchFamily="66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4607063"/>
              </p:ext>
            </p:extLst>
          </p:nvPr>
        </p:nvGraphicFramePr>
        <p:xfrm>
          <a:off x="287523" y="1228841"/>
          <a:ext cx="8568952" cy="5562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061"/>
                <a:gridCol w="8028891"/>
              </a:tblGrid>
              <a:tr h="370840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1.</a:t>
                      </a: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ový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  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ičín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…</a:t>
                      </a:r>
                      <a:r>
                        <a:rPr kumimoji="0" lang="cs-CZ" sz="18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ové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…</a:t>
                      </a:r>
                      <a:r>
                        <a:rPr kumimoji="0" lang="cs-CZ" sz="18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ěsto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  na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…</a:t>
                      </a:r>
                      <a:r>
                        <a:rPr kumimoji="0" lang="cs-CZ" sz="18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oravě</a:t>
                      </a: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rýdek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 -  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ístek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arlovy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 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ary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5.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alá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  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trana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6.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ahradní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  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ěsto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7.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ídliště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 </a:t>
                      </a:r>
                      <a:r>
                        <a:rPr lang="cs-CZ" sz="18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baseline="0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íru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8.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ervený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 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rch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9.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oudnice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 nad  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abem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10.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ysoké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 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atry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 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11.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…</a:t>
                      </a:r>
                      <a:r>
                        <a:rPr kumimoji="0" lang="cs-CZ" sz="18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ranov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  nad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…</a:t>
                      </a:r>
                      <a:r>
                        <a:rPr kumimoji="0" lang="cs-CZ" sz="18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yjí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 </a:t>
                      </a: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…</a:t>
                      </a:r>
                      <a:r>
                        <a:rPr kumimoji="0" lang="cs-CZ" sz="18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kres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…</a:t>
                      </a:r>
                      <a:r>
                        <a:rPr kumimoji="0" lang="cs-CZ" sz="18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říbram</a:t>
                      </a:r>
                      <a:endParaRPr kumimoji="0" lang="cs-CZ" sz="1800" b="1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…</a:t>
                      </a:r>
                      <a:r>
                        <a:rPr kumimoji="0" lang="cs-CZ" sz="18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árodní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…</a:t>
                      </a:r>
                      <a:r>
                        <a:rPr kumimoji="0" lang="cs-CZ" sz="18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řída</a:t>
                      </a:r>
                      <a:endParaRPr kumimoji="0" lang="cs-CZ" sz="1800" b="1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…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otel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…</a:t>
                      </a:r>
                      <a:r>
                        <a:rPr kumimoji="0" lang="cs-CZ" sz="18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lovan</a:t>
                      </a:r>
                      <a:endParaRPr kumimoji="0" lang="cs-CZ" sz="1800" b="1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15.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…</a:t>
                      </a:r>
                      <a:r>
                        <a:rPr kumimoji="0" lang="cs-CZ" sz="18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ost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…</a:t>
                      </a:r>
                      <a:r>
                        <a:rPr kumimoji="0" lang="cs-CZ" sz="18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egií</a:t>
                      </a:r>
                      <a:endParaRPr kumimoji="0" lang="cs-CZ" sz="1800" b="1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04986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727" y="14514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solidFill>
                  <a:srgbClr val="FFFFFF"/>
                </a:solidFill>
                <a:effectLst>
                  <a:glow rad="101600">
                    <a:srgbClr val="0536B3"/>
                  </a:glow>
                </a:effectLst>
                <a:latin typeface="Arial"/>
              </a:rPr>
              <a:t>VELKÁ PÍSMENA</a:t>
            </a:r>
            <a:endParaRPr lang="cs-CZ" sz="2800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20" y="679343"/>
            <a:ext cx="914400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200" b="1" dirty="0" smtClean="0">
                <a:solidFill>
                  <a:srgbClr val="000000"/>
                </a:solidFill>
              </a:rPr>
              <a:t>Kontrola doplnění chybějících písmen</a:t>
            </a:r>
            <a:endParaRPr lang="cs-CZ" sz="2200" b="1" dirty="0">
              <a:solidFill>
                <a:srgbClr val="000000"/>
              </a:solidFill>
              <a:latin typeface="Monotype Corsiva" pitchFamily="66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9619485"/>
              </p:ext>
            </p:extLst>
          </p:nvPr>
        </p:nvGraphicFramePr>
        <p:xfrm>
          <a:off x="287523" y="1189898"/>
          <a:ext cx="8568952" cy="5557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061"/>
                <a:gridCol w="8028891"/>
              </a:tblGrid>
              <a:tr h="252321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1.</a:t>
                      </a: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5.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6.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7.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8.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9.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10.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11.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15.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030175" y="1201974"/>
            <a:ext cx="11592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>
                <a:solidFill>
                  <a:srgbClr val="000000"/>
                </a:solidFill>
                <a:latin typeface="Arial"/>
              </a:rPr>
              <a:t>o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vý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ičín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97994" y="1200411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N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38873" y="1561802"/>
            <a:ext cx="29161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ové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  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ěsto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na    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oravě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30100" y="1205231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29821" y="1927101"/>
            <a:ext cx="19543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rýdek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-   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ístek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841536" y="2302528"/>
            <a:ext cx="1633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arlovy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   ary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810585" y="2671043"/>
            <a:ext cx="15953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alá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 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trana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879692" y="6002791"/>
            <a:ext cx="1556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otel   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lovan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919850" y="6384253"/>
            <a:ext cx="13773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ost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  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egií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1450764" y="1194765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>
                <a:solidFill>
                  <a:srgbClr val="FF0000"/>
                </a:solidFill>
                <a:latin typeface="Arial"/>
              </a:rPr>
              <a:t>J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1448370" y="120561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798556" y="1560834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N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825773" y="156565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1518636" y="1554805"/>
            <a:ext cx="5052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>
                <a:solidFill>
                  <a:srgbClr val="FF0000"/>
                </a:solidFill>
                <a:latin typeface="Arial"/>
              </a:rPr>
              <a:t>M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1559730" y="156565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2698668" y="1559383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M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2735140" y="1570232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812508" y="1936741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F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820139" y="1941561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1835696" y="1930712"/>
            <a:ext cx="5052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M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1876790" y="1941561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797432" y="230351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>
                <a:solidFill>
                  <a:srgbClr val="FF0000"/>
                </a:solidFill>
                <a:latin typeface="Arial"/>
              </a:rPr>
              <a:t>K</a:t>
            </a:r>
          </a:p>
        </p:txBody>
      </p:sp>
      <p:sp>
        <p:nvSpPr>
          <p:cNvPr id="81" name="TextovéPole 80"/>
          <p:cNvSpPr txBox="1"/>
          <p:nvPr/>
        </p:nvSpPr>
        <p:spPr>
          <a:xfrm>
            <a:off x="831732" y="230833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1746926" y="2309157"/>
            <a:ext cx="4667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V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1776486" y="2320006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794622" y="2668352"/>
            <a:ext cx="5052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M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830731" y="2671169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1477342" y="2671609"/>
            <a:ext cx="4667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>
                <a:solidFill>
                  <a:srgbClr val="FF0000"/>
                </a:solidFill>
                <a:latin typeface="Arial"/>
              </a:rPr>
              <a:t>S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87" name="TextovéPole 86"/>
          <p:cNvSpPr txBox="1"/>
          <p:nvPr/>
        </p:nvSpPr>
        <p:spPr>
          <a:xfrm>
            <a:off x="1504888" y="268245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6" name="TextovéPole 105"/>
          <p:cNvSpPr txBox="1"/>
          <p:nvPr/>
        </p:nvSpPr>
        <p:spPr>
          <a:xfrm>
            <a:off x="1469938" y="6004879"/>
            <a:ext cx="4667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S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107" name="TextovéPole 106"/>
          <p:cNvSpPr txBox="1"/>
          <p:nvPr/>
        </p:nvSpPr>
        <p:spPr>
          <a:xfrm>
            <a:off x="1497484" y="6009699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2" name="TextovéPole 111"/>
          <p:cNvSpPr txBox="1"/>
          <p:nvPr/>
        </p:nvSpPr>
        <p:spPr>
          <a:xfrm>
            <a:off x="1505808" y="6385742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L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113" name="TextovéPole 112"/>
          <p:cNvSpPr txBox="1"/>
          <p:nvPr/>
        </p:nvSpPr>
        <p:spPr>
          <a:xfrm>
            <a:off x="1518522" y="6396591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805723" y="3026639"/>
            <a:ext cx="19800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ahradní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 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ěsto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841902" y="3023948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>
                <a:solidFill>
                  <a:srgbClr val="FF0000"/>
                </a:solidFill>
                <a:latin typeface="Arial"/>
              </a:rPr>
              <a:t>Z</a:t>
            </a:r>
          </a:p>
        </p:txBody>
      </p:sp>
      <p:sp>
        <p:nvSpPr>
          <p:cNvPr id="72" name="TextovéPole 71"/>
          <p:cNvSpPr txBox="1"/>
          <p:nvPr/>
        </p:nvSpPr>
        <p:spPr>
          <a:xfrm>
            <a:off x="841536" y="3026765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1878676" y="3027205"/>
            <a:ext cx="5052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M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110" name="TextovéPole 109"/>
          <p:cNvSpPr txBox="1"/>
          <p:nvPr/>
        </p:nvSpPr>
        <p:spPr>
          <a:xfrm>
            <a:off x="1931870" y="303805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8" name="TextovéPole 117"/>
          <p:cNvSpPr txBox="1"/>
          <p:nvPr/>
        </p:nvSpPr>
        <p:spPr>
          <a:xfrm>
            <a:off x="791209" y="3404921"/>
            <a:ext cx="1633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ídliště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 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íru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TextovéPole 118"/>
          <p:cNvSpPr txBox="1"/>
          <p:nvPr/>
        </p:nvSpPr>
        <p:spPr>
          <a:xfrm>
            <a:off x="827584" y="3402230"/>
            <a:ext cx="4026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S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120" name="TextovéPole 119"/>
          <p:cNvSpPr txBox="1"/>
          <p:nvPr/>
        </p:nvSpPr>
        <p:spPr>
          <a:xfrm>
            <a:off x="861391" y="3405047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1" name="TextovéPole 120"/>
          <p:cNvSpPr txBox="1"/>
          <p:nvPr/>
        </p:nvSpPr>
        <p:spPr>
          <a:xfrm>
            <a:off x="1691118" y="3405487"/>
            <a:ext cx="5052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M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122" name="TextovéPole 121"/>
          <p:cNvSpPr txBox="1"/>
          <p:nvPr/>
        </p:nvSpPr>
        <p:spPr>
          <a:xfrm>
            <a:off x="1744312" y="3416336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3" name="TextovéPole 122"/>
          <p:cNvSpPr txBox="1"/>
          <p:nvPr/>
        </p:nvSpPr>
        <p:spPr>
          <a:xfrm>
            <a:off x="836597" y="3788921"/>
            <a:ext cx="17748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ervený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 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rch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TextovéPole 123"/>
          <p:cNvSpPr txBox="1"/>
          <p:nvPr/>
        </p:nvSpPr>
        <p:spPr>
          <a:xfrm>
            <a:off x="841536" y="378623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>
                <a:solidFill>
                  <a:srgbClr val="FF0000"/>
                </a:solidFill>
                <a:latin typeface="Arial"/>
              </a:rPr>
              <a:t>Č</a:t>
            </a:r>
          </a:p>
        </p:txBody>
      </p:sp>
      <p:sp>
        <p:nvSpPr>
          <p:cNvPr id="125" name="TextovéPole 124"/>
          <p:cNvSpPr txBox="1"/>
          <p:nvPr/>
        </p:nvSpPr>
        <p:spPr>
          <a:xfrm>
            <a:off x="864005" y="3789047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6" name="TextovéPole 125"/>
          <p:cNvSpPr txBox="1"/>
          <p:nvPr/>
        </p:nvSpPr>
        <p:spPr>
          <a:xfrm>
            <a:off x="1863038" y="3789487"/>
            <a:ext cx="4667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V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127" name="TextovéPole 126"/>
          <p:cNvSpPr txBox="1"/>
          <p:nvPr/>
        </p:nvSpPr>
        <p:spPr>
          <a:xfrm>
            <a:off x="1901397" y="3800336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3" name="TextovéPole 132"/>
          <p:cNvSpPr txBox="1"/>
          <p:nvPr/>
        </p:nvSpPr>
        <p:spPr>
          <a:xfrm>
            <a:off x="837301" y="4169105"/>
            <a:ext cx="26597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oudnice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nad   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abem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TextovéPole 133"/>
          <p:cNvSpPr txBox="1"/>
          <p:nvPr/>
        </p:nvSpPr>
        <p:spPr>
          <a:xfrm>
            <a:off x="854364" y="416641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>
                <a:solidFill>
                  <a:srgbClr val="FF0000"/>
                </a:solidFill>
                <a:latin typeface="Arial"/>
              </a:rPr>
              <a:t>R</a:t>
            </a:r>
          </a:p>
        </p:txBody>
      </p:sp>
      <p:sp>
        <p:nvSpPr>
          <p:cNvPr id="135" name="TextovéPole 134"/>
          <p:cNvSpPr txBox="1"/>
          <p:nvPr/>
        </p:nvSpPr>
        <p:spPr>
          <a:xfrm>
            <a:off x="907408" y="4169231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6" name="TextovéPole 135"/>
          <p:cNvSpPr txBox="1"/>
          <p:nvPr/>
        </p:nvSpPr>
        <p:spPr>
          <a:xfrm>
            <a:off x="2496596" y="4169671"/>
            <a:ext cx="449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>
                <a:solidFill>
                  <a:srgbClr val="FF0000"/>
                </a:solidFill>
                <a:latin typeface="Arial"/>
              </a:rPr>
              <a:t>L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137" name="TextovéPole 136"/>
          <p:cNvSpPr txBox="1"/>
          <p:nvPr/>
        </p:nvSpPr>
        <p:spPr>
          <a:xfrm>
            <a:off x="2505698" y="418052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8" name="TextovéPole 137"/>
          <p:cNvSpPr txBox="1"/>
          <p:nvPr/>
        </p:nvSpPr>
        <p:spPr>
          <a:xfrm>
            <a:off x="846692" y="4516879"/>
            <a:ext cx="1749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ysoké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 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atry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TextovéPole 138"/>
          <p:cNvSpPr txBox="1"/>
          <p:nvPr/>
        </p:nvSpPr>
        <p:spPr>
          <a:xfrm>
            <a:off x="853802" y="4514188"/>
            <a:ext cx="4026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>
                <a:solidFill>
                  <a:srgbClr val="FF0000"/>
                </a:solidFill>
                <a:latin typeface="Arial"/>
              </a:rPr>
              <a:t>V</a:t>
            </a:r>
          </a:p>
        </p:txBody>
      </p:sp>
      <p:sp>
        <p:nvSpPr>
          <p:cNvPr id="140" name="TextovéPole 139"/>
          <p:cNvSpPr txBox="1"/>
          <p:nvPr/>
        </p:nvSpPr>
        <p:spPr>
          <a:xfrm>
            <a:off x="869757" y="4517005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1" name="TextovéPole 140"/>
          <p:cNvSpPr txBox="1"/>
          <p:nvPr/>
        </p:nvSpPr>
        <p:spPr>
          <a:xfrm>
            <a:off x="1777640" y="4517445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T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142" name="TextovéPole 141"/>
          <p:cNvSpPr txBox="1"/>
          <p:nvPr/>
        </p:nvSpPr>
        <p:spPr>
          <a:xfrm>
            <a:off x="1798767" y="452829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8" name="TextovéPole 147"/>
          <p:cNvSpPr txBox="1"/>
          <p:nvPr/>
        </p:nvSpPr>
        <p:spPr>
          <a:xfrm>
            <a:off x="840510" y="4891433"/>
            <a:ext cx="20826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ranov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nad   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yjí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TextovéPole 148"/>
          <p:cNvSpPr txBox="1"/>
          <p:nvPr/>
        </p:nvSpPr>
        <p:spPr>
          <a:xfrm>
            <a:off x="857174" y="4888742"/>
            <a:ext cx="4026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V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150" name="TextovéPole 149"/>
          <p:cNvSpPr txBox="1"/>
          <p:nvPr/>
        </p:nvSpPr>
        <p:spPr>
          <a:xfrm>
            <a:off x="887643" y="4891559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1" name="TextovéPole 150"/>
          <p:cNvSpPr txBox="1"/>
          <p:nvPr/>
        </p:nvSpPr>
        <p:spPr>
          <a:xfrm>
            <a:off x="2238716" y="4891999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>
                <a:solidFill>
                  <a:srgbClr val="FF0000"/>
                </a:solidFill>
                <a:latin typeface="Arial"/>
              </a:rPr>
              <a:t>D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152" name="TextovéPole 151"/>
          <p:cNvSpPr txBox="1"/>
          <p:nvPr/>
        </p:nvSpPr>
        <p:spPr>
          <a:xfrm>
            <a:off x="2293038" y="490284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8" name="TextovéPole 157"/>
          <p:cNvSpPr txBox="1"/>
          <p:nvPr/>
        </p:nvSpPr>
        <p:spPr>
          <a:xfrm>
            <a:off x="1026644" y="5265425"/>
            <a:ext cx="1544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000000"/>
                </a:solidFill>
                <a:latin typeface="Arial"/>
              </a:rPr>
              <a:t>kres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říbram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TextovéPole 160"/>
          <p:cNvSpPr txBox="1"/>
          <p:nvPr/>
        </p:nvSpPr>
        <p:spPr>
          <a:xfrm>
            <a:off x="1488423" y="5265991"/>
            <a:ext cx="462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P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162" name="TextovéPole 161"/>
          <p:cNvSpPr txBox="1"/>
          <p:nvPr/>
        </p:nvSpPr>
        <p:spPr>
          <a:xfrm>
            <a:off x="1510899" y="527684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63" name="TextovéPole 162"/>
          <p:cNvSpPr txBox="1"/>
          <p:nvPr/>
        </p:nvSpPr>
        <p:spPr>
          <a:xfrm>
            <a:off x="819679" y="5640541"/>
            <a:ext cx="18774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árodní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řída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TextovéPole 163"/>
          <p:cNvSpPr txBox="1"/>
          <p:nvPr/>
        </p:nvSpPr>
        <p:spPr>
          <a:xfrm>
            <a:off x="827022" y="563785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N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165" name="TextovéPole 164"/>
          <p:cNvSpPr txBox="1"/>
          <p:nvPr/>
        </p:nvSpPr>
        <p:spPr>
          <a:xfrm>
            <a:off x="862659" y="5640667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8" name="TextovéPole 87"/>
          <p:cNvSpPr txBox="1"/>
          <p:nvPr/>
        </p:nvSpPr>
        <p:spPr>
          <a:xfrm>
            <a:off x="823589" y="5272742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>
                <a:solidFill>
                  <a:srgbClr val="FF0000"/>
                </a:solidFill>
                <a:latin typeface="Arial"/>
              </a:rPr>
              <a:t>o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846065" y="5283591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0" name="TextovéPole 89"/>
          <p:cNvSpPr txBox="1"/>
          <p:nvPr/>
        </p:nvSpPr>
        <p:spPr>
          <a:xfrm>
            <a:off x="1893015" y="5645110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>
                <a:solidFill>
                  <a:srgbClr val="FF0000"/>
                </a:solidFill>
                <a:latin typeface="Arial"/>
              </a:rPr>
              <a:t>t</a:t>
            </a:r>
          </a:p>
        </p:txBody>
      </p:sp>
      <p:sp>
        <p:nvSpPr>
          <p:cNvPr id="91" name="TextovéPole 90"/>
          <p:cNvSpPr txBox="1"/>
          <p:nvPr/>
        </p:nvSpPr>
        <p:spPr>
          <a:xfrm>
            <a:off x="1880614" y="5647927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2" name="TextovéPole 91"/>
          <p:cNvSpPr txBox="1"/>
          <p:nvPr/>
        </p:nvSpPr>
        <p:spPr>
          <a:xfrm>
            <a:off x="800242" y="5994665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h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93" name="TextovéPole 92"/>
          <p:cNvSpPr txBox="1"/>
          <p:nvPr/>
        </p:nvSpPr>
        <p:spPr>
          <a:xfrm>
            <a:off x="811811" y="5997482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4" name="TextovéPole 93"/>
          <p:cNvSpPr txBox="1"/>
          <p:nvPr/>
        </p:nvSpPr>
        <p:spPr>
          <a:xfrm>
            <a:off x="771776" y="6383733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m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95" name="TextovéPole 94"/>
          <p:cNvSpPr txBox="1"/>
          <p:nvPr/>
        </p:nvSpPr>
        <p:spPr>
          <a:xfrm>
            <a:off x="825124" y="638655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3981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" dur="1000" fill="hold"/>
                                        <p:tgtEl>
                                          <p:spTgt spid="6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57" dur="250" autoRev="1" fill="remove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8" dur="250" autoRev="1" fill="remove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9" dur="250" autoRev="1" fill="remove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50" autoRev="1" fill="remove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000"/>
                            </p:stCondLst>
                            <p:childTnLst>
                              <p:par>
                                <p:cTn id="74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9" dur="1000" fill="hold"/>
                                        <p:tgtEl>
                                          <p:spTgt spid="5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000"/>
                            </p:stCondLst>
                            <p:childTnLst>
                              <p:par>
                                <p:cTn id="81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6" dur="1000" fill="hold"/>
                                        <p:tgtEl>
                                          <p:spTgt spid="6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3000"/>
                            </p:stCondLst>
                            <p:childTnLst>
                              <p:par>
                                <p:cTn id="88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3" dur="1000" fill="hold"/>
                                        <p:tgtEl>
                                          <p:spTgt spid="6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106" dur="250" autoRev="1" fill="remove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07" dur="250" autoRev="1" fill="remove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8" dur="250" autoRev="1" fill="remove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250" autoRev="1" fill="remove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122" dur="250" autoRev="1" fill="remove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23" dur="250" autoRev="1" fill="remove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24" dur="250" autoRev="1" fill="remove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5" dur="250" autoRev="1" fill="remove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138" dur="250" autoRev="1" fill="remove"/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39" dur="250" autoRev="1" fill="remove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40" dur="250" autoRev="1" fill="remove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50" autoRev="1" fill="remove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5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9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0" dur="1000" fill="hold"/>
                                        <p:tgtEl>
                                          <p:spTgt spid="7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1" fill="hold">
                            <p:stCondLst>
                              <p:cond delay="2000"/>
                            </p:stCondLst>
                            <p:childTnLst>
                              <p:par>
                                <p:cTn id="162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6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7" dur="1000" fill="hold"/>
                                        <p:tgtEl>
                                          <p:spTgt spid="7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8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9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180" dur="250" autoRev="1" fill="remove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81" dur="250" autoRev="1" fill="remove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82" dur="250" autoRev="1" fill="remove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3" dur="250" autoRev="1" fill="remove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1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4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5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196" dur="250" autoRev="1" fill="remove"/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97" dur="250" autoRev="1" fill="remove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98" dur="250" autoRev="1" fill="remove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9" dur="250" autoRev="1" fill="remove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2" fill="hold">
                            <p:stCondLst>
                              <p:cond delay="1000"/>
                            </p:stCondLst>
                            <p:childTnLst>
                              <p:par>
                                <p:cTn id="213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5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7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218" dur="1000" fill="hold"/>
                                        <p:tgtEl>
                                          <p:spTgt spid="8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20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2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4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5" dur="1000" fill="hold"/>
                                        <p:tgtEl>
                                          <p:spTgt spid="8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6" fill="hold">
                      <p:stCondLst>
                        <p:cond delay="indefinite"/>
                      </p:stCondLst>
                      <p:childTnLst>
                        <p:par>
                          <p:cTn id="227" fill="hold">
                            <p:stCondLst>
                              <p:cond delay="0"/>
                            </p:stCondLst>
                            <p:childTnLst>
                              <p:par>
                                <p:cTn id="22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3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6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7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238" dur="250" autoRev="1" fill="remove"/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39" dur="250" autoRev="1" fill="remove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40" dur="250" autoRev="1" fill="remove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1" dur="250" autoRev="1" fill="remove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2" fill="hold">
                      <p:stCondLst>
                        <p:cond delay="indefinite"/>
                      </p:stCondLst>
                      <p:childTnLst>
                        <p:par>
                          <p:cTn id="243" fill="hold">
                            <p:stCondLst>
                              <p:cond delay="0"/>
                            </p:stCondLst>
                            <p:childTnLst>
                              <p:par>
                                <p:cTn id="24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6" fill="hold">
                            <p:stCondLst>
                              <p:cond delay="0"/>
                            </p:stCondLst>
                            <p:childTnLst>
                              <p:par>
                                <p:cTn id="24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9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2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3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254" dur="250" autoRev="1" fill="remove"/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55" dur="250" autoRev="1" fill="remove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56" dur="250" autoRev="1" fill="remove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7" dur="250" autoRev="1" fill="remove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8" fill="hold">
                      <p:stCondLst>
                        <p:cond delay="indefinite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0" fill="hold">
                            <p:stCondLst>
                              <p:cond delay="1000"/>
                            </p:stCondLst>
                            <p:childTnLst>
                              <p:par>
                                <p:cTn id="271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3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5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6" dur="1000" fill="hold"/>
                                        <p:tgtEl>
                                          <p:spTgt spid="8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7" fill="hold">
                            <p:stCondLst>
                              <p:cond delay="2000"/>
                            </p:stCondLst>
                            <p:childTnLst>
                              <p:par>
                                <p:cTn id="278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0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2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3" dur="1000" fill="hold"/>
                                        <p:tgtEl>
                                          <p:spTgt spid="8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4" fill="hold">
                      <p:stCondLst>
                        <p:cond delay="indefinite"/>
                      </p:stCondLst>
                      <p:childTnLst>
                        <p:par>
                          <p:cTn id="285" fill="hold">
                            <p:stCondLst>
                              <p:cond delay="0"/>
                            </p:stCondLst>
                            <p:childTnLst>
                              <p:par>
                                <p:cTn id="28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8" fill="hold">
                            <p:stCondLst>
                              <p:cond delay="0"/>
                            </p:stCondLst>
                            <p:childTnLst>
                              <p:par>
                                <p:cTn id="289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1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2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4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5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296" dur="250" autoRev="1" fill="remove"/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97" dur="250" autoRev="1" fill="remove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98" dur="250" autoRev="1" fill="remove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9" dur="250" autoRev="1" fill="remove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0" fill="hold">
                      <p:stCondLst>
                        <p:cond delay="indefinite"/>
                      </p:stCondLst>
                      <p:childTnLst>
                        <p:par>
                          <p:cTn id="301" fill="hold">
                            <p:stCondLst>
                              <p:cond delay="0"/>
                            </p:stCondLst>
                            <p:childTnLst>
                              <p:par>
                                <p:cTn id="30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7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9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0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1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312" dur="250" autoRev="1" fill="remove"/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13" dur="250" autoRev="1" fill="remove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14" dur="250" autoRev="1" fill="remove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5" dur="250" autoRev="1" fill="remove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6" fill="hold">
                      <p:stCondLst>
                        <p:cond delay="indefinite"/>
                      </p:stCondLst>
                      <p:childTnLst>
                        <p:par>
                          <p:cTn id="317" fill="hold">
                            <p:stCondLst>
                              <p:cond delay="0"/>
                            </p:stCondLst>
                            <p:childTnLst>
                              <p:par>
                                <p:cTn id="318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8" fill="hold">
                            <p:stCondLst>
                              <p:cond delay="1000"/>
                            </p:stCondLst>
                            <p:childTnLst>
                              <p:par>
                                <p:cTn id="329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1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3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34" dur="1000" fill="hold"/>
                                        <p:tgtEl>
                                          <p:spTgt spid="7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3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8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9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1" dur="1000" fill="hold"/>
                                        <p:tgtEl>
                                          <p:spTgt spid="1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2" fill="hold">
                      <p:stCondLst>
                        <p:cond delay="indefinite"/>
                      </p:stCondLst>
                      <p:childTnLst>
                        <p:par>
                          <p:cTn id="343" fill="hold">
                            <p:stCondLst>
                              <p:cond delay="0"/>
                            </p:stCondLst>
                            <p:childTnLst>
                              <p:par>
                                <p:cTn id="34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6" fill="hold">
                            <p:stCondLst>
                              <p:cond delay="0"/>
                            </p:stCondLst>
                            <p:childTnLst>
                              <p:par>
                                <p:cTn id="34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9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0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1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2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3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354" dur="250" autoRev="1" fill="remove"/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55" dur="250" autoRev="1" fill="remove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6" dur="250" autoRev="1" fill="remove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7" dur="250" autoRev="1" fill="remove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8" fill="hold">
                      <p:stCondLst>
                        <p:cond delay="indefinite"/>
                      </p:stCondLst>
                      <p:childTnLst>
                        <p:par>
                          <p:cTn id="359" fill="hold">
                            <p:stCondLst>
                              <p:cond delay="0"/>
                            </p:stCondLst>
                            <p:childTnLst>
                              <p:par>
                                <p:cTn id="3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2" fill="hold">
                            <p:stCondLst>
                              <p:cond delay="0"/>
                            </p:stCondLst>
                            <p:childTnLst>
                              <p:par>
                                <p:cTn id="363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5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6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7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8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9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370" dur="250" autoRev="1" fill="remove"/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71" dur="250" autoRev="1" fill="remove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72" dur="250" autoRev="1" fill="remove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3" dur="250" autoRev="1" fill="remove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4" fill="hold">
                      <p:stCondLst>
                        <p:cond delay="indefinite"/>
                      </p:stCondLst>
                      <p:childTnLst>
                        <p:par>
                          <p:cTn id="375" fill="hold">
                            <p:stCondLst>
                              <p:cond delay="0"/>
                            </p:stCondLst>
                            <p:childTnLst>
                              <p:par>
                                <p:cTn id="376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1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6" fill="hold">
                            <p:stCondLst>
                              <p:cond delay="1000"/>
                            </p:stCondLst>
                            <p:childTnLst>
                              <p:par>
                                <p:cTn id="387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9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0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1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92" dur="1000" fill="hold"/>
                                        <p:tgtEl>
                                          <p:spTgt spid="1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3" fill="hold">
                            <p:stCondLst>
                              <p:cond delay="2000"/>
                            </p:stCondLst>
                            <p:childTnLst>
                              <p:par>
                                <p:cTn id="394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6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7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8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99" dur="1000" fill="hold"/>
                                        <p:tgtEl>
                                          <p:spTgt spid="12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0" fill="hold">
                      <p:stCondLst>
                        <p:cond delay="indefinite"/>
                      </p:stCondLst>
                      <p:childTnLst>
                        <p:par>
                          <p:cTn id="401" fill="hold">
                            <p:stCondLst>
                              <p:cond delay="0"/>
                            </p:stCondLst>
                            <p:childTnLst>
                              <p:par>
                                <p:cTn id="40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4" fill="hold">
                            <p:stCondLst>
                              <p:cond delay="0"/>
                            </p:stCondLst>
                            <p:childTnLst>
                              <p:par>
                                <p:cTn id="405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7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8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9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0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1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412" dur="250" autoRev="1" fill="remove"/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13" dur="250" autoRev="1" fill="remove"/>
                                        <p:tgtEl>
                                          <p:spTgt spid="1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14" dur="250" autoRev="1" fill="remove"/>
                                        <p:tgtEl>
                                          <p:spTgt spid="1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5" dur="250" autoRev="1" fill="remove"/>
                                        <p:tgtEl>
                                          <p:spTgt spid="1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6" fill="hold">
                      <p:stCondLst>
                        <p:cond delay="indefinite"/>
                      </p:stCondLst>
                      <p:childTnLst>
                        <p:par>
                          <p:cTn id="417" fill="hold">
                            <p:stCondLst>
                              <p:cond delay="0"/>
                            </p:stCondLst>
                            <p:childTnLst>
                              <p:par>
                                <p:cTn id="41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0" fill="hold">
                            <p:stCondLst>
                              <p:cond delay="0"/>
                            </p:stCondLst>
                            <p:childTnLst>
                              <p:par>
                                <p:cTn id="421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3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4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5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6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7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428" dur="250" autoRev="1" fill="remove"/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9" dur="250" autoRev="1" fill="remove"/>
                                        <p:tgtEl>
                                          <p:spTgt spid="1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0" dur="250" autoRev="1" fill="remove"/>
                                        <p:tgtEl>
                                          <p:spTgt spid="1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1" dur="250" autoRev="1" fill="remove"/>
                                        <p:tgtEl>
                                          <p:spTgt spid="1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2" fill="hold">
                      <p:stCondLst>
                        <p:cond delay="indefinite"/>
                      </p:stCondLst>
                      <p:childTnLst>
                        <p:par>
                          <p:cTn id="433" fill="hold">
                            <p:stCondLst>
                              <p:cond delay="0"/>
                            </p:stCondLst>
                            <p:childTnLst>
                              <p:par>
                                <p:cTn id="434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9" dur="10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45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7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8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9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50" dur="1000" fill="hold"/>
                                        <p:tgtEl>
                                          <p:spTgt spid="12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1" fill="hold">
                            <p:stCondLst>
                              <p:cond delay="2000"/>
                            </p:stCondLst>
                            <p:childTnLst>
                              <p:par>
                                <p:cTn id="452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4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5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6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57" dur="1000" fill="hold"/>
                                        <p:tgtEl>
                                          <p:spTgt spid="1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8" fill="hold">
                      <p:stCondLst>
                        <p:cond delay="indefinite"/>
                      </p:stCondLst>
                      <p:childTnLst>
                        <p:par>
                          <p:cTn id="459" fill="hold">
                            <p:stCondLst>
                              <p:cond delay="0"/>
                            </p:stCondLst>
                            <p:childTnLst>
                              <p:par>
                                <p:cTn id="4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2" fill="hold">
                            <p:stCondLst>
                              <p:cond delay="0"/>
                            </p:stCondLst>
                            <p:childTnLst>
                              <p:par>
                                <p:cTn id="463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5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6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7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8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9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470" dur="250" autoRev="1" fill="remove"/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71" dur="250" autoRev="1" fill="remove"/>
                                        <p:tgtEl>
                                          <p:spTgt spid="1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72" dur="250" autoRev="1" fill="remove"/>
                                        <p:tgtEl>
                                          <p:spTgt spid="1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3" dur="250" autoRev="1" fill="remove"/>
                                        <p:tgtEl>
                                          <p:spTgt spid="1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4" fill="hold">
                      <p:stCondLst>
                        <p:cond delay="indefinite"/>
                      </p:stCondLst>
                      <p:childTnLst>
                        <p:par>
                          <p:cTn id="475" fill="hold">
                            <p:stCondLst>
                              <p:cond delay="0"/>
                            </p:stCondLst>
                            <p:childTnLst>
                              <p:par>
                                <p:cTn id="47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8" fill="hold">
                            <p:stCondLst>
                              <p:cond delay="0"/>
                            </p:stCondLst>
                            <p:childTnLst>
                              <p:par>
                                <p:cTn id="479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1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2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3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4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5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486" dur="250" autoRev="1" fill="remove"/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87" dur="250" autoRev="1" fill="remove"/>
                                        <p:tgtEl>
                                          <p:spTgt spid="1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88" dur="250" autoRev="1" fill="remove"/>
                                        <p:tgtEl>
                                          <p:spTgt spid="1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9" dur="250" autoRev="1" fill="remove"/>
                                        <p:tgtEl>
                                          <p:spTgt spid="1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0" fill="hold">
                      <p:stCondLst>
                        <p:cond delay="indefinite"/>
                      </p:stCondLst>
                      <p:childTnLst>
                        <p:par>
                          <p:cTn id="491" fill="hold">
                            <p:stCondLst>
                              <p:cond delay="0"/>
                            </p:stCondLst>
                            <p:childTnLst>
                              <p:par>
                                <p:cTn id="492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7" dur="10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2" fill="hold">
                            <p:stCondLst>
                              <p:cond delay="1000"/>
                            </p:stCondLst>
                            <p:childTnLst>
                              <p:par>
                                <p:cTn id="503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5" dur="5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6" dur="5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7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08" dur="1000" fill="hold"/>
                                        <p:tgtEl>
                                          <p:spTgt spid="13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9" fill="hold">
                            <p:stCondLst>
                              <p:cond delay="2000"/>
                            </p:stCondLst>
                            <p:childTnLst>
                              <p:par>
                                <p:cTn id="510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2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3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4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15" dur="1000" fill="hold"/>
                                        <p:tgtEl>
                                          <p:spTgt spid="13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6" fill="hold">
                      <p:stCondLst>
                        <p:cond delay="indefinite"/>
                      </p:stCondLst>
                      <p:childTnLst>
                        <p:par>
                          <p:cTn id="517" fill="hold">
                            <p:stCondLst>
                              <p:cond delay="0"/>
                            </p:stCondLst>
                            <p:childTnLst>
                              <p:par>
                                <p:cTn id="51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0" fill="hold">
                            <p:stCondLst>
                              <p:cond delay="0"/>
                            </p:stCondLst>
                            <p:childTnLst>
                              <p:par>
                                <p:cTn id="521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3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4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5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6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7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528" dur="250" autoRev="1" fill="remove"/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29" dur="250" autoRev="1" fill="remove"/>
                                        <p:tgtEl>
                                          <p:spTgt spid="1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30" dur="250" autoRev="1" fill="remove"/>
                                        <p:tgtEl>
                                          <p:spTgt spid="1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1" dur="250" autoRev="1" fill="remove"/>
                                        <p:tgtEl>
                                          <p:spTgt spid="1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2" fill="hold">
                      <p:stCondLst>
                        <p:cond delay="indefinite"/>
                      </p:stCondLst>
                      <p:childTnLst>
                        <p:par>
                          <p:cTn id="533" fill="hold">
                            <p:stCondLst>
                              <p:cond delay="0"/>
                            </p:stCondLst>
                            <p:childTnLst>
                              <p:par>
                                <p:cTn id="53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6" fill="hold">
                            <p:stCondLst>
                              <p:cond delay="0"/>
                            </p:stCondLst>
                            <p:childTnLst>
                              <p:par>
                                <p:cTn id="53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9" dur="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0" dur="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1" dur="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2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3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544" dur="250" autoRev="1" fill="remove"/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45" dur="250" autoRev="1" fill="remove"/>
                                        <p:tgtEl>
                                          <p:spTgt spid="1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46" dur="250" autoRev="1" fill="remove"/>
                                        <p:tgtEl>
                                          <p:spTgt spid="1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7" dur="250" autoRev="1" fill="remove"/>
                                        <p:tgtEl>
                                          <p:spTgt spid="1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8" fill="hold">
                      <p:stCondLst>
                        <p:cond delay="indefinite"/>
                      </p:stCondLst>
                      <p:childTnLst>
                        <p:par>
                          <p:cTn id="549" fill="hold">
                            <p:stCondLst>
                              <p:cond delay="0"/>
                            </p:stCondLst>
                            <p:childTnLst>
                              <p:par>
                                <p:cTn id="55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5" dur="10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0" fill="hold">
                            <p:stCondLst>
                              <p:cond delay="1000"/>
                            </p:stCondLst>
                            <p:childTnLst>
                              <p:par>
                                <p:cTn id="561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3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4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5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66" dur="1000" fill="hold"/>
                                        <p:tgtEl>
                                          <p:spTgt spid="14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7" fill="hold">
                            <p:stCondLst>
                              <p:cond delay="2000"/>
                            </p:stCondLst>
                            <p:childTnLst>
                              <p:par>
                                <p:cTn id="568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0" dur="5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1" dur="5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2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73" dur="1000" fill="hold"/>
                                        <p:tgtEl>
                                          <p:spTgt spid="14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4" fill="hold">
                      <p:stCondLst>
                        <p:cond delay="indefinite"/>
                      </p:stCondLst>
                      <p:childTnLst>
                        <p:par>
                          <p:cTn id="575" fill="hold">
                            <p:stCondLst>
                              <p:cond delay="0"/>
                            </p:stCondLst>
                            <p:childTnLst>
                              <p:par>
                                <p:cTn id="57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8" fill="hold">
                            <p:stCondLst>
                              <p:cond delay="0"/>
                            </p:stCondLst>
                            <p:childTnLst>
                              <p:par>
                                <p:cTn id="579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1" dur="5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2" dur="5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3" dur="5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4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5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586" dur="250" autoRev="1" fill="remove"/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87" dur="250" autoRev="1" fill="remove"/>
                                        <p:tgtEl>
                                          <p:spTgt spid="1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88" dur="250" autoRev="1" fill="remove"/>
                                        <p:tgtEl>
                                          <p:spTgt spid="1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9" dur="250" autoRev="1" fill="remove"/>
                                        <p:tgtEl>
                                          <p:spTgt spid="1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0" fill="hold">
                      <p:stCondLst>
                        <p:cond delay="indefinite"/>
                      </p:stCondLst>
                      <p:childTnLst>
                        <p:par>
                          <p:cTn id="591" fill="hold">
                            <p:stCondLst>
                              <p:cond delay="0"/>
                            </p:stCondLst>
                            <p:childTnLst>
                              <p:par>
                                <p:cTn id="59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4" fill="hold">
                            <p:stCondLst>
                              <p:cond delay="0"/>
                            </p:stCondLst>
                            <p:childTnLst>
                              <p:par>
                                <p:cTn id="595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7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8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9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0"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1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602" dur="250" autoRev="1" fill="remove"/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03" dur="250" autoRev="1" fill="remove"/>
                                        <p:tgtEl>
                                          <p:spTgt spid="1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04" dur="250" autoRev="1" fill="remove"/>
                                        <p:tgtEl>
                                          <p:spTgt spid="1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5" dur="250" autoRev="1" fill="remove"/>
                                        <p:tgtEl>
                                          <p:spTgt spid="1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6" fill="hold">
                      <p:stCondLst>
                        <p:cond delay="indefinite"/>
                      </p:stCondLst>
                      <p:childTnLst>
                        <p:par>
                          <p:cTn id="607" fill="hold">
                            <p:stCondLst>
                              <p:cond delay="0"/>
                            </p:stCondLst>
                            <p:childTnLst>
                              <p:par>
                                <p:cTn id="608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3" dur="10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8" fill="hold">
                            <p:stCondLst>
                              <p:cond delay="1000"/>
                            </p:stCondLst>
                            <p:childTnLst>
                              <p:par>
                                <p:cTn id="619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1" dur="5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2" dur="5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3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24" dur="1000" fill="hold"/>
                                        <p:tgtEl>
                                          <p:spTgt spid="15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5" fill="hold">
                            <p:stCondLst>
                              <p:cond delay="2000"/>
                            </p:stCondLst>
                            <p:childTnLst>
                              <p:par>
                                <p:cTn id="62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8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9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31" dur="1000" fill="hold"/>
                                        <p:tgtEl>
                                          <p:spTgt spid="15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2" fill="hold">
                      <p:stCondLst>
                        <p:cond delay="indefinite"/>
                      </p:stCondLst>
                      <p:childTnLst>
                        <p:par>
                          <p:cTn id="633" fill="hold">
                            <p:stCondLst>
                              <p:cond delay="0"/>
                            </p:stCondLst>
                            <p:childTnLst>
                              <p:par>
                                <p:cTn id="63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6" fill="hold">
                            <p:stCondLst>
                              <p:cond delay="0"/>
                            </p:stCondLst>
                            <p:childTnLst>
                              <p:par>
                                <p:cTn id="63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9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0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1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2" dur="5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3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644" dur="250" autoRev="1" fill="remove"/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45" dur="250" autoRev="1" fill="remove"/>
                                        <p:tgtEl>
                                          <p:spTgt spid="1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46" dur="250" autoRev="1" fill="remove"/>
                                        <p:tgtEl>
                                          <p:spTgt spid="1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7" dur="250" autoRev="1" fill="remove"/>
                                        <p:tgtEl>
                                          <p:spTgt spid="1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8" fill="hold">
                      <p:stCondLst>
                        <p:cond delay="indefinite"/>
                      </p:stCondLst>
                      <p:childTnLst>
                        <p:par>
                          <p:cTn id="649" fill="hold">
                            <p:stCondLst>
                              <p:cond delay="0"/>
                            </p:stCondLst>
                            <p:childTnLst>
                              <p:par>
                                <p:cTn id="6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2" fill="hold">
                            <p:stCondLst>
                              <p:cond delay="0"/>
                            </p:stCondLst>
                            <p:childTnLst>
                              <p:par>
                                <p:cTn id="653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5" dur="5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6" dur="5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7" dur="5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8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9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660" dur="250" autoRev="1" fill="remove"/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61" dur="250" autoRev="1" fill="remove"/>
                                        <p:tgtEl>
                                          <p:spTgt spid="1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62" dur="250" autoRev="1" fill="remove"/>
                                        <p:tgtEl>
                                          <p:spTgt spid="1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3" dur="250" autoRev="1" fill="remove"/>
                                        <p:tgtEl>
                                          <p:spTgt spid="1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4" fill="hold">
                      <p:stCondLst>
                        <p:cond delay="indefinite"/>
                      </p:stCondLst>
                      <p:childTnLst>
                        <p:par>
                          <p:cTn id="665" fill="hold">
                            <p:stCondLst>
                              <p:cond delay="0"/>
                            </p:stCondLst>
                            <p:childTnLst>
                              <p:par>
                                <p:cTn id="666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1" dur="10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6" fill="hold">
                            <p:stCondLst>
                              <p:cond delay="1000"/>
                            </p:stCondLst>
                            <p:childTnLst>
                              <p:par>
                                <p:cTn id="677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9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0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1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82" dur="1000" fill="hold"/>
                                        <p:tgtEl>
                                          <p:spTgt spid="8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3" fill="hold">
                      <p:stCondLst>
                        <p:cond delay="indefinite"/>
                      </p:stCondLst>
                      <p:childTnLst>
                        <p:par>
                          <p:cTn id="684" fill="hold">
                            <p:stCondLst>
                              <p:cond delay="0"/>
                            </p:stCondLst>
                            <p:childTnLst>
                              <p:par>
                                <p:cTn id="6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7" fill="hold">
                            <p:stCondLst>
                              <p:cond delay="0"/>
                            </p:stCondLst>
                            <p:childTnLst>
                              <p:par>
                                <p:cTn id="688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0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1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2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3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4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695" dur="250" autoRev="1" fill="remove"/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96" dur="250" autoRev="1" fill="remove"/>
                                        <p:tgtEl>
                                          <p:spTgt spid="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97" dur="250" autoRev="1" fill="remove"/>
                                        <p:tgtEl>
                                          <p:spTgt spid="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8" dur="250" autoRev="1" fill="remove"/>
                                        <p:tgtEl>
                                          <p:spTgt spid="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9" fill="hold">
                            <p:stCondLst>
                              <p:cond delay="500"/>
                            </p:stCondLst>
                            <p:childTnLst>
                              <p:par>
                                <p:cTn id="700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2" dur="500" fill="hold"/>
                                        <p:tgtEl>
                                          <p:spTgt spid="1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3" dur="500" fill="hold"/>
                                        <p:tgtEl>
                                          <p:spTgt spid="1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4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05" dur="1000" fill="hold"/>
                                        <p:tgtEl>
                                          <p:spTgt spid="16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6" fill="hold">
                      <p:stCondLst>
                        <p:cond delay="indefinite"/>
                      </p:stCondLst>
                      <p:childTnLst>
                        <p:par>
                          <p:cTn id="707" fill="hold">
                            <p:stCondLst>
                              <p:cond delay="0"/>
                            </p:stCondLst>
                            <p:childTnLst>
                              <p:par>
                                <p:cTn id="70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0" fill="hold">
                            <p:stCondLst>
                              <p:cond delay="0"/>
                            </p:stCondLst>
                            <p:childTnLst>
                              <p:par>
                                <p:cTn id="711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3" dur="50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4" dur="50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5" dur="50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6" dur="5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7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718" dur="250" autoRev="1" fill="remove"/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19" dur="250" autoRev="1" fill="remove"/>
                                        <p:tgtEl>
                                          <p:spTgt spid="16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20" dur="250" autoRev="1" fill="remove"/>
                                        <p:tgtEl>
                                          <p:spTgt spid="16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1" dur="250" autoRev="1" fill="remove"/>
                                        <p:tgtEl>
                                          <p:spTgt spid="16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2" fill="hold">
                      <p:stCondLst>
                        <p:cond delay="indefinite"/>
                      </p:stCondLst>
                      <p:childTnLst>
                        <p:par>
                          <p:cTn id="723" fill="hold">
                            <p:stCondLst>
                              <p:cond delay="0"/>
                            </p:stCondLst>
                            <p:childTnLst>
                              <p:par>
                                <p:cTn id="724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9" dur="1000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4" fill="hold">
                            <p:stCondLst>
                              <p:cond delay="1000"/>
                            </p:stCondLst>
                            <p:childTnLst>
                              <p:par>
                                <p:cTn id="735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7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8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9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40" dur="1000" fill="hold"/>
                                        <p:tgtEl>
                                          <p:spTgt spid="9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1" fill="hold">
                      <p:stCondLst>
                        <p:cond delay="indefinite"/>
                      </p:stCondLst>
                      <p:childTnLst>
                        <p:par>
                          <p:cTn id="742" fill="hold">
                            <p:stCondLst>
                              <p:cond delay="0"/>
                            </p:stCondLst>
                            <p:childTnLst>
                              <p:par>
                                <p:cTn id="74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5" fill="hold">
                            <p:stCondLst>
                              <p:cond delay="0"/>
                            </p:stCondLst>
                            <p:childTnLst>
                              <p:par>
                                <p:cTn id="746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8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9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0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1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2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753" dur="250" autoRev="1" fill="remove"/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54" dur="250" autoRev="1" fill="remove"/>
                                        <p:tgtEl>
                                          <p:spTgt spid="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55" dur="250" autoRev="1" fill="remove"/>
                                        <p:tgtEl>
                                          <p:spTgt spid="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6" dur="250" autoRev="1" fill="remove"/>
                                        <p:tgtEl>
                                          <p:spTgt spid="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7" fill="hold">
                            <p:stCondLst>
                              <p:cond delay="500"/>
                            </p:stCondLst>
                            <p:childTnLst>
                              <p:par>
                                <p:cTn id="758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0" dur="500" fill="hold"/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1" dur="500" fill="hold"/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2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63" dur="1000" fill="hold"/>
                                        <p:tgtEl>
                                          <p:spTgt spid="16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4" fill="hold">
                      <p:stCondLst>
                        <p:cond delay="indefinite"/>
                      </p:stCondLst>
                      <p:childTnLst>
                        <p:par>
                          <p:cTn id="765" fill="hold">
                            <p:stCondLst>
                              <p:cond delay="0"/>
                            </p:stCondLst>
                            <p:childTnLst>
                              <p:par>
                                <p:cTn id="76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8" fill="hold">
                            <p:stCondLst>
                              <p:cond delay="0"/>
                            </p:stCondLst>
                            <p:childTnLst>
                              <p:par>
                                <p:cTn id="769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1" dur="5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2" dur="5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3" dur="5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4" dur="5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5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776" dur="250" autoRev="1" fill="remove"/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77" dur="250" autoRev="1" fill="remove"/>
                                        <p:tgtEl>
                                          <p:spTgt spid="1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78" dur="250" autoRev="1" fill="remove"/>
                                        <p:tgtEl>
                                          <p:spTgt spid="1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79" dur="250" autoRev="1" fill="remove"/>
                                        <p:tgtEl>
                                          <p:spTgt spid="1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0" fill="hold">
                      <p:stCondLst>
                        <p:cond delay="indefinite"/>
                      </p:stCondLst>
                      <p:childTnLst>
                        <p:par>
                          <p:cTn id="781" fill="hold">
                            <p:stCondLst>
                              <p:cond delay="0"/>
                            </p:stCondLst>
                            <p:childTnLst>
                              <p:par>
                                <p:cTn id="782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7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2" fill="hold">
                            <p:stCondLst>
                              <p:cond delay="1000"/>
                            </p:stCondLst>
                            <p:childTnLst>
                              <p:par>
                                <p:cTn id="793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5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6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7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98" dur="1000" fill="hold"/>
                                        <p:tgtEl>
                                          <p:spTgt spid="9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9" fill="hold">
                      <p:stCondLst>
                        <p:cond delay="indefinite"/>
                      </p:stCondLst>
                      <p:childTnLst>
                        <p:par>
                          <p:cTn id="800" fill="hold">
                            <p:stCondLst>
                              <p:cond delay="0"/>
                            </p:stCondLst>
                            <p:childTnLst>
                              <p:par>
                                <p:cTn id="80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3" fill="hold">
                            <p:stCondLst>
                              <p:cond delay="0"/>
                            </p:stCondLst>
                            <p:childTnLst>
                              <p:par>
                                <p:cTn id="804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6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7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8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9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0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811" dur="250" autoRev="1" fill="remove"/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12" dur="250" autoRev="1" fill="remove"/>
                                        <p:tgtEl>
                                          <p:spTgt spid="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13" dur="250" autoRev="1" fill="remove"/>
                                        <p:tgtEl>
                                          <p:spTgt spid="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4" dur="250" autoRev="1" fill="remove"/>
                                        <p:tgtEl>
                                          <p:spTgt spid="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5" fill="hold">
                            <p:stCondLst>
                              <p:cond delay="500"/>
                            </p:stCondLst>
                            <p:childTnLst>
                              <p:par>
                                <p:cTn id="81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8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9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21" dur="1000" fill="hold"/>
                                        <p:tgtEl>
                                          <p:spTgt spid="10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2" fill="hold">
                      <p:stCondLst>
                        <p:cond delay="indefinite"/>
                      </p:stCondLst>
                      <p:childTnLst>
                        <p:par>
                          <p:cTn id="823" fill="hold">
                            <p:stCondLst>
                              <p:cond delay="0"/>
                            </p:stCondLst>
                            <p:childTnLst>
                              <p:par>
                                <p:cTn id="82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6" fill="hold">
                            <p:stCondLst>
                              <p:cond delay="0"/>
                            </p:stCondLst>
                            <p:childTnLst>
                              <p:par>
                                <p:cTn id="82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9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0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1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2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3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834" dur="250" autoRev="1" fill="remove"/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35" dur="250" autoRev="1" fill="remove"/>
                                        <p:tgtEl>
                                          <p:spTgt spid="1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36" dur="250" autoRev="1" fill="remove"/>
                                        <p:tgtEl>
                                          <p:spTgt spid="1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37" dur="250" autoRev="1" fill="remove"/>
                                        <p:tgtEl>
                                          <p:spTgt spid="1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8" fill="hold">
                      <p:stCondLst>
                        <p:cond delay="indefinite"/>
                      </p:stCondLst>
                      <p:childTnLst>
                        <p:par>
                          <p:cTn id="839" fill="hold">
                            <p:stCondLst>
                              <p:cond delay="0"/>
                            </p:stCondLst>
                            <p:childTnLst>
                              <p:par>
                                <p:cTn id="84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5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0" fill="hold">
                            <p:stCondLst>
                              <p:cond delay="1000"/>
                            </p:stCondLst>
                            <p:childTnLst>
                              <p:par>
                                <p:cTn id="851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3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4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5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56" dur="1000" fill="hold"/>
                                        <p:tgtEl>
                                          <p:spTgt spid="9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7" fill="hold">
                      <p:stCondLst>
                        <p:cond delay="indefinite"/>
                      </p:stCondLst>
                      <p:childTnLst>
                        <p:par>
                          <p:cTn id="858" fill="hold">
                            <p:stCondLst>
                              <p:cond delay="0"/>
                            </p:stCondLst>
                            <p:childTnLst>
                              <p:par>
                                <p:cTn id="85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1" fill="hold">
                            <p:stCondLst>
                              <p:cond delay="0"/>
                            </p:stCondLst>
                            <p:childTnLst>
                              <p:par>
                                <p:cTn id="862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4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5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6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7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8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869" dur="250" autoRev="1" fill="remove"/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70" dur="250" autoRev="1" fill="remove"/>
                                        <p:tgtEl>
                                          <p:spTgt spid="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71" dur="250" autoRev="1" fill="remove"/>
                                        <p:tgtEl>
                                          <p:spTgt spid="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72" dur="250" autoRev="1" fill="remove"/>
                                        <p:tgtEl>
                                          <p:spTgt spid="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3" fill="hold">
                            <p:stCondLst>
                              <p:cond delay="500"/>
                            </p:stCondLst>
                            <p:childTnLst>
                              <p:par>
                                <p:cTn id="874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6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7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8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79" dur="1000" fill="hold"/>
                                        <p:tgtEl>
                                          <p:spTgt spid="1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0" fill="hold">
                      <p:stCondLst>
                        <p:cond delay="indefinite"/>
                      </p:stCondLst>
                      <p:childTnLst>
                        <p:par>
                          <p:cTn id="881" fill="hold">
                            <p:stCondLst>
                              <p:cond delay="0"/>
                            </p:stCondLst>
                            <p:childTnLst>
                              <p:par>
                                <p:cTn id="88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4" fill="hold">
                            <p:stCondLst>
                              <p:cond delay="0"/>
                            </p:stCondLst>
                            <p:childTnLst>
                              <p:par>
                                <p:cTn id="885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7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8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9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0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6" grpId="1"/>
      <p:bldP spid="7" grpId="0"/>
      <p:bldP spid="11" grpId="0"/>
      <p:bldP spid="11" grpId="1"/>
      <p:bldP spid="11" grpId="2"/>
      <p:bldP spid="18" grpId="0"/>
      <p:bldP spid="26" grpId="0"/>
      <p:bldP spid="29" grpId="0"/>
      <p:bldP spid="41" grpId="0"/>
      <p:bldP spid="44" grpId="0"/>
      <p:bldP spid="63" grpId="0"/>
      <p:bldP spid="63" grpId="1"/>
      <p:bldP spid="64" grpId="0"/>
      <p:bldP spid="64" grpId="1"/>
      <p:bldP spid="64" grpId="2"/>
      <p:bldP spid="56" grpId="0"/>
      <p:bldP spid="56" grpId="1"/>
      <p:bldP spid="57" grpId="0"/>
      <p:bldP spid="57" grpId="1"/>
      <p:bldP spid="57" grpId="2"/>
      <p:bldP spid="58" grpId="0"/>
      <p:bldP spid="58" grpId="1"/>
      <p:bldP spid="60" grpId="0"/>
      <p:bldP spid="60" grpId="1"/>
      <p:bldP spid="60" grpId="2"/>
      <p:bldP spid="61" grpId="0"/>
      <p:bldP spid="61" grpId="1"/>
      <p:bldP spid="62" grpId="0"/>
      <p:bldP spid="62" grpId="1"/>
      <p:bldP spid="62" grpId="2"/>
      <p:bldP spid="74" grpId="0"/>
      <p:bldP spid="74" grpId="1"/>
      <p:bldP spid="75" grpId="0"/>
      <p:bldP spid="75" grpId="1"/>
      <p:bldP spid="75" grpId="2"/>
      <p:bldP spid="76" grpId="0"/>
      <p:bldP spid="76" grpId="1"/>
      <p:bldP spid="77" grpId="0"/>
      <p:bldP spid="77" grpId="1"/>
      <p:bldP spid="77" grpId="2"/>
      <p:bldP spid="80" grpId="0"/>
      <p:bldP spid="80" grpId="1"/>
      <p:bldP spid="81" grpId="0"/>
      <p:bldP spid="81" grpId="1"/>
      <p:bldP spid="81" grpId="2"/>
      <p:bldP spid="82" grpId="0"/>
      <p:bldP spid="82" grpId="1"/>
      <p:bldP spid="83" grpId="0"/>
      <p:bldP spid="83" grpId="1"/>
      <p:bldP spid="83" grpId="2"/>
      <p:bldP spid="84" grpId="0"/>
      <p:bldP spid="84" grpId="1"/>
      <p:bldP spid="85" grpId="0"/>
      <p:bldP spid="85" grpId="1"/>
      <p:bldP spid="85" grpId="2"/>
      <p:bldP spid="86" grpId="0"/>
      <p:bldP spid="86" grpId="1"/>
      <p:bldP spid="87" grpId="0"/>
      <p:bldP spid="87" grpId="1"/>
      <p:bldP spid="87" grpId="2"/>
      <p:bldP spid="106" grpId="0"/>
      <p:bldP spid="106" grpId="1"/>
      <p:bldP spid="107" grpId="0"/>
      <p:bldP spid="107" grpId="1"/>
      <p:bldP spid="107" grpId="2"/>
      <p:bldP spid="112" grpId="0"/>
      <p:bldP spid="113" grpId="0"/>
      <p:bldP spid="113" grpId="1"/>
      <p:bldP spid="113" grpId="2"/>
      <p:bldP spid="70" grpId="0"/>
      <p:bldP spid="71" grpId="0"/>
      <p:bldP spid="71" grpId="1"/>
      <p:bldP spid="72" grpId="0"/>
      <p:bldP spid="72" grpId="1"/>
      <p:bldP spid="72" grpId="2"/>
      <p:bldP spid="73" grpId="0"/>
      <p:bldP spid="73" grpId="1"/>
      <p:bldP spid="110" grpId="0"/>
      <p:bldP spid="110" grpId="1"/>
      <p:bldP spid="110" grpId="2"/>
      <p:bldP spid="118" grpId="0"/>
      <p:bldP spid="119" grpId="0"/>
      <p:bldP spid="119" grpId="1"/>
      <p:bldP spid="120" grpId="0"/>
      <p:bldP spid="120" grpId="1"/>
      <p:bldP spid="120" grpId="2"/>
      <p:bldP spid="121" grpId="0"/>
      <p:bldP spid="121" grpId="1"/>
      <p:bldP spid="122" grpId="0"/>
      <p:bldP spid="122" grpId="1"/>
      <p:bldP spid="122" grpId="2"/>
      <p:bldP spid="123" grpId="0"/>
      <p:bldP spid="124" grpId="0"/>
      <p:bldP spid="124" grpId="1"/>
      <p:bldP spid="125" grpId="0"/>
      <p:bldP spid="125" grpId="1"/>
      <p:bldP spid="125" grpId="2"/>
      <p:bldP spid="126" grpId="0"/>
      <p:bldP spid="126" grpId="1"/>
      <p:bldP spid="127" grpId="0"/>
      <p:bldP spid="127" grpId="1"/>
      <p:bldP spid="127" grpId="2"/>
      <p:bldP spid="133" grpId="0"/>
      <p:bldP spid="134" grpId="0"/>
      <p:bldP spid="134" grpId="1"/>
      <p:bldP spid="135" grpId="0"/>
      <p:bldP spid="135" grpId="1"/>
      <p:bldP spid="135" grpId="2"/>
      <p:bldP spid="136" grpId="0"/>
      <p:bldP spid="136" grpId="1"/>
      <p:bldP spid="137" grpId="0"/>
      <p:bldP spid="137" grpId="1"/>
      <p:bldP spid="137" grpId="2"/>
      <p:bldP spid="138" grpId="0"/>
      <p:bldP spid="139" grpId="0"/>
      <p:bldP spid="139" grpId="1"/>
      <p:bldP spid="140" grpId="0"/>
      <p:bldP spid="140" grpId="1"/>
      <p:bldP spid="140" grpId="2"/>
      <p:bldP spid="141" grpId="0"/>
      <p:bldP spid="141" grpId="1"/>
      <p:bldP spid="142" grpId="0"/>
      <p:bldP spid="142" grpId="1"/>
      <p:bldP spid="142" grpId="2"/>
      <p:bldP spid="148" grpId="0"/>
      <p:bldP spid="149" grpId="0"/>
      <p:bldP spid="149" grpId="1"/>
      <p:bldP spid="150" grpId="0"/>
      <p:bldP spid="150" grpId="1"/>
      <p:bldP spid="150" grpId="2"/>
      <p:bldP spid="151" grpId="0"/>
      <p:bldP spid="151" grpId="1"/>
      <p:bldP spid="152" grpId="0"/>
      <p:bldP spid="152" grpId="1"/>
      <p:bldP spid="152" grpId="2"/>
      <p:bldP spid="158" grpId="0"/>
      <p:bldP spid="161" grpId="0"/>
      <p:bldP spid="161" grpId="1"/>
      <p:bldP spid="162" grpId="0"/>
      <p:bldP spid="162" grpId="1"/>
      <p:bldP spid="162" grpId="2"/>
      <p:bldP spid="163" grpId="0"/>
      <p:bldP spid="164" grpId="0"/>
      <p:bldP spid="164" grpId="1"/>
      <p:bldP spid="165" grpId="0"/>
      <p:bldP spid="165" grpId="1"/>
      <p:bldP spid="165" grpId="2"/>
      <p:bldP spid="88" grpId="0"/>
      <p:bldP spid="88" grpId="1"/>
      <p:bldP spid="89" grpId="0"/>
      <p:bldP spid="89" grpId="1"/>
      <p:bldP spid="89" grpId="2"/>
      <p:bldP spid="90" grpId="0"/>
      <p:bldP spid="90" grpId="1"/>
      <p:bldP spid="91" grpId="0"/>
      <p:bldP spid="91" grpId="1"/>
      <p:bldP spid="91" grpId="2"/>
      <p:bldP spid="92" grpId="0"/>
      <p:bldP spid="92" grpId="1"/>
      <p:bldP spid="93" grpId="0"/>
      <p:bldP spid="93" grpId="1"/>
      <p:bldP spid="93" grpId="2"/>
      <p:bldP spid="94" grpId="0"/>
      <p:bldP spid="94" grpId="1"/>
      <p:bldP spid="95" grpId="0"/>
      <p:bldP spid="95" grpId="1"/>
      <p:bldP spid="95" grpId="2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latin typeface="+mj-lt"/>
              </a:rPr>
              <a:t>VELKÁ PÍSMENA</a:t>
            </a:r>
            <a:endParaRPr lang="cs-CZ" sz="2800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300" y="753989"/>
            <a:ext cx="914400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000000"/>
                </a:solidFill>
              </a:rPr>
              <a:t>Doplň chybějící písmena</a:t>
            </a:r>
            <a:endParaRPr lang="cs-CZ" sz="2200" b="1" dirty="0">
              <a:solidFill>
                <a:srgbClr val="000000"/>
              </a:solidFill>
              <a:latin typeface="Monotype Corsiva" pitchFamily="66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5266674"/>
              </p:ext>
            </p:extLst>
          </p:nvPr>
        </p:nvGraphicFramePr>
        <p:xfrm>
          <a:off x="287523" y="1228841"/>
          <a:ext cx="8568952" cy="5562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061"/>
                <a:gridCol w="8028891"/>
              </a:tblGrid>
              <a:tr h="370840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1.</a:t>
                      </a: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ervená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  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arkulka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…</a:t>
                      </a:r>
                      <a:r>
                        <a:rPr kumimoji="0" lang="cs-CZ" sz="18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urvínek</a:t>
                      </a: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řemyslovci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vatý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 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osef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5.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elký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  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ůz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6.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vatý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  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tec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7.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užický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 </a:t>
                      </a:r>
                      <a:r>
                        <a:rPr lang="cs-CZ" sz="18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baseline="0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rb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8.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oravský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 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lovák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9.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vatá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 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rojice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10.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ocha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 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vobody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 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11.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…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uch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…</a:t>
                      </a:r>
                      <a:r>
                        <a:rPr kumimoji="0" lang="cs-CZ" sz="18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vatý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 </a:t>
                      </a: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…</a:t>
                      </a:r>
                      <a:r>
                        <a:rPr kumimoji="0" lang="cs-CZ" sz="18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eus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 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…</a:t>
                      </a:r>
                      <a:r>
                        <a:rPr kumimoji="0" lang="cs-CZ" sz="18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ěd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…</a:t>
                      </a:r>
                      <a:r>
                        <a:rPr kumimoji="0" lang="cs-CZ" sz="18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ševěd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 </a:t>
                      </a: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…</a:t>
                      </a:r>
                      <a:r>
                        <a:rPr kumimoji="0" lang="cs-CZ" sz="18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ůh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 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15.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…</a:t>
                      </a:r>
                      <a:r>
                        <a:rPr kumimoji="0" lang="cs-CZ" sz="18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ražan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 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85173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727" y="14514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solidFill>
                  <a:srgbClr val="FFFFFF"/>
                </a:solidFill>
                <a:effectLst>
                  <a:glow rad="101600">
                    <a:srgbClr val="0536B3"/>
                  </a:glow>
                </a:effectLst>
                <a:latin typeface="Arial"/>
              </a:rPr>
              <a:t>VELKÁ PÍSMENA</a:t>
            </a:r>
            <a:endParaRPr lang="cs-CZ" sz="2800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34100" y="711186"/>
            <a:ext cx="914400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000000"/>
                </a:solidFill>
              </a:rPr>
              <a:t>Kontrola doplnění chybějících písmen</a:t>
            </a:r>
            <a:endParaRPr lang="cs-CZ" sz="2200" b="1" dirty="0">
              <a:solidFill>
                <a:srgbClr val="000000"/>
              </a:solidFill>
              <a:latin typeface="Monotype Corsiva" pitchFamily="66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5549593"/>
              </p:ext>
            </p:extLst>
          </p:nvPr>
        </p:nvGraphicFramePr>
        <p:xfrm>
          <a:off x="287523" y="1189898"/>
          <a:ext cx="8568952" cy="5557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061"/>
                <a:gridCol w="8028891"/>
              </a:tblGrid>
              <a:tr h="252321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1.</a:t>
                      </a: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5.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6.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7.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8.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9.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10.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11.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15.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015661" y="1201974"/>
            <a:ext cx="18902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000000"/>
                </a:solidFill>
                <a:latin typeface="Arial"/>
              </a:rPr>
              <a:t>ervená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arkulka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40122" y="1200411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Arial"/>
              </a:rPr>
              <a:t>Č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014580" y="1561802"/>
            <a:ext cx="9412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000000"/>
                </a:solidFill>
                <a:latin typeface="Arial"/>
              </a:rPr>
              <a:t>urvínek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22216" y="1205231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027970" y="1927101"/>
            <a:ext cx="1274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000000"/>
                </a:solidFill>
                <a:latin typeface="Arial"/>
              </a:rPr>
              <a:t>řemyslovci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990852" y="2302528"/>
            <a:ext cx="1300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000000"/>
                </a:solidFill>
                <a:latin typeface="Arial"/>
              </a:rPr>
              <a:t>vatý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osef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027212" y="2671043"/>
            <a:ext cx="1095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000000"/>
                </a:solidFill>
                <a:latin typeface="Arial"/>
              </a:rPr>
              <a:t>elký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ůz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1821886" y="1194765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b="1" dirty="0">
                <a:solidFill>
                  <a:srgbClr val="FF0000"/>
                </a:solidFill>
                <a:latin typeface="Arial"/>
              </a:rPr>
              <a:t>k</a:t>
            </a:r>
          </a:p>
        </p:txBody>
      </p:sp>
      <p:sp>
        <p:nvSpPr>
          <p:cNvPr id="64" name="TextovéPole 63"/>
          <p:cNvSpPr txBox="1"/>
          <p:nvPr/>
        </p:nvSpPr>
        <p:spPr>
          <a:xfrm>
            <a:off x="1773396" y="120561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844558" y="1560834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Arial"/>
              </a:rPr>
              <a:t>H</a:t>
            </a:r>
          </a:p>
        </p:txBody>
      </p:sp>
      <p:sp>
        <p:nvSpPr>
          <p:cNvPr id="57" name="TextovéPole 56"/>
          <p:cNvSpPr txBox="1"/>
          <p:nvPr/>
        </p:nvSpPr>
        <p:spPr>
          <a:xfrm>
            <a:off x="830956" y="156565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863171" y="1936741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Arial"/>
              </a:rPr>
              <a:t>P</a:t>
            </a:r>
          </a:p>
        </p:txBody>
      </p:sp>
      <p:sp>
        <p:nvSpPr>
          <p:cNvPr id="75" name="TextovéPole 74"/>
          <p:cNvSpPr txBox="1"/>
          <p:nvPr/>
        </p:nvSpPr>
        <p:spPr>
          <a:xfrm>
            <a:off x="819252" y="1941561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863160" y="230351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Arial"/>
              </a:rPr>
              <a:t>s</a:t>
            </a:r>
          </a:p>
        </p:txBody>
      </p:sp>
      <p:sp>
        <p:nvSpPr>
          <p:cNvPr id="81" name="TextovéPole 80"/>
          <p:cNvSpPr txBox="1"/>
          <p:nvPr/>
        </p:nvSpPr>
        <p:spPr>
          <a:xfrm>
            <a:off x="839752" y="230833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1474140" y="2309157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>
                <a:solidFill>
                  <a:srgbClr val="FF0000"/>
                </a:solidFill>
                <a:latin typeface="Arial"/>
              </a:rPr>
              <a:t>J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1477398" y="2320006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852482" y="266835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Arial"/>
              </a:rPr>
              <a:t>V</a:t>
            </a:r>
          </a:p>
        </p:txBody>
      </p:sp>
      <p:sp>
        <p:nvSpPr>
          <p:cNvPr id="85" name="TextovéPole 84"/>
          <p:cNvSpPr txBox="1"/>
          <p:nvPr/>
        </p:nvSpPr>
        <p:spPr>
          <a:xfrm>
            <a:off x="827584" y="2671169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1545880" y="2671609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v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87" name="TextovéPole 86"/>
          <p:cNvSpPr txBox="1"/>
          <p:nvPr/>
        </p:nvSpPr>
        <p:spPr>
          <a:xfrm>
            <a:off x="1506370" y="268245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1002680" y="3026639"/>
            <a:ext cx="1172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000000"/>
                </a:solidFill>
                <a:latin typeface="Arial"/>
              </a:rPr>
              <a:t>vatý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  tec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843867" y="302394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Arial"/>
              </a:rPr>
              <a:t>S</a:t>
            </a:r>
          </a:p>
        </p:txBody>
      </p:sp>
      <p:sp>
        <p:nvSpPr>
          <p:cNvPr id="72" name="TextovéPole 71"/>
          <p:cNvSpPr txBox="1"/>
          <p:nvPr/>
        </p:nvSpPr>
        <p:spPr>
          <a:xfrm>
            <a:off x="822990" y="3026765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1525314" y="3027205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Arial"/>
              </a:rPr>
              <a:t>o</a:t>
            </a:r>
          </a:p>
        </p:txBody>
      </p:sp>
      <p:sp>
        <p:nvSpPr>
          <p:cNvPr id="110" name="TextovéPole 109"/>
          <p:cNvSpPr txBox="1"/>
          <p:nvPr/>
        </p:nvSpPr>
        <p:spPr>
          <a:xfrm>
            <a:off x="1472902" y="303805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8" name="TextovéPole 117"/>
          <p:cNvSpPr txBox="1"/>
          <p:nvPr/>
        </p:nvSpPr>
        <p:spPr>
          <a:xfrm>
            <a:off x="1015769" y="3404921"/>
            <a:ext cx="12875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000000"/>
                </a:solidFill>
                <a:latin typeface="Arial"/>
              </a:rPr>
              <a:t>užický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rb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TextovéPole 118"/>
          <p:cNvSpPr txBox="1"/>
          <p:nvPr/>
        </p:nvSpPr>
        <p:spPr>
          <a:xfrm>
            <a:off x="858142" y="3402230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Arial"/>
              </a:rPr>
              <a:t>L</a:t>
            </a:r>
          </a:p>
        </p:txBody>
      </p:sp>
      <p:sp>
        <p:nvSpPr>
          <p:cNvPr id="120" name="TextovéPole 119"/>
          <p:cNvSpPr txBox="1"/>
          <p:nvPr/>
        </p:nvSpPr>
        <p:spPr>
          <a:xfrm>
            <a:off x="826362" y="3405047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1" name="TextovéPole 120"/>
          <p:cNvSpPr txBox="1"/>
          <p:nvPr/>
        </p:nvSpPr>
        <p:spPr>
          <a:xfrm>
            <a:off x="1744297" y="3405487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Arial"/>
              </a:rPr>
              <a:t>S</a:t>
            </a:r>
          </a:p>
        </p:txBody>
      </p:sp>
      <p:sp>
        <p:nvSpPr>
          <p:cNvPr id="122" name="TextovéPole 121"/>
          <p:cNvSpPr txBox="1"/>
          <p:nvPr/>
        </p:nvSpPr>
        <p:spPr>
          <a:xfrm>
            <a:off x="1737827" y="343100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3" name="TextovéPole 122"/>
          <p:cNvSpPr txBox="1"/>
          <p:nvPr/>
        </p:nvSpPr>
        <p:spPr>
          <a:xfrm>
            <a:off x="1053207" y="3788921"/>
            <a:ext cx="17748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oravský  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lovák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TextovéPole 123"/>
          <p:cNvSpPr txBox="1"/>
          <p:nvPr/>
        </p:nvSpPr>
        <p:spPr>
          <a:xfrm>
            <a:off x="847522" y="378623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Arial"/>
              </a:rPr>
              <a:t>M</a:t>
            </a:r>
          </a:p>
        </p:txBody>
      </p:sp>
      <p:sp>
        <p:nvSpPr>
          <p:cNvPr id="125" name="TextovéPole 124"/>
          <p:cNvSpPr txBox="1"/>
          <p:nvPr/>
        </p:nvSpPr>
        <p:spPr>
          <a:xfrm>
            <a:off x="840974" y="3789047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6" name="TextovéPole 125"/>
          <p:cNvSpPr txBox="1"/>
          <p:nvPr/>
        </p:nvSpPr>
        <p:spPr>
          <a:xfrm>
            <a:off x="1942408" y="3789487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Arial"/>
              </a:rPr>
              <a:t>S</a:t>
            </a:r>
          </a:p>
        </p:txBody>
      </p:sp>
      <p:sp>
        <p:nvSpPr>
          <p:cNvPr id="127" name="TextovéPole 126"/>
          <p:cNvSpPr txBox="1"/>
          <p:nvPr/>
        </p:nvSpPr>
        <p:spPr>
          <a:xfrm>
            <a:off x="1932488" y="3800336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3" name="TextovéPole 132"/>
          <p:cNvSpPr txBox="1"/>
          <p:nvPr/>
        </p:nvSpPr>
        <p:spPr>
          <a:xfrm>
            <a:off x="999435" y="4169105"/>
            <a:ext cx="14285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000000"/>
                </a:solidFill>
                <a:latin typeface="Arial"/>
              </a:rPr>
              <a:t>vatá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rojice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TextovéPole 133"/>
          <p:cNvSpPr txBox="1"/>
          <p:nvPr/>
        </p:nvSpPr>
        <p:spPr>
          <a:xfrm>
            <a:off x="866411" y="416641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s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135" name="TextovéPole 134"/>
          <p:cNvSpPr txBox="1"/>
          <p:nvPr/>
        </p:nvSpPr>
        <p:spPr>
          <a:xfrm>
            <a:off x="829832" y="4169231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6" name="TextovéPole 135"/>
          <p:cNvSpPr txBox="1"/>
          <p:nvPr/>
        </p:nvSpPr>
        <p:spPr>
          <a:xfrm>
            <a:off x="1524753" y="4169671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Arial"/>
              </a:rPr>
              <a:t>T</a:t>
            </a:r>
          </a:p>
        </p:txBody>
      </p:sp>
      <p:sp>
        <p:nvSpPr>
          <p:cNvPr id="137" name="TextovéPole 136"/>
          <p:cNvSpPr txBox="1"/>
          <p:nvPr/>
        </p:nvSpPr>
        <p:spPr>
          <a:xfrm>
            <a:off x="1498404" y="418052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8" name="TextovéPole 137"/>
          <p:cNvSpPr txBox="1"/>
          <p:nvPr/>
        </p:nvSpPr>
        <p:spPr>
          <a:xfrm>
            <a:off x="1012357" y="4516879"/>
            <a:ext cx="1685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000000"/>
                </a:solidFill>
                <a:latin typeface="Arial"/>
              </a:rPr>
              <a:t>ocha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vobody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TextovéPole 138"/>
          <p:cNvSpPr txBox="1"/>
          <p:nvPr/>
        </p:nvSpPr>
        <p:spPr>
          <a:xfrm>
            <a:off x="879258" y="451418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Arial"/>
              </a:rPr>
              <a:t>s</a:t>
            </a:r>
          </a:p>
        </p:txBody>
      </p:sp>
      <p:sp>
        <p:nvSpPr>
          <p:cNvPr id="140" name="TextovéPole 139"/>
          <p:cNvSpPr txBox="1"/>
          <p:nvPr/>
        </p:nvSpPr>
        <p:spPr>
          <a:xfrm>
            <a:off x="842098" y="4517005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1" name="TextovéPole 140"/>
          <p:cNvSpPr txBox="1"/>
          <p:nvPr/>
        </p:nvSpPr>
        <p:spPr>
          <a:xfrm>
            <a:off x="1592692" y="4517445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S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142" name="TextovéPole 141"/>
          <p:cNvSpPr txBox="1"/>
          <p:nvPr/>
        </p:nvSpPr>
        <p:spPr>
          <a:xfrm>
            <a:off x="1562178" y="452829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8" name="TextovéPole 147"/>
          <p:cNvSpPr txBox="1"/>
          <p:nvPr/>
        </p:nvSpPr>
        <p:spPr>
          <a:xfrm>
            <a:off x="1051289" y="4891433"/>
            <a:ext cx="1236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uch  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vatý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TextovéPole 148"/>
          <p:cNvSpPr txBox="1"/>
          <p:nvPr/>
        </p:nvSpPr>
        <p:spPr>
          <a:xfrm>
            <a:off x="872620" y="488874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Arial"/>
              </a:rPr>
              <a:t>D</a:t>
            </a:r>
          </a:p>
        </p:txBody>
      </p:sp>
      <p:sp>
        <p:nvSpPr>
          <p:cNvPr id="150" name="TextovéPole 149"/>
          <p:cNvSpPr txBox="1"/>
          <p:nvPr/>
        </p:nvSpPr>
        <p:spPr>
          <a:xfrm>
            <a:off x="841536" y="4891559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1" name="TextovéPole 150"/>
          <p:cNvSpPr txBox="1"/>
          <p:nvPr/>
        </p:nvSpPr>
        <p:spPr>
          <a:xfrm>
            <a:off x="1535744" y="4891999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Arial"/>
              </a:rPr>
              <a:t>s</a:t>
            </a:r>
          </a:p>
        </p:txBody>
      </p:sp>
      <p:sp>
        <p:nvSpPr>
          <p:cNvPr id="152" name="TextovéPole 151"/>
          <p:cNvSpPr txBox="1"/>
          <p:nvPr/>
        </p:nvSpPr>
        <p:spPr>
          <a:xfrm>
            <a:off x="1491758" y="490284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1026213" y="5265987"/>
            <a:ext cx="5565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000000"/>
                </a:solidFill>
                <a:latin typeface="Arial"/>
              </a:rPr>
              <a:t>eus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874868" y="5263296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Z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88" name="TextovéPole 87"/>
          <p:cNvSpPr txBox="1"/>
          <p:nvPr/>
        </p:nvSpPr>
        <p:spPr>
          <a:xfrm>
            <a:off x="827584" y="5266113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3" name="TextovéPole 92"/>
          <p:cNvSpPr txBox="1"/>
          <p:nvPr/>
        </p:nvSpPr>
        <p:spPr>
          <a:xfrm>
            <a:off x="1035242" y="5641103"/>
            <a:ext cx="13131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000000"/>
                </a:solidFill>
                <a:latin typeface="Arial"/>
              </a:rPr>
              <a:t>ěd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ševěd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TextovéPole 93"/>
          <p:cNvSpPr txBox="1"/>
          <p:nvPr/>
        </p:nvSpPr>
        <p:spPr>
          <a:xfrm>
            <a:off x="880582" y="5638412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Arial"/>
              </a:rPr>
              <a:t>d</a:t>
            </a:r>
          </a:p>
        </p:txBody>
      </p:sp>
      <p:sp>
        <p:nvSpPr>
          <p:cNvPr id="95" name="TextovéPole 94"/>
          <p:cNvSpPr txBox="1"/>
          <p:nvPr/>
        </p:nvSpPr>
        <p:spPr>
          <a:xfrm>
            <a:off x="827022" y="5641229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6" name="TextovéPole 95"/>
          <p:cNvSpPr txBox="1"/>
          <p:nvPr/>
        </p:nvSpPr>
        <p:spPr>
          <a:xfrm>
            <a:off x="1379176" y="5641669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Arial"/>
              </a:rPr>
              <a:t>V</a:t>
            </a:r>
          </a:p>
        </p:txBody>
      </p:sp>
      <p:sp>
        <p:nvSpPr>
          <p:cNvPr id="97" name="TextovéPole 96"/>
          <p:cNvSpPr txBox="1"/>
          <p:nvPr/>
        </p:nvSpPr>
        <p:spPr>
          <a:xfrm>
            <a:off x="1342684" y="565251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8" name="TextovéPole 97"/>
          <p:cNvSpPr txBox="1"/>
          <p:nvPr/>
        </p:nvSpPr>
        <p:spPr>
          <a:xfrm>
            <a:off x="1048462" y="6001143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000000"/>
                </a:solidFill>
                <a:latin typeface="Arial"/>
              </a:rPr>
              <a:t>ůh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TextovéPole 98"/>
          <p:cNvSpPr txBox="1"/>
          <p:nvPr/>
        </p:nvSpPr>
        <p:spPr>
          <a:xfrm>
            <a:off x="876188" y="5998452"/>
            <a:ext cx="3513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Arial"/>
              </a:rPr>
              <a:t>B</a:t>
            </a:r>
          </a:p>
        </p:txBody>
      </p:sp>
      <p:sp>
        <p:nvSpPr>
          <p:cNvPr id="100" name="TextovéPole 99"/>
          <p:cNvSpPr txBox="1"/>
          <p:nvPr/>
        </p:nvSpPr>
        <p:spPr>
          <a:xfrm>
            <a:off x="840376" y="6001269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3" name="TextovéPole 102"/>
          <p:cNvSpPr txBox="1"/>
          <p:nvPr/>
        </p:nvSpPr>
        <p:spPr>
          <a:xfrm>
            <a:off x="1044170" y="6375697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000000"/>
                </a:solidFill>
                <a:latin typeface="Arial"/>
              </a:rPr>
              <a:t>ražan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TextovéPole 107"/>
          <p:cNvSpPr txBox="1"/>
          <p:nvPr/>
        </p:nvSpPr>
        <p:spPr>
          <a:xfrm>
            <a:off x="878110" y="6376263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Arial"/>
              </a:rPr>
              <a:t>P</a:t>
            </a:r>
          </a:p>
        </p:txBody>
      </p:sp>
      <p:sp>
        <p:nvSpPr>
          <p:cNvPr id="109" name="TextovéPole 108"/>
          <p:cNvSpPr txBox="1"/>
          <p:nvPr/>
        </p:nvSpPr>
        <p:spPr>
          <a:xfrm>
            <a:off x="842660" y="6387112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7814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" dur="1000" fill="hold"/>
                                        <p:tgtEl>
                                          <p:spTgt spid="6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57" dur="250" autoRev="1" fill="remove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8" dur="250" autoRev="1" fill="remove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9" dur="250" autoRev="1" fill="remove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50" autoRev="1" fill="remove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000"/>
                            </p:stCondLst>
                            <p:childTnLst>
                              <p:par>
                                <p:cTn id="74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9" dur="1000" fill="hold"/>
                                        <p:tgtEl>
                                          <p:spTgt spid="5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92" dur="250" autoRev="1" fill="remove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3" dur="250" autoRev="1" fill="remove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4" dur="250" autoRev="1" fill="remove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250" autoRev="1" fill="remove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1000"/>
                            </p:stCondLst>
                            <p:childTnLst>
                              <p:par>
                                <p:cTn id="109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4" dur="1000" fill="hold"/>
                                        <p:tgtEl>
                                          <p:spTgt spid="7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6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127" dur="250" autoRev="1" fill="remove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28" dur="250" autoRev="1" fill="remove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29" dur="250" autoRev="1" fill="remove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250" autoRev="1" fill="remove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4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8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149" dur="1000" fill="hold"/>
                                        <p:tgtEl>
                                          <p:spTgt spid="8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2000"/>
                            </p:stCondLst>
                            <p:childTnLst>
                              <p:par>
                                <p:cTn id="151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5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6" dur="1000" fill="hold"/>
                                        <p:tgtEl>
                                          <p:spTgt spid="8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7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8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169" dur="250" autoRev="1" fill="remove"/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70" dur="250" autoRev="1" fill="remove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71" dur="250" autoRev="1" fill="remove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2" dur="250" autoRev="1" fill="remove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0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3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4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185" dur="250" autoRev="1" fill="remove"/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86" dur="250" autoRev="1" fill="remove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87" dur="250" autoRev="1" fill="remove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8" dur="250" autoRev="1" fill="remove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1" fill="hold">
                            <p:stCondLst>
                              <p:cond delay="1000"/>
                            </p:stCondLst>
                            <p:childTnLst>
                              <p:par>
                                <p:cTn id="202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4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6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7" dur="1000" fill="hold"/>
                                        <p:tgtEl>
                                          <p:spTgt spid="8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2000"/>
                            </p:stCondLst>
                            <p:childTnLst>
                              <p:par>
                                <p:cTn id="209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1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3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4" dur="1000" fill="hold"/>
                                        <p:tgtEl>
                                          <p:spTgt spid="8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2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5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6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227" dur="250" autoRev="1" fill="remove"/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28" dur="250" autoRev="1" fill="remove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29" dur="250" autoRev="1" fill="remove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0" dur="250" autoRev="1" fill="remove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8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1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2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243" dur="250" autoRev="1" fill="remove"/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44" dur="250" autoRev="1" fill="remove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45" dur="250" autoRev="1" fill="remove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6" dur="250" autoRev="1" fill="remove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7" fill="hold">
                      <p:stCondLst>
                        <p:cond delay="indefinite"/>
                      </p:stCondLst>
                      <p:childTnLst>
                        <p:par>
                          <p:cTn id="248" fill="hold">
                            <p:stCondLst>
                              <p:cond delay="0"/>
                            </p:stCondLst>
                            <p:childTnLst>
                              <p:par>
                                <p:cTn id="24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9" fill="hold">
                            <p:stCondLst>
                              <p:cond delay="1000"/>
                            </p:stCondLst>
                            <p:childTnLst>
                              <p:par>
                                <p:cTn id="260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2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4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5" dur="1000" fill="hold"/>
                                        <p:tgtEl>
                                          <p:spTgt spid="7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6" fill="hold">
                            <p:stCondLst>
                              <p:cond delay="2000"/>
                            </p:stCondLst>
                            <p:childTnLst>
                              <p:par>
                                <p:cTn id="267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9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1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2" dur="1000" fill="hold"/>
                                        <p:tgtEl>
                                          <p:spTgt spid="1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3" fill="hold">
                      <p:stCondLst>
                        <p:cond delay="indefinite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0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3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4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285" dur="250" autoRev="1" fill="remove"/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86" dur="250" autoRev="1" fill="remove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87" dur="250" autoRev="1" fill="remove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8" dur="250" autoRev="1" fill="remove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9" fill="hold">
                      <p:stCondLst>
                        <p:cond delay="indefinite"/>
                      </p:stCondLst>
                      <p:childTnLst>
                        <p:par>
                          <p:cTn id="290" fill="hold">
                            <p:stCondLst>
                              <p:cond delay="0"/>
                            </p:stCondLst>
                            <p:childTnLst>
                              <p:par>
                                <p:cTn id="29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3" fill="hold">
                            <p:stCondLst>
                              <p:cond delay="0"/>
                            </p:stCondLst>
                            <p:childTnLst>
                              <p:par>
                                <p:cTn id="294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6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9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0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301" dur="250" autoRev="1" fill="remove"/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02" dur="250" autoRev="1" fill="remove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03" dur="250" autoRev="1" fill="remove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4" dur="250" autoRev="1" fill="remove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5" fill="hold">
                      <p:stCondLst>
                        <p:cond delay="indefinite"/>
                      </p:stCondLst>
                      <p:childTnLst>
                        <p:par>
                          <p:cTn id="306" fill="hold">
                            <p:stCondLst>
                              <p:cond delay="0"/>
                            </p:stCondLst>
                            <p:childTnLst>
                              <p:par>
                                <p:cTn id="30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2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7" fill="hold">
                            <p:stCondLst>
                              <p:cond delay="1000"/>
                            </p:stCondLst>
                            <p:childTnLst>
                              <p:par>
                                <p:cTn id="318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0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1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2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23" dur="1000" fill="hold"/>
                                        <p:tgtEl>
                                          <p:spTgt spid="1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4" fill="hold">
                            <p:stCondLst>
                              <p:cond delay="2000"/>
                            </p:stCondLst>
                            <p:childTnLst>
                              <p:par>
                                <p:cTn id="325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7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8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9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30" dur="1000" fill="hold"/>
                                        <p:tgtEl>
                                          <p:spTgt spid="12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1" fill="hold">
                      <p:stCondLst>
                        <p:cond delay="indefinite"/>
                      </p:stCondLst>
                      <p:childTnLst>
                        <p:par>
                          <p:cTn id="332" fill="hold">
                            <p:stCondLst>
                              <p:cond delay="0"/>
                            </p:stCondLst>
                            <p:childTnLst>
                              <p:par>
                                <p:cTn id="3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5" fill="hold">
                            <p:stCondLst>
                              <p:cond delay="0"/>
                            </p:stCondLst>
                            <p:childTnLst>
                              <p:par>
                                <p:cTn id="336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8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9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0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1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2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343" dur="250" autoRev="1" fill="remove"/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4" dur="250" autoRev="1" fill="remove"/>
                                        <p:tgtEl>
                                          <p:spTgt spid="1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45" dur="250" autoRev="1" fill="remove"/>
                                        <p:tgtEl>
                                          <p:spTgt spid="1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6" dur="250" autoRev="1" fill="remove"/>
                                        <p:tgtEl>
                                          <p:spTgt spid="1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7" fill="hold">
                      <p:stCondLst>
                        <p:cond delay="indefinite"/>
                      </p:stCondLst>
                      <p:childTnLst>
                        <p:par>
                          <p:cTn id="348" fill="hold">
                            <p:stCondLst>
                              <p:cond delay="0"/>
                            </p:stCondLst>
                            <p:childTnLst>
                              <p:par>
                                <p:cTn id="34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1" fill="hold">
                            <p:stCondLst>
                              <p:cond delay="0"/>
                            </p:stCondLst>
                            <p:childTnLst>
                              <p:par>
                                <p:cTn id="352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4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5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6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7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8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359" dur="250" autoRev="1" fill="remove"/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60" dur="250" autoRev="1" fill="remove"/>
                                        <p:tgtEl>
                                          <p:spTgt spid="1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61" dur="250" autoRev="1" fill="remove"/>
                                        <p:tgtEl>
                                          <p:spTgt spid="1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2" dur="250" autoRev="1" fill="remove"/>
                                        <p:tgtEl>
                                          <p:spTgt spid="1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3" fill="hold">
                      <p:stCondLst>
                        <p:cond delay="indefinite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0" dur="10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5" fill="hold">
                            <p:stCondLst>
                              <p:cond delay="1000"/>
                            </p:stCondLst>
                            <p:childTnLst>
                              <p:par>
                                <p:cTn id="37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8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9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81" dur="1000" fill="hold"/>
                                        <p:tgtEl>
                                          <p:spTgt spid="12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2" fill="hold">
                            <p:stCondLst>
                              <p:cond delay="2000"/>
                            </p:stCondLst>
                            <p:childTnLst>
                              <p:par>
                                <p:cTn id="383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5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6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7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88" dur="1000" fill="hold"/>
                                        <p:tgtEl>
                                          <p:spTgt spid="1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9" fill="hold">
                      <p:stCondLst>
                        <p:cond delay="indefinite"/>
                      </p:stCondLst>
                      <p:childTnLst>
                        <p:par>
                          <p:cTn id="390" fill="hold">
                            <p:stCondLst>
                              <p:cond delay="0"/>
                            </p:stCondLst>
                            <p:childTnLst>
                              <p:par>
                                <p:cTn id="39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3" fill="hold">
                            <p:stCondLst>
                              <p:cond delay="0"/>
                            </p:stCondLst>
                            <p:childTnLst>
                              <p:par>
                                <p:cTn id="394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6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7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8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9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0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401" dur="250" autoRev="1" fill="remove"/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02" dur="250" autoRev="1" fill="remove"/>
                                        <p:tgtEl>
                                          <p:spTgt spid="1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03" dur="250" autoRev="1" fill="remove"/>
                                        <p:tgtEl>
                                          <p:spTgt spid="1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4" dur="250" autoRev="1" fill="remove"/>
                                        <p:tgtEl>
                                          <p:spTgt spid="1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5" fill="hold">
                      <p:stCondLst>
                        <p:cond delay="indefinite"/>
                      </p:stCondLst>
                      <p:childTnLst>
                        <p:par>
                          <p:cTn id="406" fill="hold">
                            <p:stCondLst>
                              <p:cond delay="0"/>
                            </p:stCondLst>
                            <p:childTnLst>
                              <p:par>
                                <p:cTn id="40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9" fill="hold">
                            <p:stCondLst>
                              <p:cond delay="0"/>
                            </p:stCondLst>
                            <p:childTnLst>
                              <p:par>
                                <p:cTn id="410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2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3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4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5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6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417" dur="250" autoRev="1" fill="remove"/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18" dur="250" autoRev="1" fill="remove"/>
                                        <p:tgtEl>
                                          <p:spTgt spid="1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19" dur="250" autoRev="1" fill="remove"/>
                                        <p:tgtEl>
                                          <p:spTgt spid="1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0" dur="250" autoRev="1" fill="remove"/>
                                        <p:tgtEl>
                                          <p:spTgt spid="1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1" fill="hold">
                      <p:stCondLst>
                        <p:cond delay="indefinite"/>
                      </p:stCondLst>
                      <p:childTnLst>
                        <p:par>
                          <p:cTn id="422" fill="hold">
                            <p:stCondLst>
                              <p:cond delay="0"/>
                            </p:stCondLst>
                            <p:childTnLst>
                              <p:par>
                                <p:cTn id="42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8" dur="10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3" fill="hold">
                            <p:stCondLst>
                              <p:cond delay="1000"/>
                            </p:stCondLst>
                            <p:childTnLst>
                              <p:par>
                                <p:cTn id="434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6" dur="5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7" dur="5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8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39" dur="1000" fill="hold"/>
                                        <p:tgtEl>
                                          <p:spTgt spid="13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41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3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4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5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46" dur="1000" fill="hold"/>
                                        <p:tgtEl>
                                          <p:spTgt spid="13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7" fill="hold">
                      <p:stCondLst>
                        <p:cond delay="indefinite"/>
                      </p:stCondLst>
                      <p:childTnLst>
                        <p:par>
                          <p:cTn id="448" fill="hold">
                            <p:stCondLst>
                              <p:cond delay="0"/>
                            </p:stCondLst>
                            <p:childTnLst>
                              <p:par>
                                <p:cTn id="44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1" fill="hold">
                            <p:stCondLst>
                              <p:cond delay="0"/>
                            </p:stCondLst>
                            <p:childTnLst>
                              <p:par>
                                <p:cTn id="452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4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5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6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7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8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459" dur="250" autoRev="1" fill="remove"/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60" dur="250" autoRev="1" fill="remove"/>
                                        <p:tgtEl>
                                          <p:spTgt spid="1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61" dur="250" autoRev="1" fill="remove"/>
                                        <p:tgtEl>
                                          <p:spTgt spid="1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2" dur="250" autoRev="1" fill="remove"/>
                                        <p:tgtEl>
                                          <p:spTgt spid="1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3" fill="hold">
                      <p:stCondLst>
                        <p:cond delay="indefinite"/>
                      </p:stCondLst>
                      <p:childTnLst>
                        <p:par>
                          <p:cTn id="464" fill="hold">
                            <p:stCondLst>
                              <p:cond delay="0"/>
                            </p:stCondLst>
                            <p:childTnLst>
                              <p:par>
                                <p:cTn id="4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7" fill="hold">
                            <p:stCondLst>
                              <p:cond delay="0"/>
                            </p:stCondLst>
                            <p:childTnLst>
                              <p:par>
                                <p:cTn id="468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0" dur="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1" dur="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2" dur="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3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4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475" dur="250" autoRev="1" fill="remove"/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76" dur="250" autoRev="1" fill="remove"/>
                                        <p:tgtEl>
                                          <p:spTgt spid="1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77" dur="250" autoRev="1" fill="remove"/>
                                        <p:tgtEl>
                                          <p:spTgt spid="1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8" dur="250" autoRev="1" fill="remove"/>
                                        <p:tgtEl>
                                          <p:spTgt spid="1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9" fill="hold">
                      <p:stCondLst>
                        <p:cond delay="indefinite"/>
                      </p:stCondLst>
                      <p:childTnLst>
                        <p:par>
                          <p:cTn id="480" fill="hold">
                            <p:stCondLst>
                              <p:cond delay="0"/>
                            </p:stCondLst>
                            <p:childTnLst>
                              <p:par>
                                <p:cTn id="48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6" dur="10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1" fill="hold">
                            <p:stCondLst>
                              <p:cond delay="1000"/>
                            </p:stCondLst>
                            <p:childTnLst>
                              <p:par>
                                <p:cTn id="492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4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5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6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97" dur="1000" fill="hold"/>
                                        <p:tgtEl>
                                          <p:spTgt spid="14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9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1" dur="5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2" dur="5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3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04" dur="1000" fill="hold"/>
                                        <p:tgtEl>
                                          <p:spTgt spid="14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5" fill="hold">
                      <p:stCondLst>
                        <p:cond delay="indefinite"/>
                      </p:stCondLst>
                      <p:childTnLst>
                        <p:par>
                          <p:cTn id="506" fill="hold">
                            <p:stCondLst>
                              <p:cond delay="0"/>
                            </p:stCondLst>
                            <p:childTnLst>
                              <p:par>
                                <p:cTn id="50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9" fill="hold">
                            <p:stCondLst>
                              <p:cond delay="0"/>
                            </p:stCondLst>
                            <p:childTnLst>
                              <p:par>
                                <p:cTn id="510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2" dur="5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3" dur="5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4" dur="5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5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6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517" dur="250" autoRev="1" fill="remove"/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18" dur="250" autoRev="1" fill="remove"/>
                                        <p:tgtEl>
                                          <p:spTgt spid="1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9" dur="250" autoRev="1" fill="remove"/>
                                        <p:tgtEl>
                                          <p:spTgt spid="1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0" dur="250" autoRev="1" fill="remove"/>
                                        <p:tgtEl>
                                          <p:spTgt spid="1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1" fill="hold">
                      <p:stCondLst>
                        <p:cond delay="indefinite"/>
                      </p:stCondLst>
                      <p:childTnLst>
                        <p:par>
                          <p:cTn id="522" fill="hold">
                            <p:stCondLst>
                              <p:cond delay="0"/>
                            </p:stCondLst>
                            <p:childTnLst>
                              <p:par>
                                <p:cTn id="52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5" fill="hold">
                            <p:stCondLst>
                              <p:cond delay="0"/>
                            </p:stCondLst>
                            <p:childTnLst>
                              <p:par>
                                <p:cTn id="526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8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9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0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1"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2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533" dur="250" autoRev="1" fill="remove"/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34" dur="250" autoRev="1" fill="remove"/>
                                        <p:tgtEl>
                                          <p:spTgt spid="1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35" dur="250" autoRev="1" fill="remove"/>
                                        <p:tgtEl>
                                          <p:spTgt spid="1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6" dur="250" autoRev="1" fill="remove"/>
                                        <p:tgtEl>
                                          <p:spTgt spid="1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7" fill="hold">
                      <p:stCondLst>
                        <p:cond delay="indefinite"/>
                      </p:stCondLst>
                      <p:childTnLst>
                        <p:par>
                          <p:cTn id="538" fill="hold">
                            <p:stCondLst>
                              <p:cond delay="0"/>
                            </p:stCondLst>
                            <p:childTnLst>
                              <p:par>
                                <p:cTn id="53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4" dur="10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50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2" dur="5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3" dur="5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4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55" dur="1000" fill="hold"/>
                                        <p:tgtEl>
                                          <p:spTgt spid="15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6" fill="hold">
                            <p:stCondLst>
                              <p:cond delay="2000"/>
                            </p:stCondLst>
                            <p:childTnLst>
                              <p:par>
                                <p:cTn id="557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9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0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1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62" dur="1000" fill="hold"/>
                                        <p:tgtEl>
                                          <p:spTgt spid="15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3" fill="hold">
                      <p:stCondLst>
                        <p:cond delay="indefinite"/>
                      </p:stCondLst>
                      <p:childTnLst>
                        <p:par>
                          <p:cTn id="564" fill="hold">
                            <p:stCondLst>
                              <p:cond delay="0"/>
                            </p:stCondLst>
                            <p:childTnLst>
                              <p:par>
                                <p:cTn id="5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7" fill="hold">
                            <p:stCondLst>
                              <p:cond delay="0"/>
                            </p:stCondLst>
                            <p:childTnLst>
                              <p:par>
                                <p:cTn id="568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0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1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2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3" dur="5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4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575" dur="250" autoRev="1" fill="remove"/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76" dur="250" autoRev="1" fill="remove"/>
                                        <p:tgtEl>
                                          <p:spTgt spid="1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77" dur="250" autoRev="1" fill="remove"/>
                                        <p:tgtEl>
                                          <p:spTgt spid="1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8" dur="250" autoRev="1" fill="remove"/>
                                        <p:tgtEl>
                                          <p:spTgt spid="1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9" fill="hold">
                      <p:stCondLst>
                        <p:cond delay="indefinite"/>
                      </p:stCondLst>
                      <p:childTnLst>
                        <p:par>
                          <p:cTn id="580" fill="hold">
                            <p:stCondLst>
                              <p:cond delay="0"/>
                            </p:stCondLst>
                            <p:childTnLst>
                              <p:par>
                                <p:cTn id="58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3" fill="hold">
                            <p:stCondLst>
                              <p:cond delay="0"/>
                            </p:stCondLst>
                            <p:childTnLst>
                              <p:par>
                                <p:cTn id="584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6" dur="5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7" dur="5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8" dur="5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9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0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591" dur="250" autoRev="1" fill="remove"/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92" dur="250" autoRev="1" fill="remove"/>
                                        <p:tgtEl>
                                          <p:spTgt spid="1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93" dur="250" autoRev="1" fill="remove"/>
                                        <p:tgtEl>
                                          <p:spTgt spid="1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4" dur="250" autoRev="1" fill="remove"/>
                                        <p:tgtEl>
                                          <p:spTgt spid="1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5" fill="hold">
                      <p:stCondLst>
                        <p:cond delay="indefinite"/>
                      </p:stCondLst>
                      <p:childTnLst>
                        <p:par>
                          <p:cTn id="596" fill="hold">
                            <p:stCondLst>
                              <p:cond delay="0"/>
                            </p:stCondLst>
                            <p:childTnLst>
                              <p:par>
                                <p:cTn id="59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2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7" fill="hold">
                            <p:stCondLst>
                              <p:cond delay="1000"/>
                            </p:stCondLst>
                            <p:childTnLst>
                              <p:par>
                                <p:cTn id="608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0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1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2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13" dur="1000" fill="hold"/>
                                        <p:tgtEl>
                                          <p:spTgt spid="8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4" fill="hold">
                      <p:stCondLst>
                        <p:cond delay="indefinite"/>
                      </p:stCondLst>
                      <p:childTnLst>
                        <p:par>
                          <p:cTn id="615" fill="hold">
                            <p:stCondLst>
                              <p:cond delay="0"/>
                            </p:stCondLst>
                            <p:childTnLst>
                              <p:par>
                                <p:cTn id="6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8" fill="hold">
                            <p:stCondLst>
                              <p:cond delay="0"/>
                            </p:stCondLst>
                            <p:childTnLst>
                              <p:par>
                                <p:cTn id="619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1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2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3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4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5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626" dur="250" autoRev="1" fill="remove"/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27" dur="250" autoRev="1" fill="remove"/>
                                        <p:tgtEl>
                                          <p:spTgt spid="7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28" dur="250" autoRev="1" fill="remove"/>
                                        <p:tgtEl>
                                          <p:spTgt spid="7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9" dur="250" autoRev="1" fill="remove"/>
                                        <p:tgtEl>
                                          <p:spTgt spid="7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0" fill="hold">
                      <p:stCondLst>
                        <p:cond delay="indefinite"/>
                      </p:stCondLst>
                      <p:childTnLst>
                        <p:par>
                          <p:cTn id="631" fill="hold">
                            <p:stCondLst>
                              <p:cond delay="0"/>
                            </p:stCondLst>
                            <p:childTnLst>
                              <p:par>
                                <p:cTn id="632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7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2" fill="hold">
                            <p:stCondLst>
                              <p:cond delay="1000"/>
                            </p:stCondLst>
                            <p:childTnLst>
                              <p:par>
                                <p:cTn id="643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5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6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7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48" dur="1000" fill="hold"/>
                                        <p:tgtEl>
                                          <p:spTgt spid="9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9" fill="hold">
                            <p:stCondLst>
                              <p:cond delay="2000"/>
                            </p:stCondLst>
                            <p:childTnLst>
                              <p:par>
                                <p:cTn id="650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2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3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4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55" dur="1000" fill="hold"/>
                                        <p:tgtEl>
                                          <p:spTgt spid="9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6" fill="hold">
                      <p:stCondLst>
                        <p:cond delay="indefinite"/>
                      </p:stCondLst>
                      <p:childTnLst>
                        <p:par>
                          <p:cTn id="657" fill="hold">
                            <p:stCondLst>
                              <p:cond delay="0"/>
                            </p:stCondLst>
                            <p:childTnLst>
                              <p:par>
                                <p:cTn id="65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0" fill="hold">
                            <p:stCondLst>
                              <p:cond delay="0"/>
                            </p:stCondLst>
                            <p:childTnLst>
                              <p:par>
                                <p:cTn id="661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3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4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5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6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7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668" dur="250" autoRev="1" fill="remove"/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69" dur="250" autoRev="1" fill="remove"/>
                                        <p:tgtEl>
                                          <p:spTgt spid="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70" dur="250" autoRev="1" fill="remove"/>
                                        <p:tgtEl>
                                          <p:spTgt spid="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71" dur="250" autoRev="1" fill="remove"/>
                                        <p:tgtEl>
                                          <p:spTgt spid="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2" fill="hold">
                      <p:stCondLst>
                        <p:cond delay="indefinite"/>
                      </p:stCondLst>
                      <p:childTnLst>
                        <p:par>
                          <p:cTn id="673" fill="hold">
                            <p:stCondLst>
                              <p:cond delay="0"/>
                            </p:stCondLst>
                            <p:childTnLst>
                              <p:par>
                                <p:cTn id="67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6" fill="hold">
                            <p:stCondLst>
                              <p:cond delay="0"/>
                            </p:stCondLst>
                            <p:childTnLst>
                              <p:par>
                                <p:cTn id="67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9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0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1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2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3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684" dur="250" autoRev="1" fill="remove"/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85" dur="250" autoRev="1" fill="remove"/>
                                        <p:tgtEl>
                                          <p:spTgt spid="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86" dur="250" autoRev="1" fill="remove"/>
                                        <p:tgtEl>
                                          <p:spTgt spid="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7" dur="250" autoRev="1" fill="remove"/>
                                        <p:tgtEl>
                                          <p:spTgt spid="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8" fill="hold">
                      <p:stCondLst>
                        <p:cond delay="indefinite"/>
                      </p:stCondLst>
                      <p:childTnLst>
                        <p:par>
                          <p:cTn id="689" fill="hold">
                            <p:stCondLst>
                              <p:cond delay="0"/>
                            </p:stCondLst>
                            <p:childTnLst>
                              <p:par>
                                <p:cTn id="69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5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0" fill="hold">
                            <p:stCondLst>
                              <p:cond delay="1000"/>
                            </p:stCondLst>
                            <p:childTnLst>
                              <p:par>
                                <p:cTn id="701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3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4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5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06" dur="1000" fill="hold"/>
                                        <p:tgtEl>
                                          <p:spTgt spid="10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7" fill="hold">
                      <p:stCondLst>
                        <p:cond delay="indefinite"/>
                      </p:stCondLst>
                      <p:childTnLst>
                        <p:par>
                          <p:cTn id="708" fill="hold">
                            <p:stCondLst>
                              <p:cond delay="0"/>
                            </p:stCondLst>
                            <p:childTnLst>
                              <p:par>
                                <p:cTn id="70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1" fill="hold">
                            <p:stCondLst>
                              <p:cond delay="0"/>
                            </p:stCondLst>
                            <p:childTnLst>
                              <p:par>
                                <p:cTn id="712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4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5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6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7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8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719" dur="250" autoRev="1" fill="remove"/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20" dur="250" autoRev="1" fill="remove"/>
                                        <p:tgtEl>
                                          <p:spTgt spid="9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21" dur="250" autoRev="1" fill="remove"/>
                                        <p:tgtEl>
                                          <p:spTgt spid="9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2" dur="250" autoRev="1" fill="remove"/>
                                        <p:tgtEl>
                                          <p:spTgt spid="9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3" fill="hold">
                      <p:stCondLst>
                        <p:cond delay="indefinite"/>
                      </p:stCondLst>
                      <p:childTnLst>
                        <p:par>
                          <p:cTn id="724" fill="hold">
                            <p:stCondLst>
                              <p:cond delay="0"/>
                            </p:stCondLst>
                            <p:childTnLst>
                              <p:par>
                                <p:cTn id="72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0" dur="1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5" fill="hold">
                            <p:stCondLst>
                              <p:cond delay="1000"/>
                            </p:stCondLst>
                            <p:childTnLst>
                              <p:par>
                                <p:cTn id="73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8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9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41" dur="1000" fill="hold"/>
                                        <p:tgtEl>
                                          <p:spTgt spid="10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2" fill="hold">
                      <p:stCondLst>
                        <p:cond delay="indefinite"/>
                      </p:stCondLst>
                      <p:childTnLst>
                        <p:par>
                          <p:cTn id="743" fill="hold">
                            <p:stCondLst>
                              <p:cond delay="0"/>
                            </p:stCondLst>
                            <p:childTnLst>
                              <p:par>
                                <p:cTn id="74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6" fill="hold">
                            <p:stCondLst>
                              <p:cond delay="0"/>
                            </p:stCondLst>
                            <p:childTnLst>
                              <p:par>
                                <p:cTn id="747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9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0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1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2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6" grpId="1"/>
      <p:bldP spid="7" grpId="0"/>
      <p:bldP spid="11" grpId="0"/>
      <p:bldP spid="11" grpId="1"/>
      <p:bldP spid="11" grpId="2"/>
      <p:bldP spid="18" grpId="0"/>
      <p:bldP spid="26" grpId="0"/>
      <p:bldP spid="29" grpId="0"/>
      <p:bldP spid="63" grpId="0"/>
      <p:bldP spid="63" grpId="1"/>
      <p:bldP spid="64" grpId="0"/>
      <p:bldP spid="64" grpId="1"/>
      <p:bldP spid="64" grpId="2"/>
      <p:bldP spid="56" grpId="0"/>
      <p:bldP spid="56" grpId="1"/>
      <p:bldP spid="57" grpId="0"/>
      <p:bldP spid="57" grpId="1"/>
      <p:bldP spid="57" grpId="2"/>
      <p:bldP spid="74" grpId="0"/>
      <p:bldP spid="74" grpId="1"/>
      <p:bldP spid="75" grpId="0"/>
      <p:bldP spid="75" grpId="1"/>
      <p:bldP spid="75" grpId="2"/>
      <p:bldP spid="80" grpId="0"/>
      <p:bldP spid="80" grpId="1"/>
      <p:bldP spid="81" grpId="0"/>
      <p:bldP spid="81" grpId="1"/>
      <p:bldP spid="81" grpId="2"/>
      <p:bldP spid="82" grpId="0"/>
      <p:bldP spid="82" grpId="1"/>
      <p:bldP spid="83" grpId="0"/>
      <p:bldP spid="83" grpId="1"/>
      <p:bldP spid="83" grpId="2"/>
      <p:bldP spid="84" grpId="0"/>
      <p:bldP spid="84" grpId="1"/>
      <p:bldP spid="85" grpId="0"/>
      <p:bldP spid="85" grpId="1"/>
      <p:bldP spid="85" grpId="2"/>
      <p:bldP spid="86" grpId="0"/>
      <p:bldP spid="86" grpId="1"/>
      <p:bldP spid="87" grpId="0"/>
      <p:bldP spid="87" grpId="1"/>
      <p:bldP spid="87" grpId="2"/>
      <p:bldP spid="70" grpId="0"/>
      <p:bldP spid="71" grpId="0"/>
      <p:bldP spid="71" grpId="1"/>
      <p:bldP spid="72" grpId="0"/>
      <p:bldP spid="72" grpId="1"/>
      <p:bldP spid="72" grpId="2"/>
      <p:bldP spid="73" grpId="0"/>
      <p:bldP spid="73" grpId="1"/>
      <p:bldP spid="110" grpId="0"/>
      <p:bldP spid="110" grpId="1"/>
      <p:bldP spid="110" grpId="2"/>
      <p:bldP spid="118" grpId="0"/>
      <p:bldP spid="119" grpId="0"/>
      <p:bldP spid="119" grpId="1"/>
      <p:bldP spid="120" grpId="0"/>
      <p:bldP spid="120" grpId="1"/>
      <p:bldP spid="120" grpId="2"/>
      <p:bldP spid="121" grpId="0"/>
      <p:bldP spid="121" grpId="1"/>
      <p:bldP spid="122" grpId="0"/>
      <p:bldP spid="122" grpId="1"/>
      <p:bldP spid="122" grpId="2"/>
      <p:bldP spid="123" grpId="0"/>
      <p:bldP spid="124" grpId="0"/>
      <p:bldP spid="124" grpId="1"/>
      <p:bldP spid="125" grpId="0"/>
      <p:bldP spid="125" grpId="1"/>
      <p:bldP spid="125" grpId="2"/>
      <p:bldP spid="126" grpId="0"/>
      <p:bldP spid="126" grpId="1"/>
      <p:bldP spid="127" grpId="0"/>
      <p:bldP spid="127" grpId="1"/>
      <p:bldP spid="127" grpId="2"/>
      <p:bldP spid="133" grpId="0"/>
      <p:bldP spid="134" grpId="0"/>
      <p:bldP spid="134" grpId="1"/>
      <p:bldP spid="135" grpId="0"/>
      <p:bldP spid="135" grpId="1"/>
      <p:bldP spid="135" grpId="2"/>
      <p:bldP spid="136" grpId="0"/>
      <p:bldP spid="136" grpId="1"/>
      <p:bldP spid="137" grpId="0"/>
      <p:bldP spid="137" grpId="1"/>
      <p:bldP spid="137" grpId="2"/>
      <p:bldP spid="138" grpId="0"/>
      <p:bldP spid="139" grpId="0"/>
      <p:bldP spid="139" grpId="1"/>
      <p:bldP spid="140" grpId="0"/>
      <p:bldP spid="140" grpId="1"/>
      <p:bldP spid="140" grpId="2"/>
      <p:bldP spid="141" grpId="0"/>
      <p:bldP spid="141" grpId="1"/>
      <p:bldP spid="142" grpId="0"/>
      <p:bldP spid="142" grpId="1"/>
      <p:bldP spid="142" grpId="2"/>
      <p:bldP spid="148" grpId="0"/>
      <p:bldP spid="149" grpId="0"/>
      <p:bldP spid="149" grpId="1"/>
      <p:bldP spid="150" grpId="0"/>
      <p:bldP spid="150" grpId="1"/>
      <p:bldP spid="150" grpId="2"/>
      <p:bldP spid="151" grpId="0"/>
      <p:bldP spid="151" grpId="1"/>
      <p:bldP spid="152" grpId="0"/>
      <p:bldP spid="152" grpId="1"/>
      <p:bldP spid="152" grpId="2"/>
      <p:bldP spid="78" grpId="0"/>
      <p:bldP spid="79" grpId="0"/>
      <p:bldP spid="79" grpId="1"/>
      <p:bldP spid="88" grpId="0"/>
      <p:bldP spid="88" grpId="1"/>
      <p:bldP spid="88" grpId="2"/>
      <p:bldP spid="93" grpId="0"/>
      <p:bldP spid="94" grpId="0"/>
      <p:bldP spid="94" grpId="1"/>
      <p:bldP spid="95" grpId="0"/>
      <p:bldP spid="95" grpId="1"/>
      <p:bldP spid="95" grpId="2"/>
      <p:bldP spid="96" grpId="0"/>
      <p:bldP spid="96" grpId="1"/>
      <p:bldP spid="97" grpId="0"/>
      <p:bldP spid="97" grpId="1"/>
      <p:bldP spid="97" grpId="2"/>
      <p:bldP spid="98" grpId="0"/>
      <p:bldP spid="99" grpId="0"/>
      <p:bldP spid="99" grpId="1"/>
      <p:bldP spid="100" grpId="0"/>
      <p:bldP spid="100" grpId="1"/>
      <p:bldP spid="100" grpId="2"/>
      <p:bldP spid="103" grpId="0"/>
      <p:bldP spid="108" grpId="0"/>
      <p:bldP spid="109" grpId="0"/>
      <p:bldP spid="109" grpId="1"/>
      <p:bldP spid="109" grpId="2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80" name="Tabulka 8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9346674"/>
              </p:ext>
            </p:extLst>
          </p:nvPr>
        </p:nvGraphicFramePr>
        <p:xfrm>
          <a:off x="-6454" y="26166"/>
          <a:ext cx="9144000" cy="741680"/>
        </p:xfrm>
        <a:graphic>
          <a:graphicData uri="http://schemas.openxmlformats.org/drawingml/2006/table">
            <a:tbl>
              <a:tblPr firstRow="1" bandRow="1"/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Pracovní list 497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7300" y="1218437"/>
            <a:ext cx="914400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Doplň</a:t>
            </a:r>
            <a:r>
              <a:rPr kumimoji="0" lang="cs-CZ" sz="1400" b="1" i="0" u="none" strike="noStrike" kern="0" cap="none" spc="0" normalizeH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 chybějící</a:t>
            </a:r>
            <a:r>
              <a:rPr kumimoji="0" lang="cs-CZ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 písmena</a:t>
            </a:r>
            <a:endParaRPr kumimoji="0" lang="cs-CZ" sz="14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1278991"/>
              </p:ext>
            </p:extLst>
          </p:nvPr>
        </p:nvGraphicFramePr>
        <p:xfrm>
          <a:off x="287523" y="1693289"/>
          <a:ext cx="8568952" cy="4617787"/>
        </p:xfrm>
        <a:graphic>
          <a:graphicData uri="http://schemas.openxmlformats.org/drawingml/2006/table">
            <a:tbl>
              <a:tblPr firstRow="1" bandRow="1"/>
              <a:tblGrid>
                <a:gridCol w="540061"/>
                <a:gridCol w="8028891"/>
              </a:tblGrid>
              <a:tr h="2967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1.</a:t>
                      </a: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1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ový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 </a:t>
                      </a:r>
                      <a:r>
                        <a:rPr lang="cs-CZ" sz="1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1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ičín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967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…</a:t>
                      </a:r>
                      <a:r>
                        <a:rPr kumimoji="0" lang="cs-CZ" sz="1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ové</a:t>
                      </a: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 </a:t>
                      </a: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…</a:t>
                      </a:r>
                      <a:r>
                        <a:rPr kumimoji="0" lang="cs-CZ" sz="1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ěsto</a:t>
                      </a: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 na  </a:t>
                      </a: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…</a:t>
                      </a:r>
                      <a:r>
                        <a:rPr kumimoji="0" lang="cs-CZ" sz="1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oravě</a:t>
                      </a:r>
                      <a:endParaRPr kumimoji="0" lang="cs-CZ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967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1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rýdek</a:t>
                      </a:r>
                      <a:r>
                        <a:rPr lang="cs-CZ" sz="14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 -  </a:t>
                      </a:r>
                      <a:r>
                        <a:rPr lang="cs-CZ" sz="1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1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ístek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967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1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arlovy</a:t>
                      </a:r>
                      <a:r>
                        <a:rPr lang="cs-CZ" sz="14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 </a:t>
                      </a:r>
                      <a:r>
                        <a:rPr lang="cs-CZ" sz="1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ary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967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5.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1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alá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 </a:t>
                      </a:r>
                      <a:r>
                        <a:rPr lang="cs-CZ" sz="1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1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trana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967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6.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1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ahradní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 </a:t>
                      </a:r>
                      <a:r>
                        <a:rPr lang="cs-CZ" sz="1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1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ěsto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967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7.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1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ídliště</a:t>
                      </a:r>
                      <a:r>
                        <a:rPr lang="cs-CZ" sz="14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 </a:t>
                      </a:r>
                      <a:r>
                        <a:rPr lang="cs-CZ" sz="1400" b="1" baseline="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1" baseline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íru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967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8.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1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ervený</a:t>
                      </a:r>
                      <a:r>
                        <a:rPr lang="cs-CZ" sz="14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1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rch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967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9.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1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oudnice</a:t>
                      </a:r>
                      <a:r>
                        <a:rPr lang="cs-CZ" sz="14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nad  </a:t>
                      </a:r>
                      <a:r>
                        <a:rPr lang="cs-CZ" sz="1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1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abem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967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10.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1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ysoké</a:t>
                      </a:r>
                      <a:r>
                        <a:rPr lang="cs-CZ" sz="14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 </a:t>
                      </a:r>
                      <a:r>
                        <a:rPr lang="cs-CZ" sz="1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1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atry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967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11.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…</a:t>
                      </a:r>
                      <a:r>
                        <a:rPr kumimoji="0" lang="cs-CZ" sz="1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ranov</a:t>
                      </a: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 nad  </a:t>
                      </a: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…</a:t>
                      </a:r>
                      <a:r>
                        <a:rPr kumimoji="0" lang="cs-CZ" sz="1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yjí</a:t>
                      </a: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endParaRPr kumimoji="0" lang="cs-CZ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967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12.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…</a:t>
                      </a:r>
                      <a:r>
                        <a:rPr kumimoji="0" lang="cs-CZ" sz="1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kres</a:t>
                      </a: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 </a:t>
                      </a: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…</a:t>
                      </a:r>
                      <a:r>
                        <a:rPr kumimoji="0" lang="cs-CZ" sz="1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říbram</a:t>
                      </a:r>
                      <a:endParaRPr kumimoji="0" lang="cs-CZ" sz="1400" b="1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967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13.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…</a:t>
                      </a:r>
                      <a:r>
                        <a:rPr kumimoji="0" lang="cs-CZ" sz="1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árodní</a:t>
                      </a: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 </a:t>
                      </a: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…</a:t>
                      </a:r>
                      <a:r>
                        <a:rPr kumimoji="0" lang="cs-CZ" sz="1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řída</a:t>
                      </a:r>
                      <a:endParaRPr kumimoji="0" lang="cs-CZ" sz="1400" b="1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967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14.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…</a:t>
                      </a: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otel  </a:t>
                      </a: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…</a:t>
                      </a:r>
                      <a:r>
                        <a:rPr kumimoji="0" lang="cs-CZ" sz="1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lovan</a:t>
                      </a:r>
                      <a:endParaRPr kumimoji="0" lang="cs-CZ" sz="1400" b="1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5058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15.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…</a:t>
                      </a:r>
                      <a:r>
                        <a:rPr kumimoji="0" lang="cs-CZ" sz="1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ost</a:t>
                      </a: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 </a:t>
                      </a: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…</a:t>
                      </a:r>
                      <a:r>
                        <a:rPr kumimoji="0" lang="cs-CZ" sz="1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egií</a:t>
                      </a:r>
                      <a:endParaRPr kumimoji="0" lang="cs-CZ" sz="1400" b="1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77007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80" name="Tabulka 8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9008776"/>
              </p:ext>
            </p:extLst>
          </p:nvPr>
        </p:nvGraphicFramePr>
        <p:xfrm>
          <a:off x="-6454" y="26166"/>
          <a:ext cx="9144000" cy="741680"/>
        </p:xfrm>
        <a:graphic>
          <a:graphicData uri="http://schemas.openxmlformats.org/drawingml/2006/table">
            <a:tbl>
              <a:tblPr firstRow="1" bandRow="1"/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Pracovní </a:t>
                      </a:r>
                      <a:r>
                        <a:rPr lang="cs-CZ" sz="1600" smtClean="0">
                          <a:latin typeface="Arial" pitchFamily="34" charset="0"/>
                          <a:cs typeface="Arial" pitchFamily="34" charset="0"/>
                        </a:rPr>
                        <a:t>list 497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7300" y="1203923"/>
            <a:ext cx="914400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Doplň </a:t>
            </a:r>
            <a:r>
              <a:rPr lang="cs-CZ" sz="1400" b="1" kern="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chybějící</a:t>
            </a:r>
            <a:r>
              <a:rPr kumimoji="0" lang="cs-CZ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 písmena</a:t>
            </a: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2095744"/>
              </p:ext>
            </p:extLst>
          </p:nvPr>
        </p:nvGraphicFramePr>
        <p:xfrm>
          <a:off x="179512" y="1611476"/>
          <a:ext cx="8568952" cy="462550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061"/>
                <a:gridCol w="8028891"/>
              </a:tblGrid>
              <a:tr h="295036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1.</a:t>
                      </a: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1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ervená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 </a:t>
                      </a:r>
                      <a:r>
                        <a:rPr lang="cs-CZ" sz="1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1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arkulka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4498">
                <a:tc>
                  <a:txBody>
                    <a:bodyPr/>
                    <a:lstStyle/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…</a:t>
                      </a:r>
                      <a:r>
                        <a:rPr kumimoji="0" lang="cs-CZ" sz="1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urvínek</a:t>
                      </a:r>
                      <a:endParaRPr kumimoji="0" lang="cs-CZ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  <a:tr h="294498">
                <a:tc>
                  <a:txBody>
                    <a:bodyPr/>
                    <a:lstStyle/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1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řemyslovci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4498">
                <a:tc>
                  <a:txBody>
                    <a:bodyPr/>
                    <a:lstStyle/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1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vatý</a:t>
                      </a:r>
                      <a:r>
                        <a:rPr lang="cs-CZ" sz="14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 </a:t>
                      </a:r>
                      <a:r>
                        <a:rPr lang="cs-CZ" sz="1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1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osef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4498">
                <a:tc>
                  <a:txBody>
                    <a:bodyPr/>
                    <a:lstStyle/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5.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1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elký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 </a:t>
                      </a:r>
                      <a:r>
                        <a:rPr lang="cs-CZ" sz="1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1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ůz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4498">
                <a:tc>
                  <a:txBody>
                    <a:bodyPr/>
                    <a:lstStyle/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6.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1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vatý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 </a:t>
                      </a:r>
                      <a:r>
                        <a:rPr lang="cs-CZ" sz="1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tec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4498">
                <a:tc>
                  <a:txBody>
                    <a:bodyPr/>
                    <a:lstStyle/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7.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1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užický</a:t>
                      </a:r>
                      <a:r>
                        <a:rPr lang="cs-CZ" sz="14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 </a:t>
                      </a:r>
                      <a:r>
                        <a:rPr lang="cs-CZ" sz="1400" b="1" baseline="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1" baseline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rb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4498">
                <a:tc>
                  <a:txBody>
                    <a:bodyPr/>
                    <a:lstStyle/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8.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oravský</a:t>
                      </a:r>
                      <a:r>
                        <a:rPr lang="cs-CZ" sz="14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1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lovák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4498">
                <a:tc>
                  <a:txBody>
                    <a:bodyPr/>
                    <a:lstStyle/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9.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1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vatá</a:t>
                      </a:r>
                      <a:r>
                        <a:rPr lang="cs-CZ" sz="14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1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rojice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4498">
                <a:tc>
                  <a:txBody>
                    <a:bodyPr/>
                    <a:lstStyle/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10.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1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ocha</a:t>
                      </a:r>
                      <a:r>
                        <a:rPr lang="cs-CZ" sz="14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 </a:t>
                      </a:r>
                      <a:r>
                        <a:rPr lang="cs-CZ" sz="1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1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vobody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4498">
                <a:tc>
                  <a:txBody>
                    <a:bodyPr/>
                    <a:lstStyle/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11.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…</a:t>
                      </a: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uch  </a:t>
                      </a: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…</a:t>
                      </a:r>
                      <a:r>
                        <a:rPr kumimoji="0" lang="cs-CZ" sz="1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vatý</a:t>
                      </a: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endParaRPr kumimoji="0" lang="cs-CZ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  <a:tr h="294498">
                <a:tc>
                  <a:txBody>
                    <a:bodyPr/>
                    <a:lstStyle/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12.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…</a:t>
                      </a:r>
                      <a:r>
                        <a:rPr kumimoji="0" lang="cs-CZ" sz="1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eus</a:t>
                      </a: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</a:p>
                  </a:txBody>
                  <a:tcPr/>
                </a:tc>
              </a:tr>
              <a:tr h="294498">
                <a:tc>
                  <a:txBody>
                    <a:bodyPr/>
                    <a:lstStyle/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13.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…</a:t>
                      </a:r>
                      <a:r>
                        <a:rPr kumimoji="0" lang="cs-CZ" sz="1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ěd</a:t>
                      </a: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 </a:t>
                      </a: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…</a:t>
                      </a:r>
                      <a:r>
                        <a:rPr kumimoji="0" lang="cs-CZ" sz="1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ševěd</a:t>
                      </a: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endParaRPr kumimoji="0" lang="cs-CZ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  <a:tr h="294498">
                <a:tc>
                  <a:txBody>
                    <a:bodyPr/>
                    <a:lstStyle/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14.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…</a:t>
                      </a:r>
                      <a:r>
                        <a:rPr kumimoji="0" lang="cs-CZ" sz="1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ůh</a:t>
                      </a: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</a:p>
                  </a:txBody>
                  <a:tcPr/>
                </a:tc>
              </a:tr>
              <a:tr h="358306">
                <a:tc>
                  <a:txBody>
                    <a:bodyPr/>
                    <a:lstStyle/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15.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…</a:t>
                      </a:r>
                      <a:r>
                        <a:rPr kumimoji="0" lang="cs-CZ" sz="1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ražan</a:t>
                      </a: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21569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/>
          </a:bodyPr>
          <a:lstStyle/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Vlastní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endParaRPr lang="cs-CZ" sz="1200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04293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1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>
    <a:spDef>
      <a:spPr>
        <a:solidFill>
          <a:srgbClr val="0000FF"/>
        </a:solidFill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4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5875</TotalTime>
  <Words>870</Words>
  <Application>Microsoft Office PowerPoint</Application>
  <PresentationFormat>Předvádění na obrazovce (4:3)</PresentationFormat>
  <Paragraphs>358</Paragraphs>
  <Slides>11</Slides>
  <Notes>6</Notes>
  <HiddenSlides>0</HiddenSlides>
  <MMClips>0</MMClips>
  <ScaleCrop>false</ScaleCrop>
  <HeadingPairs>
    <vt:vector size="6" baseType="variant">
      <vt:variant>
        <vt:lpstr>Použitá písma</vt:lpstr>
      </vt:variant>
      <vt:variant>
        <vt:i4>12</vt:i4>
      </vt:variant>
      <vt:variant>
        <vt:lpstr>Motiv</vt:lpstr>
      </vt:variant>
      <vt:variant>
        <vt:i4>4</vt:i4>
      </vt:variant>
      <vt:variant>
        <vt:lpstr>Nadpisy snímků</vt:lpstr>
      </vt:variant>
      <vt:variant>
        <vt:i4>11</vt:i4>
      </vt:variant>
    </vt:vector>
  </HeadingPairs>
  <TitlesOfParts>
    <vt:vector size="27" baseType="lpstr">
      <vt:lpstr>바탕</vt:lpstr>
      <vt:lpstr>맑은 고딕</vt:lpstr>
      <vt:lpstr>Andalus</vt:lpstr>
      <vt:lpstr>Arial</vt:lpstr>
      <vt:lpstr>Arial</vt:lpstr>
      <vt:lpstr>Calibri</vt:lpstr>
      <vt:lpstr>Century Gothic</vt:lpstr>
      <vt:lpstr>Gill Sans MT</vt:lpstr>
      <vt:lpstr>Monotype Corsiva</vt:lpstr>
      <vt:lpstr>Times New Roman</vt:lpstr>
      <vt:lpstr>Wingdings</vt:lpstr>
      <vt:lpstr>Wingdings 2</vt:lpstr>
      <vt:lpstr>1_Mountain</vt:lpstr>
      <vt:lpstr>Motiv systému Office</vt:lpstr>
      <vt:lpstr>3_Mountain</vt:lpstr>
      <vt:lpstr>Austin</vt:lpstr>
      <vt:lpstr>Prezentace aplikace PowerPoint</vt:lpstr>
      <vt:lpstr>Anotace</vt:lpstr>
      <vt:lpstr>Datum vytvoření:</vt:lpstr>
      <vt:lpstr>Prezentace aplikace PowerPoint</vt:lpstr>
      <vt:lpstr>VELKÁ PÍSMENA</vt:lpstr>
      <vt:lpstr>VELKÁ PÍSMENA</vt:lpstr>
      <vt:lpstr>VELKÁ PÍSMENA</vt:lpstr>
      <vt:lpstr>VELKÁ PÍSMENA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Ráček Václav</dc:creator>
  <cp:lastModifiedBy>Ing. Václav Ráček</cp:lastModifiedBy>
  <cp:revision>441</cp:revision>
  <dcterms:created xsi:type="dcterms:W3CDTF">2011-11-08T12:26:57Z</dcterms:created>
  <dcterms:modified xsi:type="dcterms:W3CDTF">2013-12-15T17:18:22Z</dcterms:modified>
</cp:coreProperties>
</file>