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30" autoAdjust="0"/>
    <p:restoredTop sz="94660"/>
  </p:normalViewPr>
  <p:slideViewPr>
    <p:cSldViewPr>
      <p:cViewPr varScale="1">
        <p:scale>
          <a:sx n="64" d="100"/>
          <a:sy n="64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Kliknutím lze upravit styl předlohy.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Kliknutím lze upravit styl.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1804EA72-BA94-4F3B-BD29-76F201778373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70E42BD9-9175-4918-8BC4-321A727E1B2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2C_19_Halogeny 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Chemie pro 8. ročník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644394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výkladu učitele na téma halové prvky = </a:t>
            </a:r>
            <a:r>
              <a:rPr lang="cs-CZ" dirty="0" smtClean="0"/>
              <a:t>halogeny. </a:t>
            </a:r>
            <a:endParaRPr lang="cs-CZ" dirty="0" smtClean="0"/>
          </a:p>
          <a:p>
            <a:r>
              <a:rPr lang="cs-CZ" dirty="0" smtClean="0"/>
              <a:t>Prezentace slouží žákům k zápisu </a:t>
            </a:r>
            <a:r>
              <a:rPr lang="cs-CZ" dirty="0" smtClean="0"/>
              <a:t>informací.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 smtClean="0"/>
              <a:t>3. </a:t>
            </a:r>
            <a:r>
              <a:rPr lang="cs-CZ" dirty="0" smtClean="0"/>
              <a:t>snímku uvedeny prvky, kterým říkáme </a:t>
            </a:r>
            <a:r>
              <a:rPr lang="cs-CZ" dirty="0" smtClean="0"/>
              <a:t>halogeny. </a:t>
            </a:r>
            <a:endParaRPr lang="cs-CZ" dirty="0" smtClean="0"/>
          </a:p>
          <a:p>
            <a:r>
              <a:rPr lang="cs-CZ" dirty="0" smtClean="0"/>
              <a:t>Pátý až osmý snímek se věnuje základní charakteristice </a:t>
            </a:r>
            <a:r>
              <a:rPr lang="cs-CZ" dirty="0" smtClean="0"/>
              <a:t>halogenů. </a:t>
            </a:r>
            <a:endParaRPr lang="cs-CZ" dirty="0" smtClean="0"/>
          </a:p>
          <a:p>
            <a:r>
              <a:rPr lang="cs-CZ" dirty="0" smtClean="0"/>
              <a:t>Jsou uvedeny nejznámější sloučeniny halogenů </a:t>
            </a:r>
            <a:r>
              <a:rPr lang="cs-CZ" dirty="0" smtClean="0"/>
              <a:t>– halogenidy.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5191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Halogeny (halové prvky)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Fluor - F</a:t>
            </a:r>
          </a:p>
          <a:p>
            <a:r>
              <a:rPr lang="cs-CZ" dirty="0" smtClean="0"/>
              <a:t>Chlor - Cl</a:t>
            </a:r>
          </a:p>
          <a:p>
            <a:r>
              <a:rPr lang="cs-CZ" dirty="0" smtClean="0"/>
              <a:t>Brom - Br</a:t>
            </a:r>
          </a:p>
          <a:p>
            <a:r>
              <a:rPr lang="cs-CZ" dirty="0" smtClean="0"/>
              <a:t>Jod – I </a:t>
            </a:r>
          </a:p>
          <a:p>
            <a:endParaRPr lang="cs-CZ" dirty="0"/>
          </a:p>
          <a:p>
            <a:r>
              <a:rPr lang="cs-CZ" dirty="0" smtClean="0"/>
              <a:t>Stavba atomu halových prvků – atomy mají ve vnější vrstvě 7 valenčních </a:t>
            </a:r>
            <a:r>
              <a:rPr lang="cs-CZ" dirty="0" smtClean="0"/>
              <a:t>elektronů. </a:t>
            </a:r>
            <a:endParaRPr lang="cs-CZ" dirty="0" smtClean="0"/>
          </a:p>
          <a:p>
            <a:r>
              <a:rPr lang="cs-CZ" dirty="0" smtClean="0"/>
              <a:t>u</a:t>
            </a:r>
            <a:r>
              <a:rPr lang="cs-CZ" dirty="0" smtClean="0"/>
              <a:t>místění </a:t>
            </a:r>
            <a:r>
              <a:rPr lang="cs-CZ" dirty="0" smtClean="0"/>
              <a:t>7A. skupina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67542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Molekuly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Atomy se slučují na dvouatomové </a:t>
            </a:r>
            <a:r>
              <a:rPr lang="cs-CZ" dirty="0" smtClean="0"/>
              <a:t>molekuly. </a:t>
            </a:r>
            <a:endParaRPr lang="cs-CZ" dirty="0" smtClean="0"/>
          </a:p>
          <a:p>
            <a:r>
              <a:rPr lang="cs-CZ" dirty="0" smtClean="0"/>
              <a:t>F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Cl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Br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I</a:t>
            </a:r>
            <a:r>
              <a:rPr lang="cs-CZ" baseline="-25000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188207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Chlor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hlor – Cl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</a:p>
          <a:p>
            <a:r>
              <a:rPr lang="cs-CZ" dirty="0" smtClean="0"/>
              <a:t>plyn žlutozelené barvy</a:t>
            </a:r>
          </a:p>
          <a:p>
            <a:r>
              <a:rPr lang="cs-CZ" dirty="0"/>
              <a:t>j</a:t>
            </a:r>
            <a:r>
              <a:rPr lang="cs-CZ" dirty="0" smtClean="0"/>
              <a:t>edovatý </a:t>
            </a:r>
          </a:p>
          <a:p>
            <a:r>
              <a:rPr lang="cs-CZ" dirty="0" smtClean="0"/>
              <a:t>využití: chlorování vody, desinfekce bazénů </a:t>
            </a:r>
          </a:p>
          <a:p>
            <a:r>
              <a:rPr lang="cs-CZ" dirty="0"/>
              <a:t>s</a:t>
            </a:r>
            <a:r>
              <a:rPr lang="cs-CZ" dirty="0" smtClean="0"/>
              <a:t>loučeniny: slučuje se ochotně s většinou prvků z periodické soustavy prvků 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 sloučenina </a:t>
            </a:r>
            <a:r>
              <a:rPr lang="cs-CZ" dirty="0" err="1" smtClean="0"/>
              <a:t>NaCl</a:t>
            </a:r>
            <a:r>
              <a:rPr lang="cs-CZ" dirty="0" smtClean="0"/>
              <a:t> – kuchyňská sůl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711851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Brom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rom – Br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nědočervená kapalina</a:t>
            </a:r>
          </a:p>
          <a:p>
            <a:r>
              <a:rPr lang="cs-CZ" dirty="0"/>
              <a:t>z</a:t>
            </a:r>
            <a:r>
              <a:rPr lang="cs-CZ" dirty="0" smtClean="0"/>
              <a:t>a normálních podmínek toxický</a:t>
            </a:r>
          </a:p>
          <a:p>
            <a:r>
              <a:rPr lang="cs-CZ" dirty="0" smtClean="0"/>
              <a:t>Reaktivní prvek – ochotně se slučuje s většinou prvků v periodické soustavě </a:t>
            </a:r>
            <a:r>
              <a:rPr lang="cs-CZ" dirty="0" smtClean="0"/>
              <a:t>prvků.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81857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Jod – I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p</a:t>
            </a:r>
            <a:r>
              <a:rPr lang="cs-CZ" dirty="0" smtClean="0"/>
              <a:t>evná </a:t>
            </a:r>
            <a:r>
              <a:rPr lang="cs-CZ" dirty="0" smtClean="0"/>
              <a:t>krystalická látka – tmavě fialové až černé barvy </a:t>
            </a:r>
          </a:p>
          <a:p>
            <a:r>
              <a:rPr lang="cs-CZ" dirty="0" smtClean="0"/>
              <a:t>s</a:t>
            </a:r>
            <a:r>
              <a:rPr lang="cs-CZ" dirty="0" smtClean="0"/>
              <a:t>nadno </a:t>
            </a:r>
            <a:r>
              <a:rPr lang="cs-CZ" dirty="0" smtClean="0"/>
              <a:t>sublimuje – přechází z pevného skupenství do plynného </a:t>
            </a:r>
          </a:p>
          <a:p>
            <a:r>
              <a:rPr lang="cs-CZ" dirty="0" smtClean="0"/>
              <a:t>p</a:t>
            </a:r>
            <a:r>
              <a:rPr lang="cs-CZ" dirty="0" smtClean="0"/>
              <a:t>áry </a:t>
            </a:r>
            <a:r>
              <a:rPr lang="cs-CZ" dirty="0" smtClean="0"/>
              <a:t>jsou fialové a mají charakteristický dráždivý zápach </a:t>
            </a:r>
          </a:p>
        </p:txBody>
      </p:sp>
    </p:spTree>
    <p:extLst>
      <p:ext uri="{BB962C8B-B14F-4D97-AF65-F5344CB8AC3E}">
        <p14:creationId xmlns:p14="http://schemas.microsoft.com/office/powerpoint/2010/main" xmlns="" val="19096389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Fluor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</a:t>
            </a:r>
            <a:r>
              <a:rPr lang="cs-CZ" dirty="0" smtClean="0"/>
              <a:t>luor </a:t>
            </a:r>
            <a:r>
              <a:rPr lang="cs-CZ" dirty="0" smtClean="0"/>
              <a:t>– F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p</a:t>
            </a:r>
            <a:r>
              <a:rPr lang="cs-CZ" dirty="0" smtClean="0"/>
              <a:t>lyn </a:t>
            </a:r>
            <a:endParaRPr lang="cs-CZ" dirty="0" smtClean="0"/>
          </a:p>
          <a:p>
            <a:r>
              <a:rPr lang="cs-CZ" dirty="0" smtClean="0"/>
              <a:t>f</a:t>
            </a:r>
            <a:r>
              <a:rPr lang="cs-CZ" dirty="0" smtClean="0"/>
              <a:t>luorizace </a:t>
            </a:r>
            <a:r>
              <a:rPr lang="cs-CZ" dirty="0" smtClean="0"/>
              <a:t>vody – tímto se předchází zubnímu kazu </a:t>
            </a:r>
          </a:p>
          <a:p>
            <a:r>
              <a:rPr lang="cs-CZ" dirty="0" smtClean="0"/>
              <a:t>f</a:t>
            </a:r>
            <a:r>
              <a:rPr lang="cs-CZ" dirty="0" smtClean="0"/>
              <a:t>luor </a:t>
            </a:r>
            <a:r>
              <a:rPr lang="cs-CZ" dirty="0" smtClean="0"/>
              <a:t>součástí zubních past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6243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Halové prvky – vlastnosti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Halové prvky se dobře slučují s jinými prvky a vytvářejí sloučeniny, kterým říkáme </a:t>
            </a:r>
            <a:r>
              <a:rPr lang="cs-CZ" dirty="0" smtClean="0"/>
              <a:t>HALOGENIDY.</a:t>
            </a:r>
            <a:endParaRPr lang="cs-CZ" dirty="0" smtClean="0"/>
          </a:p>
          <a:p>
            <a:r>
              <a:rPr lang="cs-CZ" dirty="0" smtClean="0"/>
              <a:t>HALOGENIDY – sloučeniny halových prvků s jiným prvkem </a:t>
            </a:r>
          </a:p>
          <a:p>
            <a:r>
              <a:rPr lang="cs-CZ" dirty="0" smtClean="0"/>
              <a:t>Halové prvky mají v halogenidech vždy záporné oxidační číslo – </a:t>
            </a:r>
            <a:r>
              <a:rPr lang="cs-CZ" dirty="0" smtClean="0"/>
              <a:t>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71659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BENEŠ, P., PUMPR, V., BANÝR, J. </a:t>
            </a:r>
            <a:r>
              <a:rPr lang="cs-CZ" i="1" dirty="0"/>
              <a:t>Základy chemie. </a:t>
            </a:r>
            <a:r>
              <a:rPr lang="cs-CZ" dirty="0"/>
              <a:t>Fortuna. 1993, Praha. ISBN 80-7168-043-5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05299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TC010219415[[fn=Motiv stmívání]]</Template>
  <TotalTime>44</TotalTime>
  <Words>286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Twilight</vt:lpstr>
      <vt:lpstr>Snímek 1</vt:lpstr>
      <vt:lpstr>Anotace</vt:lpstr>
      <vt:lpstr>Halogeny (halové prvky) </vt:lpstr>
      <vt:lpstr>Molekuly </vt:lpstr>
      <vt:lpstr>Chlor</vt:lpstr>
      <vt:lpstr>Brom </vt:lpstr>
      <vt:lpstr>Jod </vt:lpstr>
      <vt:lpstr>Fluor</vt:lpstr>
      <vt:lpstr>Halové prvky – vlastnosti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Halogeny</dc:title>
  <dc:creator>Ortová Iveta</dc:creator>
  <cp:lastModifiedBy>expert</cp:lastModifiedBy>
  <cp:revision>10</cp:revision>
  <dcterms:created xsi:type="dcterms:W3CDTF">2012-02-09T08:17:24Z</dcterms:created>
  <dcterms:modified xsi:type="dcterms:W3CDTF">2012-03-22T12:19:41Z</dcterms:modified>
</cp:coreProperties>
</file>