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theme/theme5.xml" ContentType="application/vnd.openxmlformats-officedocument.theme+xml"/>
  <Override PartName="/ppt/theme/theme6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  <p:sldMasterId id="2147483732" r:id="rId2"/>
    <p:sldMasterId id="2147483744" r:id="rId3"/>
    <p:sldMasterId id="2147483768" r:id="rId4"/>
    <p:sldMasterId id="2147483780" r:id="rId5"/>
  </p:sldMasterIdLst>
  <p:notesMasterIdLst>
    <p:notesMasterId r:id="rId17"/>
  </p:notesMasterIdLst>
  <p:sldIdLst>
    <p:sldId id="322" r:id="rId6"/>
    <p:sldId id="323" r:id="rId7"/>
    <p:sldId id="324" r:id="rId8"/>
    <p:sldId id="382" r:id="rId9"/>
    <p:sldId id="377" r:id="rId10"/>
    <p:sldId id="378" r:id="rId11"/>
    <p:sldId id="379" r:id="rId12"/>
    <p:sldId id="380" r:id="rId13"/>
    <p:sldId id="381" r:id="rId14"/>
    <p:sldId id="360" r:id="rId15"/>
    <p:sldId id="342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>
          <p15:clr>
            <a:srgbClr val="A4A3A4"/>
          </p15:clr>
        </p15:guide>
        <p15:guide id="2" pos="2653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006600"/>
    <a:srgbClr val="66FFFF"/>
    <a:srgbClr val="0000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8799B23B-EC83-4686-B30A-512413B5E67A}" styleName="Světlý styl 3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5A111915-BE36-4E01-A7E5-04B1672EAD32}" styleName="Světlý styl 2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</a:tcStyle>
    </a:band1H>
    <a:band1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1V>
    <a:band2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5"/>
        </a:fillRef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69C7853C-536D-4A76-A0AE-DD22124D55A5}" styleName="Styl s motivem 1 – zvýraznění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35758FB7-9AC5-4552-8A53-C91805E547FA}" styleName="Styl s motivem 1 – zvýraznění 5">
    <a:tblBg>
      <a:fillRef idx="2">
        <a:schemeClr val="accent5"/>
      </a:fillRef>
      <a:effectRef idx="1">
        <a:schemeClr val="accent5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Ref idx="1">
              <a:schemeClr val="accent5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  <a:fill>
          <a:solidFill>
            <a:schemeClr val="accent5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5"/>
            </a:lnRef>
          </a:left>
          <a:right>
            <a:lnRef idx="2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2">
              <a:schemeClr val="accent5"/>
            </a:lnRef>
          </a:top>
          <a:bottom>
            <a:lnRef idx="2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firstRow>
  </a:tblStyle>
  <a:tblStyle styleId="{46F890A9-2807-4EBB-B81D-B2AA78EC7F39}" styleName="Tmavý styl 2 – zvýraznění 5/zvýraznění 6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2026" autoAdjust="0"/>
    <p:restoredTop sz="94671" autoAdjust="0"/>
  </p:normalViewPr>
  <p:slideViewPr>
    <p:cSldViewPr showGuides="1">
      <p:cViewPr varScale="1">
        <p:scale>
          <a:sx n="63" d="100"/>
          <a:sy n="63" d="100"/>
        </p:scale>
        <p:origin x="1448" y="56"/>
      </p:cViewPr>
      <p:guideLst>
        <p:guide orient="horz"/>
        <p:guide pos="2653"/>
      </p:guideLst>
    </p:cSldViewPr>
  </p:slideViewPr>
  <p:notesTextViewPr>
    <p:cViewPr>
      <p:scale>
        <a:sx n="66" d="100"/>
        <a:sy n="66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presProps" Target="presProps.xml"/><Relationship Id="rId3" Type="http://schemas.openxmlformats.org/officeDocument/2006/relationships/slideMaster" Target="slideMasters/slideMaster3.xml"/><Relationship Id="rId21" Type="http://schemas.openxmlformats.org/officeDocument/2006/relationships/tableStyles" Target="tableStyles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1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10.xml"/><Relationship Id="rId10" Type="http://schemas.openxmlformats.org/officeDocument/2006/relationships/slide" Target="slides/slide5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4.xml"/><Relationship Id="rId14" Type="http://schemas.openxmlformats.org/officeDocument/2006/relationships/slide" Target="slides/slide9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6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E20E379-52AB-4730-9345-6F7EC28A8D7F}" type="datetimeFigureOut">
              <a:rPr lang="cs-CZ" smtClean="0"/>
              <a:t>15. 12. 2013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5E7B955-8A68-4999-9441-4F7E3324831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967734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E7B955-8A68-4999-9441-4F7E3324831F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412578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E7B955-8A68-4999-9441-4F7E3324831F}" type="slidenum">
              <a:rPr lang="cs-CZ" smtClean="0">
                <a:solidFill>
                  <a:prstClr val="black"/>
                </a:solidFill>
              </a:rPr>
              <a:pPr/>
              <a:t>4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0481551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E7B955-8A68-4999-9441-4F7E3324831F}" type="slidenum">
              <a:rPr lang="cs-CZ">
                <a:solidFill>
                  <a:prstClr val="black"/>
                </a:solidFill>
              </a:rPr>
              <a:pPr/>
              <a:t>5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768378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E7B955-8A68-4999-9441-4F7E3324831F}" type="slidenum">
              <a:rPr lang="cs-CZ">
                <a:solidFill>
                  <a:prstClr val="black"/>
                </a:solidFill>
              </a:rPr>
              <a:pPr/>
              <a:t>6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768378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0100" y="3571876"/>
            <a:ext cx="7000924" cy="1071570"/>
          </a:xfrm>
          <a:noFill/>
        </p:spPr>
        <p:txBody>
          <a:bodyPr/>
          <a:lstStyle>
            <a:lvl1pPr marL="0" indent="0" algn="ctr">
              <a:buNone/>
              <a:defRPr sz="28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altLang="ko-KR" smtClean="0"/>
              <a:t>Kliknutím lze upravit styl předlohy.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21" name="Title 20"/>
          <p:cNvSpPr>
            <a:spLocks noGrp="1"/>
          </p:cNvSpPr>
          <p:nvPr>
            <p:ph type="title"/>
          </p:nvPr>
        </p:nvSpPr>
        <p:spPr>
          <a:xfrm>
            <a:off x="357158" y="1643050"/>
            <a:ext cx="8215370" cy="1571636"/>
          </a:xfrm>
        </p:spPr>
        <p:txBody>
          <a:bodyPr anchor="b"/>
          <a:lstStyle>
            <a:lvl1pPr algn="ctr">
              <a:defRPr b="0">
                <a:solidFill>
                  <a:schemeClr val="bg1"/>
                </a:solidFill>
                <a:effectLst>
                  <a:glow rad="101600">
                    <a:schemeClr val="tx2"/>
                  </a:glow>
                </a:effectLst>
              </a:defRPr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grpSp>
        <p:nvGrpSpPr>
          <p:cNvPr id="2" name="Group 13"/>
          <p:cNvGrpSpPr/>
          <p:nvPr/>
        </p:nvGrpSpPr>
        <p:grpSpPr>
          <a:xfrm>
            <a:off x="-256" y="3286124"/>
            <a:ext cx="9144000" cy="150516"/>
            <a:chOff x="-256" y="3286124"/>
            <a:chExt cx="9144000" cy="150516"/>
          </a:xfrm>
        </p:grpSpPr>
        <p:sp>
          <p:nvSpPr>
            <p:cNvPr id="16" name="Rectangle 15"/>
            <p:cNvSpPr/>
            <p:nvPr userDrawn="1"/>
          </p:nvSpPr>
          <p:spPr>
            <a:xfrm>
              <a:off x="-256" y="3286124"/>
              <a:ext cx="9144000" cy="15040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7" name="Group 12"/>
            <p:cNvGrpSpPr/>
            <p:nvPr/>
          </p:nvGrpSpPr>
          <p:grpSpPr>
            <a:xfrm>
              <a:off x="5214942" y="3286124"/>
              <a:ext cx="3285830" cy="150516"/>
              <a:chOff x="5214942" y="3286124"/>
              <a:chExt cx="3285830" cy="150516"/>
            </a:xfrm>
          </p:grpSpPr>
          <p:sp>
            <p:nvSpPr>
              <p:cNvPr id="18" name="Rectangle 17"/>
              <p:cNvSpPr/>
              <p:nvPr userDrawn="1"/>
            </p:nvSpPr>
            <p:spPr>
              <a:xfrm>
                <a:off x="6310006" y="3286182"/>
                <a:ext cx="1095383" cy="15045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9" name="Rectangle 18"/>
              <p:cNvSpPr/>
              <p:nvPr userDrawn="1"/>
            </p:nvSpPr>
            <p:spPr>
              <a:xfrm>
                <a:off x="7405389" y="3286182"/>
                <a:ext cx="1095383" cy="15045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20" name="Rectangle 19"/>
              <p:cNvSpPr/>
              <p:nvPr userDrawn="1"/>
            </p:nvSpPr>
            <p:spPr>
              <a:xfrm>
                <a:off x="5214942" y="3286124"/>
                <a:ext cx="1095383" cy="15045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11756987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500034" y="71414"/>
            <a:ext cx="8160978" cy="1285882"/>
          </a:xfrm>
        </p:spPr>
        <p:txBody>
          <a:bodyPr anchor="ctr"/>
          <a:lstStyle/>
          <a:p>
            <a:r>
              <a:rPr lang="en-US" altLang="ko-KR" smtClean="0"/>
              <a:t>Click to edit</a:t>
            </a:r>
            <a:r>
              <a:rPr lang="ko-KR" altLang="en-US" dirty="0" smtClean="0"/>
              <a:t> </a:t>
            </a:r>
            <a:r>
              <a:rPr lang="en-US" altLang="ko-KR" smtClean="0"/>
              <a:t>Master title style</a:t>
            </a:r>
            <a:endParaRPr lang="ko-KR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0034" y="1571612"/>
            <a:ext cx="8186766" cy="4714908"/>
          </a:xfrm>
        </p:spPr>
        <p:txBody>
          <a:bodyPr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7" name="Group 12"/>
          <p:cNvGrpSpPr/>
          <p:nvPr/>
        </p:nvGrpSpPr>
        <p:grpSpPr>
          <a:xfrm rot="10800000">
            <a:off x="32" y="1427296"/>
            <a:ext cx="9144000" cy="72877"/>
            <a:chOff x="-64" y="4357694"/>
            <a:chExt cx="9144000" cy="124636"/>
          </a:xfrm>
        </p:grpSpPr>
        <p:sp>
          <p:nvSpPr>
            <p:cNvPr id="14" name="Rectangle 13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8" name="Group 14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6" name="Rectangle 15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7" name="Rectangle 16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8" name="Rectangle 17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2625083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2910" y="4500570"/>
            <a:ext cx="7923241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42910" y="3357562"/>
            <a:ext cx="4857784" cy="835026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9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9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9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9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7" name="Group 12"/>
          <p:cNvGrpSpPr/>
          <p:nvPr/>
        </p:nvGrpSpPr>
        <p:grpSpPr>
          <a:xfrm rot="10800000" flipH="1">
            <a:off x="-128" y="4214818"/>
            <a:ext cx="9144000" cy="150516"/>
            <a:chOff x="-64" y="4357694"/>
            <a:chExt cx="9144000" cy="124636"/>
          </a:xfrm>
        </p:grpSpPr>
        <p:sp>
          <p:nvSpPr>
            <p:cNvPr id="15" name="Rectangle 14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8" name="Group 15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7" name="Rectangle 16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8" name="Rectangle 17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9" name="Rectangle 18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94137552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214290"/>
            <a:ext cx="8160978" cy="1214446"/>
          </a:xfrm>
        </p:spPr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42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42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8" name="Group 7"/>
          <p:cNvGrpSpPr/>
          <p:nvPr/>
        </p:nvGrpSpPr>
        <p:grpSpPr>
          <a:xfrm rot="10800000">
            <a:off x="32" y="1480979"/>
            <a:ext cx="9144000" cy="72877"/>
            <a:chOff x="-64" y="4357694"/>
            <a:chExt cx="9144000" cy="124636"/>
          </a:xfrm>
        </p:grpSpPr>
        <p:sp>
          <p:nvSpPr>
            <p:cNvPr id="9" name="Rectangle 8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10" name="Group 9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1" name="Rectangle 10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3" name="Rectangle 12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6235671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/>
          <p:cNvGrpSpPr/>
          <p:nvPr/>
        </p:nvGrpSpPr>
        <p:grpSpPr>
          <a:xfrm rot="10800000">
            <a:off x="32" y="1285861"/>
            <a:ext cx="9144000" cy="72877"/>
            <a:chOff x="-64" y="4357694"/>
            <a:chExt cx="9144000" cy="124636"/>
          </a:xfrm>
        </p:grpSpPr>
        <p:sp>
          <p:nvSpPr>
            <p:cNvPr id="11" name="Rectangle 10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12" name="Group 11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3" name="Rectangle 12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4" name="Rectangle 13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5" name="Rectangle 14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214290"/>
            <a:ext cx="8160978" cy="1000132"/>
          </a:xfrm>
        </p:spPr>
        <p:txBody>
          <a:bodyPr/>
          <a:lstStyle>
            <a:lvl1pPr>
              <a:defRPr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428736"/>
            <a:ext cx="4042800" cy="639762"/>
          </a:xfrm>
        </p:spPr>
        <p:txBody>
          <a:bodyPr anchor="b"/>
          <a:lstStyle>
            <a:lvl1pPr marL="0" indent="0">
              <a:buFontTx/>
              <a:buNone/>
              <a:defRPr sz="2400" b="1"/>
            </a:lvl1pPr>
            <a:lvl2pPr marL="457200" indent="0">
              <a:buFontTx/>
              <a:buNone/>
              <a:defRPr sz="2000" b="1"/>
            </a:lvl2pPr>
            <a:lvl3pPr marL="914400" indent="0">
              <a:buFontTx/>
              <a:buNone/>
              <a:defRPr sz="1800" b="1"/>
            </a:lvl3pPr>
            <a:lvl4pPr marL="1371600" indent="0">
              <a:buFontTx/>
              <a:buNone/>
              <a:defRPr sz="1600" b="1"/>
            </a:lvl4pPr>
            <a:lvl5pPr marL="1828800" indent="0">
              <a:buFontTx/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28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3438" y="1428736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28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261517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142852"/>
            <a:ext cx="8160978" cy="1143008"/>
          </a:xfrm>
        </p:spPr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6" name="Group 11"/>
          <p:cNvGrpSpPr/>
          <p:nvPr/>
        </p:nvGrpSpPr>
        <p:grpSpPr>
          <a:xfrm>
            <a:off x="32" y="1355859"/>
            <a:ext cx="9144000" cy="72877"/>
            <a:chOff x="32" y="1142985"/>
            <a:chExt cx="9144000" cy="72877"/>
          </a:xfrm>
        </p:grpSpPr>
        <p:sp>
          <p:nvSpPr>
            <p:cNvPr id="7" name="Rectangle 6"/>
            <p:cNvSpPr/>
            <p:nvPr/>
          </p:nvSpPr>
          <p:spPr>
            <a:xfrm flipH="1">
              <a:off x="32" y="1142985"/>
              <a:ext cx="9144000" cy="72821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8" name="Group 7"/>
            <p:cNvGrpSpPr/>
            <p:nvPr/>
          </p:nvGrpSpPr>
          <p:grpSpPr>
            <a:xfrm flipH="1">
              <a:off x="571472" y="1143013"/>
              <a:ext cx="3286149" cy="72849"/>
              <a:chOff x="5429256" y="1214422"/>
              <a:chExt cx="3643338" cy="71438"/>
            </a:xfrm>
          </p:grpSpPr>
          <p:sp>
            <p:nvSpPr>
              <p:cNvPr id="9" name="Rectangle 8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0" name="Rectangle 9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1" name="Rectangle 10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0476076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5" name="Group 4"/>
          <p:cNvGrpSpPr/>
          <p:nvPr/>
        </p:nvGrpSpPr>
        <p:grpSpPr>
          <a:xfrm>
            <a:off x="0" y="0"/>
            <a:ext cx="9144000" cy="142876"/>
            <a:chOff x="0" y="1214422"/>
            <a:chExt cx="9144000" cy="71438"/>
          </a:xfrm>
        </p:grpSpPr>
        <p:sp>
          <p:nvSpPr>
            <p:cNvPr id="6" name="Rectangle 5"/>
            <p:cNvSpPr/>
            <p:nvPr userDrawn="1"/>
          </p:nvSpPr>
          <p:spPr>
            <a:xfrm>
              <a:off x="0" y="1214422"/>
              <a:ext cx="9144000" cy="71414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7" name="Group 6"/>
            <p:cNvGrpSpPr/>
            <p:nvPr/>
          </p:nvGrpSpPr>
          <p:grpSpPr>
            <a:xfrm>
              <a:off x="5857884" y="1214422"/>
              <a:ext cx="3000396" cy="71438"/>
              <a:chOff x="5429256" y="1214422"/>
              <a:chExt cx="3643338" cy="71438"/>
            </a:xfrm>
          </p:grpSpPr>
          <p:sp>
            <p:nvSpPr>
              <p:cNvPr id="8" name="Rectangle 7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9" name="Rectangle 8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0" name="Rectangle 9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1376122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14290"/>
            <a:ext cx="8258204" cy="869934"/>
          </a:xfrm>
        </p:spPr>
        <p:txBody>
          <a:bodyPr anchor="b"/>
          <a:lstStyle>
            <a:lvl1pPr algn="l">
              <a:defRPr sz="2800" b="1"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361160"/>
            <a:ext cx="5111750" cy="4765005"/>
          </a:xfrm>
        </p:spPr>
        <p:txBody>
          <a:bodyPr/>
          <a:lstStyle>
            <a:lvl1pPr>
              <a:defRPr sz="28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357299"/>
            <a:ext cx="3008313" cy="476886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8" name="Group 13"/>
          <p:cNvGrpSpPr/>
          <p:nvPr/>
        </p:nvGrpSpPr>
        <p:grpSpPr>
          <a:xfrm>
            <a:off x="32" y="1142985"/>
            <a:ext cx="9144000" cy="72877"/>
            <a:chOff x="32" y="1142985"/>
            <a:chExt cx="9144000" cy="72877"/>
          </a:xfrm>
        </p:grpSpPr>
        <p:sp>
          <p:nvSpPr>
            <p:cNvPr id="9" name="Rectangle 8"/>
            <p:cNvSpPr/>
            <p:nvPr userDrawn="1"/>
          </p:nvSpPr>
          <p:spPr>
            <a:xfrm flipH="1">
              <a:off x="32" y="1142985"/>
              <a:ext cx="9144000" cy="72821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10" name="Group 9"/>
            <p:cNvGrpSpPr/>
            <p:nvPr/>
          </p:nvGrpSpPr>
          <p:grpSpPr>
            <a:xfrm flipH="1">
              <a:off x="571472" y="1143013"/>
              <a:ext cx="3286149" cy="72849"/>
              <a:chOff x="5429256" y="1214422"/>
              <a:chExt cx="3643338" cy="71438"/>
            </a:xfrm>
          </p:grpSpPr>
          <p:sp>
            <p:nvSpPr>
              <p:cNvPr id="11" name="Rectangle 10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3" name="Rectangle 12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7238466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  <a:solidFill>
            <a:schemeClr val="accent1">
              <a:shade val="75000"/>
            </a:schemeClr>
          </a:solidFill>
          <a:ln w="12700" cap="sq" cmpd="sng" algn="ctr">
            <a:noFill/>
            <a:prstDash val="solid"/>
          </a:ln>
          <a:scene3d>
            <a:camera prst="perspectiveFront" fov="0">
              <a:rot lat="0" lon="0" rev="0"/>
            </a:camera>
            <a:lightRig rig="contrasting" dir="b"/>
          </a:scene3d>
          <a:sp3d contourW="12700" prstMaterial="softEdge">
            <a:bevelT prst="cross"/>
            <a:contourClr>
              <a:schemeClr val="bg1"/>
            </a:contourClr>
          </a:sp3d>
        </p:spPr>
        <p:style>
          <a:lnRef idx="1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altLang="ko-KR" smtClean="0"/>
              <a:t>Kliknutím na ikonu přidáte obrázek.</a:t>
            </a:r>
            <a:endParaRPr lang="ko-KR" alt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 useBgFill="1"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noFill/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grpSp>
        <p:nvGrpSpPr>
          <p:cNvPr id="8" name="Group 7"/>
          <p:cNvGrpSpPr/>
          <p:nvPr/>
        </p:nvGrpSpPr>
        <p:grpSpPr>
          <a:xfrm>
            <a:off x="0" y="0"/>
            <a:ext cx="9144000" cy="142876"/>
            <a:chOff x="0" y="1214422"/>
            <a:chExt cx="9144000" cy="71438"/>
          </a:xfrm>
        </p:grpSpPr>
        <p:sp>
          <p:nvSpPr>
            <p:cNvPr id="9" name="Rectangle 8"/>
            <p:cNvSpPr/>
            <p:nvPr userDrawn="1"/>
          </p:nvSpPr>
          <p:spPr>
            <a:xfrm>
              <a:off x="0" y="1214422"/>
              <a:ext cx="9144000" cy="71414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10" name="Group 9"/>
            <p:cNvGrpSpPr/>
            <p:nvPr/>
          </p:nvGrpSpPr>
          <p:grpSpPr>
            <a:xfrm>
              <a:off x="5857884" y="1214422"/>
              <a:ext cx="3000396" cy="71438"/>
              <a:chOff x="5429256" y="1214422"/>
              <a:chExt cx="3643338" cy="71438"/>
            </a:xfrm>
          </p:grpSpPr>
          <p:sp>
            <p:nvSpPr>
              <p:cNvPr id="11" name="Rectangle 10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3" name="Rectangle 12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18968217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71414"/>
            <a:ext cx="8160978" cy="1214446"/>
          </a:xfrm>
        </p:spPr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00034" y="1500174"/>
            <a:ext cx="8186766" cy="4625991"/>
          </a:xfrm>
        </p:spPr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7" name="Group 12"/>
          <p:cNvGrpSpPr/>
          <p:nvPr/>
        </p:nvGrpSpPr>
        <p:grpSpPr>
          <a:xfrm>
            <a:off x="0" y="1357298"/>
            <a:ext cx="9144000" cy="60580"/>
            <a:chOff x="0" y="1142984"/>
            <a:chExt cx="9144000" cy="60580"/>
          </a:xfrm>
        </p:grpSpPr>
        <p:sp>
          <p:nvSpPr>
            <p:cNvPr id="8" name="Rectangle 7"/>
            <p:cNvSpPr/>
            <p:nvPr userDrawn="1"/>
          </p:nvSpPr>
          <p:spPr>
            <a:xfrm flipH="1">
              <a:off x="0" y="1142984"/>
              <a:ext cx="9144000" cy="6056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9" name="Group 8"/>
            <p:cNvGrpSpPr/>
            <p:nvPr/>
          </p:nvGrpSpPr>
          <p:grpSpPr>
            <a:xfrm flipH="1">
              <a:off x="571472" y="1142984"/>
              <a:ext cx="3000396" cy="60580"/>
              <a:chOff x="5429256" y="1214422"/>
              <a:chExt cx="3643338" cy="71438"/>
            </a:xfrm>
          </p:grpSpPr>
          <p:sp>
            <p:nvSpPr>
              <p:cNvPr id="10" name="Rectangle 9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1" name="Rectangle 10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04300098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215206" y="274639"/>
            <a:ext cx="1471594" cy="5851525"/>
          </a:xfrm>
        </p:spPr>
        <p:txBody>
          <a:bodyPr vert="eaVert" anchor="b"/>
          <a:lstStyle>
            <a:lvl1pPr algn="l">
              <a:defRPr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686568" cy="5851525"/>
          </a:xfrm>
        </p:spPr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7" name="Group 6"/>
          <p:cNvGrpSpPr/>
          <p:nvPr/>
        </p:nvGrpSpPr>
        <p:grpSpPr>
          <a:xfrm rot="16200000">
            <a:off x="3740830" y="3395761"/>
            <a:ext cx="6865200" cy="59324"/>
            <a:chOff x="0" y="1214422"/>
            <a:chExt cx="9144000" cy="71438"/>
          </a:xfrm>
        </p:grpSpPr>
        <p:sp>
          <p:nvSpPr>
            <p:cNvPr id="8" name="Rectangle 7"/>
            <p:cNvSpPr/>
            <p:nvPr userDrawn="1"/>
          </p:nvSpPr>
          <p:spPr>
            <a:xfrm>
              <a:off x="0" y="1214422"/>
              <a:ext cx="9144000" cy="71414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9" name="Group 8"/>
            <p:cNvGrpSpPr/>
            <p:nvPr/>
          </p:nvGrpSpPr>
          <p:grpSpPr>
            <a:xfrm>
              <a:off x="5857884" y="1214422"/>
              <a:ext cx="3000396" cy="71438"/>
              <a:chOff x="5429256" y="1214422"/>
              <a:chExt cx="3643338" cy="71438"/>
            </a:xfrm>
          </p:grpSpPr>
          <p:sp>
            <p:nvSpPr>
              <p:cNvPr id="10" name="Rectangle 9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1" name="Rectangle 10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408901252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4583599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6602376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9485867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5307997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5909504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4037695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7849591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07126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7928018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6683525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06320922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0100" y="3571876"/>
            <a:ext cx="7000924" cy="1071570"/>
          </a:xfrm>
          <a:noFill/>
        </p:spPr>
        <p:txBody>
          <a:bodyPr/>
          <a:lstStyle>
            <a:lvl1pPr marL="0" indent="0" algn="ctr">
              <a:buNone/>
              <a:defRPr sz="28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altLang="ko-KR" smtClean="0"/>
              <a:t>Kliknutím lze upravit styl předlohy.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21" name="Title 20"/>
          <p:cNvSpPr>
            <a:spLocks noGrp="1"/>
          </p:cNvSpPr>
          <p:nvPr>
            <p:ph type="title"/>
          </p:nvPr>
        </p:nvSpPr>
        <p:spPr>
          <a:xfrm>
            <a:off x="357158" y="1643050"/>
            <a:ext cx="8215370" cy="1571636"/>
          </a:xfrm>
        </p:spPr>
        <p:txBody>
          <a:bodyPr anchor="b"/>
          <a:lstStyle>
            <a:lvl1pPr algn="ctr">
              <a:defRPr b="0">
                <a:solidFill>
                  <a:schemeClr val="bg1"/>
                </a:solidFill>
                <a:effectLst>
                  <a:glow rad="101600">
                    <a:schemeClr val="tx2"/>
                  </a:glow>
                </a:effectLst>
              </a:defRPr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grpSp>
        <p:nvGrpSpPr>
          <p:cNvPr id="2" name="Group 13"/>
          <p:cNvGrpSpPr/>
          <p:nvPr/>
        </p:nvGrpSpPr>
        <p:grpSpPr>
          <a:xfrm>
            <a:off x="-256" y="3286124"/>
            <a:ext cx="9144000" cy="150516"/>
            <a:chOff x="-256" y="3286124"/>
            <a:chExt cx="9144000" cy="150516"/>
          </a:xfrm>
        </p:grpSpPr>
        <p:sp>
          <p:nvSpPr>
            <p:cNvPr id="16" name="Rectangle 15"/>
            <p:cNvSpPr/>
            <p:nvPr userDrawn="1"/>
          </p:nvSpPr>
          <p:spPr>
            <a:xfrm>
              <a:off x="-256" y="3286124"/>
              <a:ext cx="9144000" cy="15040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7" name="Group 12"/>
            <p:cNvGrpSpPr/>
            <p:nvPr/>
          </p:nvGrpSpPr>
          <p:grpSpPr>
            <a:xfrm>
              <a:off x="5214942" y="3286124"/>
              <a:ext cx="3285830" cy="150516"/>
              <a:chOff x="5214942" y="3286124"/>
              <a:chExt cx="3285830" cy="150516"/>
            </a:xfrm>
          </p:grpSpPr>
          <p:sp>
            <p:nvSpPr>
              <p:cNvPr id="18" name="Rectangle 17"/>
              <p:cNvSpPr/>
              <p:nvPr userDrawn="1"/>
            </p:nvSpPr>
            <p:spPr>
              <a:xfrm>
                <a:off x="6310006" y="3286182"/>
                <a:ext cx="1095383" cy="15045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9" name="Rectangle 18"/>
              <p:cNvSpPr/>
              <p:nvPr userDrawn="1"/>
            </p:nvSpPr>
            <p:spPr>
              <a:xfrm>
                <a:off x="7405389" y="3286182"/>
                <a:ext cx="1095383" cy="15045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20" name="Rectangle 19"/>
              <p:cNvSpPr/>
              <p:nvPr userDrawn="1"/>
            </p:nvSpPr>
            <p:spPr>
              <a:xfrm>
                <a:off x="5214942" y="3286124"/>
                <a:ext cx="1095383" cy="15045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04237636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500034" y="71414"/>
            <a:ext cx="8160978" cy="1285882"/>
          </a:xfrm>
        </p:spPr>
        <p:txBody>
          <a:bodyPr anchor="ctr"/>
          <a:lstStyle/>
          <a:p>
            <a:r>
              <a:rPr lang="en-US" altLang="ko-KR" smtClean="0"/>
              <a:t>Click to edit</a:t>
            </a:r>
            <a:r>
              <a:rPr lang="ko-KR" altLang="en-US" dirty="0" smtClean="0"/>
              <a:t> </a:t>
            </a:r>
            <a:r>
              <a:rPr lang="en-US" altLang="ko-KR" smtClean="0"/>
              <a:t>Master title style</a:t>
            </a:r>
            <a:endParaRPr lang="ko-KR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0034" y="1571612"/>
            <a:ext cx="8186766" cy="4714908"/>
          </a:xfrm>
        </p:spPr>
        <p:txBody>
          <a:bodyPr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7" name="Group 12"/>
          <p:cNvGrpSpPr/>
          <p:nvPr/>
        </p:nvGrpSpPr>
        <p:grpSpPr>
          <a:xfrm rot="10800000">
            <a:off x="32" y="1427296"/>
            <a:ext cx="9144000" cy="72877"/>
            <a:chOff x="-64" y="4357694"/>
            <a:chExt cx="9144000" cy="124636"/>
          </a:xfrm>
        </p:grpSpPr>
        <p:sp>
          <p:nvSpPr>
            <p:cNvPr id="14" name="Rectangle 13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8" name="Group 14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6" name="Rectangle 15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7" name="Rectangle 16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8" name="Rectangle 17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728502825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2910" y="4500570"/>
            <a:ext cx="7923241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42910" y="3357562"/>
            <a:ext cx="4857784" cy="835026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9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9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9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9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7" name="Group 12"/>
          <p:cNvGrpSpPr/>
          <p:nvPr/>
        </p:nvGrpSpPr>
        <p:grpSpPr>
          <a:xfrm rot="10800000" flipH="1">
            <a:off x="-128" y="4214818"/>
            <a:ext cx="9144000" cy="150516"/>
            <a:chOff x="-64" y="4357694"/>
            <a:chExt cx="9144000" cy="124636"/>
          </a:xfrm>
        </p:grpSpPr>
        <p:sp>
          <p:nvSpPr>
            <p:cNvPr id="15" name="Rectangle 14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8" name="Group 15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7" name="Rectangle 16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8" name="Rectangle 17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9" name="Rectangle 18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11138900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214290"/>
            <a:ext cx="8160978" cy="1214446"/>
          </a:xfrm>
        </p:spPr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42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42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8" name="Group 7"/>
          <p:cNvGrpSpPr/>
          <p:nvPr/>
        </p:nvGrpSpPr>
        <p:grpSpPr>
          <a:xfrm rot="10800000">
            <a:off x="32" y="1480979"/>
            <a:ext cx="9144000" cy="72877"/>
            <a:chOff x="-64" y="4357694"/>
            <a:chExt cx="9144000" cy="124636"/>
          </a:xfrm>
        </p:grpSpPr>
        <p:sp>
          <p:nvSpPr>
            <p:cNvPr id="9" name="Rectangle 8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10" name="Group 9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1" name="Rectangle 10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3" name="Rectangle 12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97093573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/>
          <p:cNvGrpSpPr/>
          <p:nvPr/>
        </p:nvGrpSpPr>
        <p:grpSpPr>
          <a:xfrm rot="10800000">
            <a:off x="32" y="1285861"/>
            <a:ext cx="9144000" cy="72877"/>
            <a:chOff x="-64" y="4357694"/>
            <a:chExt cx="9144000" cy="124636"/>
          </a:xfrm>
        </p:grpSpPr>
        <p:sp>
          <p:nvSpPr>
            <p:cNvPr id="11" name="Rectangle 10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12" name="Group 11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3" name="Rectangle 12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4" name="Rectangle 13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5" name="Rectangle 14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214290"/>
            <a:ext cx="8160978" cy="1000132"/>
          </a:xfrm>
        </p:spPr>
        <p:txBody>
          <a:bodyPr/>
          <a:lstStyle>
            <a:lvl1pPr>
              <a:defRPr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428736"/>
            <a:ext cx="4042800" cy="639762"/>
          </a:xfrm>
        </p:spPr>
        <p:txBody>
          <a:bodyPr anchor="b"/>
          <a:lstStyle>
            <a:lvl1pPr marL="0" indent="0">
              <a:buFontTx/>
              <a:buNone/>
              <a:defRPr sz="2400" b="1"/>
            </a:lvl1pPr>
            <a:lvl2pPr marL="457200" indent="0">
              <a:buFontTx/>
              <a:buNone/>
              <a:defRPr sz="2000" b="1"/>
            </a:lvl2pPr>
            <a:lvl3pPr marL="914400" indent="0">
              <a:buFontTx/>
              <a:buNone/>
              <a:defRPr sz="1800" b="1"/>
            </a:lvl3pPr>
            <a:lvl4pPr marL="1371600" indent="0">
              <a:buFontTx/>
              <a:buNone/>
              <a:defRPr sz="1600" b="1"/>
            </a:lvl4pPr>
            <a:lvl5pPr marL="1828800" indent="0">
              <a:buFontTx/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28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3438" y="1428736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28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05768932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142852"/>
            <a:ext cx="8160978" cy="1143008"/>
          </a:xfrm>
        </p:spPr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6" name="Group 11"/>
          <p:cNvGrpSpPr/>
          <p:nvPr/>
        </p:nvGrpSpPr>
        <p:grpSpPr>
          <a:xfrm>
            <a:off x="32" y="1355859"/>
            <a:ext cx="9144000" cy="72877"/>
            <a:chOff x="32" y="1142985"/>
            <a:chExt cx="9144000" cy="72877"/>
          </a:xfrm>
        </p:grpSpPr>
        <p:sp>
          <p:nvSpPr>
            <p:cNvPr id="7" name="Rectangle 6"/>
            <p:cNvSpPr/>
            <p:nvPr/>
          </p:nvSpPr>
          <p:spPr>
            <a:xfrm flipH="1">
              <a:off x="32" y="1142985"/>
              <a:ext cx="9144000" cy="72821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8" name="Group 7"/>
            <p:cNvGrpSpPr/>
            <p:nvPr/>
          </p:nvGrpSpPr>
          <p:grpSpPr>
            <a:xfrm flipH="1">
              <a:off x="571472" y="1143013"/>
              <a:ext cx="3286149" cy="72849"/>
              <a:chOff x="5429256" y="1214422"/>
              <a:chExt cx="3643338" cy="71438"/>
            </a:xfrm>
          </p:grpSpPr>
          <p:sp>
            <p:nvSpPr>
              <p:cNvPr id="9" name="Rectangle 8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0" name="Rectangle 9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1" name="Rectangle 10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107334760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5" name="Group 4"/>
          <p:cNvGrpSpPr/>
          <p:nvPr/>
        </p:nvGrpSpPr>
        <p:grpSpPr>
          <a:xfrm>
            <a:off x="0" y="0"/>
            <a:ext cx="9144000" cy="142876"/>
            <a:chOff x="0" y="1214422"/>
            <a:chExt cx="9144000" cy="71438"/>
          </a:xfrm>
        </p:grpSpPr>
        <p:sp>
          <p:nvSpPr>
            <p:cNvPr id="6" name="Rectangle 5"/>
            <p:cNvSpPr/>
            <p:nvPr userDrawn="1"/>
          </p:nvSpPr>
          <p:spPr>
            <a:xfrm>
              <a:off x="0" y="1214422"/>
              <a:ext cx="9144000" cy="71414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7" name="Group 6"/>
            <p:cNvGrpSpPr/>
            <p:nvPr/>
          </p:nvGrpSpPr>
          <p:grpSpPr>
            <a:xfrm>
              <a:off x="5857884" y="1214422"/>
              <a:ext cx="3000396" cy="71438"/>
              <a:chOff x="5429256" y="1214422"/>
              <a:chExt cx="3643338" cy="71438"/>
            </a:xfrm>
          </p:grpSpPr>
          <p:sp>
            <p:nvSpPr>
              <p:cNvPr id="8" name="Rectangle 7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9" name="Rectangle 8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0" name="Rectangle 9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04707127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14290"/>
            <a:ext cx="8258204" cy="869934"/>
          </a:xfrm>
        </p:spPr>
        <p:txBody>
          <a:bodyPr anchor="b"/>
          <a:lstStyle>
            <a:lvl1pPr algn="l">
              <a:defRPr sz="2800" b="1"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361160"/>
            <a:ext cx="5111750" cy="4765005"/>
          </a:xfrm>
        </p:spPr>
        <p:txBody>
          <a:bodyPr/>
          <a:lstStyle>
            <a:lvl1pPr>
              <a:defRPr sz="28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357299"/>
            <a:ext cx="3008313" cy="476886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8" name="Group 13"/>
          <p:cNvGrpSpPr/>
          <p:nvPr/>
        </p:nvGrpSpPr>
        <p:grpSpPr>
          <a:xfrm>
            <a:off x="32" y="1142985"/>
            <a:ext cx="9144000" cy="72877"/>
            <a:chOff x="32" y="1142985"/>
            <a:chExt cx="9144000" cy="72877"/>
          </a:xfrm>
        </p:grpSpPr>
        <p:sp>
          <p:nvSpPr>
            <p:cNvPr id="9" name="Rectangle 8"/>
            <p:cNvSpPr/>
            <p:nvPr userDrawn="1"/>
          </p:nvSpPr>
          <p:spPr>
            <a:xfrm flipH="1">
              <a:off x="32" y="1142985"/>
              <a:ext cx="9144000" cy="72821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10" name="Group 9"/>
            <p:cNvGrpSpPr/>
            <p:nvPr/>
          </p:nvGrpSpPr>
          <p:grpSpPr>
            <a:xfrm flipH="1">
              <a:off x="571472" y="1143013"/>
              <a:ext cx="3286149" cy="72849"/>
              <a:chOff x="5429256" y="1214422"/>
              <a:chExt cx="3643338" cy="71438"/>
            </a:xfrm>
          </p:grpSpPr>
          <p:sp>
            <p:nvSpPr>
              <p:cNvPr id="11" name="Rectangle 10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3" name="Rectangle 12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77923245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  <a:solidFill>
            <a:schemeClr val="accent1">
              <a:shade val="75000"/>
            </a:schemeClr>
          </a:solidFill>
          <a:ln w="12700" cap="sq" cmpd="sng" algn="ctr">
            <a:noFill/>
            <a:prstDash val="solid"/>
          </a:ln>
          <a:scene3d>
            <a:camera prst="perspectiveFront" fov="0">
              <a:rot lat="0" lon="0" rev="0"/>
            </a:camera>
            <a:lightRig rig="contrasting" dir="b"/>
          </a:scene3d>
          <a:sp3d contourW="12700" prstMaterial="softEdge">
            <a:bevelT prst="cross"/>
            <a:contourClr>
              <a:schemeClr val="bg1"/>
            </a:contourClr>
          </a:sp3d>
        </p:spPr>
        <p:style>
          <a:lnRef idx="1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altLang="ko-KR" smtClean="0"/>
              <a:t>Kliknutím na ikonu přidáte obrázek.</a:t>
            </a:r>
            <a:endParaRPr lang="ko-KR" alt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 useBgFill="1"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noFill/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grpSp>
        <p:nvGrpSpPr>
          <p:cNvPr id="8" name="Group 7"/>
          <p:cNvGrpSpPr/>
          <p:nvPr/>
        </p:nvGrpSpPr>
        <p:grpSpPr>
          <a:xfrm>
            <a:off x="0" y="0"/>
            <a:ext cx="9144000" cy="142876"/>
            <a:chOff x="0" y="1214422"/>
            <a:chExt cx="9144000" cy="71438"/>
          </a:xfrm>
        </p:grpSpPr>
        <p:sp>
          <p:nvSpPr>
            <p:cNvPr id="9" name="Rectangle 8"/>
            <p:cNvSpPr/>
            <p:nvPr userDrawn="1"/>
          </p:nvSpPr>
          <p:spPr>
            <a:xfrm>
              <a:off x="0" y="1214422"/>
              <a:ext cx="9144000" cy="71414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10" name="Group 9"/>
            <p:cNvGrpSpPr/>
            <p:nvPr/>
          </p:nvGrpSpPr>
          <p:grpSpPr>
            <a:xfrm>
              <a:off x="5857884" y="1214422"/>
              <a:ext cx="3000396" cy="71438"/>
              <a:chOff x="5429256" y="1214422"/>
              <a:chExt cx="3643338" cy="71438"/>
            </a:xfrm>
          </p:grpSpPr>
          <p:sp>
            <p:nvSpPr>
              <p:cNvPr id="11" name="Rectangle 10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3" name="Rectangle 12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66093664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71414"/>
            <a:ext cx="8160978" cy="1214446"/>
          </a:xfrm>
        </p:spPr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00034" y="1500174"/>
            <a:ext cx="8186766" cy="4625991"/>
          </a:xfrm>
        </p:spPr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7" name="Group 12"/>
          <p:cNvGrpSpPr/>
          <p:nvPr/>
        </p:nvGrpSpPr>
        <p:grpSpPr>
          <a:xfrm>
            <a:off x="0" y="1357298"/>
            <a:ext cx="9144000" cy="60580"/>
            <a:chOff x="0" y="1142984"/>
            <a:chExt cx="9144000" cy="60580"/>
          </a:xfrm>
        </p:grpSpPr>
        <p:sp>
          <p:nvSpPr>
            <p:cNvPr id="8" name="Rectangle 7"/>
            <p:cNvSpPr/>
            <p:nvPr userDrawn="1"/>
          </p:nvSpPr>
          <p:spPr>
            <a:xfrm flipH="1">
              <a:off x="0" y="1142984"/>
              <a:ext cx="9144000" cy="6056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9" name="Group 8"/>
            <p:cNvGrpSpPr/>
            <p:nvPr/>
          </p:nvGrpSpPr>
          <p:grpSpPr>
            <a:xfrm flipH="1">
              <a:off x="571472" y="1142984"/>
              <a:ext cx="3000396" cy="60580"/>
              <a:chOff x="5429256" y="1214422"/>
              <a:chExt cx="3643338" cy="71438"/>
            </a:xfrm>
          </p:grpSpPr>
          <p:sp>
            <p:nvSpPr>
              <p:cNvPr id="10" name="Rectangle 9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1" name="Rectangle 10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89468529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215206" y="274639"/>
            <a:ext cx="1471594" cy="5851525"/>
          </a:xfrm>
        </p:spPr>
        <p:txBody>
          <a:bodyPr vert="eaVert" anchor="b"/>
          <a:lstStyle>
            <a:lvl1pPr algn="l">
              <a:defRPr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686568" cy="5851525"/>
          </a:xfrm>
        </p:spPr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7" name="Group 6"/>
          <p:cNvGrpSpPr/>
          <p:nvPr/>
        </p:nvGrpSpPr>
        <p:grpSpPr>
          <a:xfrm rot="16200000">
            <a:off x="3740830" y="3395761"/>
            <a:ext cx="6865200" cy="59324"/>
            <a:chOff x="0" y="1214422"/>
            <a:chExt cx="9144000" cy="71438"/>
          </a:xfrm>
        </p:grpSpPr>
        <p:sp>
          <p:nvSpPr>
            <p:cNvPr id="8" name="Rectangle 7"/>
            <p:cNvSpPr/>
            <p:nvPr userDrawn="1"/>
          </p:nvSpPr>
          <p:spPr>
            <a:xfrm>
              <a:off x="0" y="1214422"/>
              <a:ext cx="9144000" cy="71414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9" name="Group 8"/>
            <p:cNvGrpSpPr/>
            <p:nvPr/>
          </p:nvGrpSpPr>
          <p:grpSpPr>
            <a:xfrm>
              <a:off x="5857884" y="1214422"/>
              <a:ext cx="3000396" cy="71438"/>
              <a:chOff x="5429256" y="1214422"/>
              <a:chExt cx="3643338" cy="71438"/>
            </a:xfrm>
          </p:grpSpPr>
          <p:sp>
            <p:nvSpPr>
              <p:cNvPr id="10" name="Rectangle 9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1" name="Rectangle 10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462388742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15. 12. 2013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15. 12. 2013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</p:spTree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15. 12. 2013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</p:spTree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15. 12. 2013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15. 12. 2013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</p:spTree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15. 12. 2013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</p:spTree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15. 12. 2013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</p:spTree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15. 12. 2013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15. 12. 2013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</p:spTree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15. 12. 2013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</p:spTree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15. 12. 2013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</p:spTree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86064213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65981005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20117430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15029559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85257249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03776157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03337147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45603388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56868549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86182037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415016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2.xml"/><Relationship Id="rId3" Type="http://schemas.openxmlformats.org/officeDocument/2006/relationships/slideLayout" Target="../slideLayouts/slideLayout47.xml"/><Relationship Id="rId7" Type="http://schemas.openxmlformats.org/officeDocument/2006/relationships/slideLayout" Target="../slideLayouts/slideLayout51.xml"/><Relationship Id="rId12" Type="http://schemas.openxmlformats.org/officeDocument/2006/relationships/theme" Target="../theme/theme5.xml"/><Relationship Id="rId2" Type="http://schemas.openxmlformats.org/officeDocument/2006/relationships/slideLayout" Target="../slideLayouts/slideLayout46.xml"/><Relationship Id="rId1" Type="http://schemas.openxmlformats.org/officeDocument/2006/relationships/slideLayout" Target="../slideLayouts/slideLayout45.xml"/><Relationship Id="rId6" Type="http://schemas.openxmlformats.org/officeDocument/2006/relationships/slideLayout" Target="../slideLayouts/slideLayout50.xml"/><Relationship Id="rId11" Type="http://schemas.openxmlformats.org/officeDocument/2006/relationships/slideLayout" Target="../slideLayouts/slideLayout55.xml"/><Relationship Id="rId5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54.xml"/><Relationship Id="rId4" Type="http://schemas.openxmlformats.org/officeDocument/2006/relationships/slideLayout" Target="../slideLayouts/slideLayout48.xml"/><Relationship Id="rId9" Type="http://schemas.openxmlformats.org/officeDocument/2006/relationships/slideLayout" Target="../slideLayouts/slideLayout5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>
            <a:off x="-6826" y="0"/>
            <a:ext cx="9144000" cy="6286520"/>
          </a:xfrm>
          <a:prstGeom prst="rect">
            <a:avLst/>
          </a:prstGeom>
          <a:gradFill flip="none" rotWithShape="1">
            <a:gsLst>
              <a:gs pos="1000">
                <a:schemeClr val="bg2">
                  <a:alpha val="0"/>
                </a:schemeClr>
              </a:gs>
              <a:gs pos="100000">
                <a:schemeClr val="bg1">
                  <a:alpha val="92000"/>
                </a:schemeClr>
              </a:gs>
            </a:gsLst>
            <a:lin ang="16200000" scaled="1"/>
            <a:tileRect/>
          </a:gradFill>
          <a:ln w="28575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>
              <a:solidFill>
                <a:srgbClr val="FFFFFF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97218" y="142852"/>
            <a:ext cx="8160978" cy="1214446"/>
          </a:xfrm>
          <a:prstGeom prst="rect">
            <a:avLst/>
          </a:prstGeom>
        </p:spPr>
        <p:txBody>
          <a:bodyPr vert="horz" rtlCol="0" anchor="ctr">
            <a:normAutofit/>
          </a:bodyPr>
          <a:lstStyle/>
          <a:p>
            <a:r>
              <a:rPr lang="ko-KR" altLang="en-US" dirty="0" smtClean="0"/>
              <a:t>Click to edit Master text styles</a:t>
            </a:r>
            <a:endParaRPr lang="ko-KR" alt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00034" y="1500174"/>
            <a:ext cx="8186766" cy="4625991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15206" y="6357960"/>
            <a:ext cx="1490658" cy="365125"/>
          </a:xfrm>
          <a:prstGeom prst="rect">
            <a:avLst/>
          </a:prstGeom>
        </p:spPr>
        <p:txBody>
          <a:bodyPr vert="horz" rtlCol="0" anchor="ctr"/>
          <a:lstStyle>
            <a:lvl1pPr algn="r">
              <a:defRPr sz="1200">
                <a:solidFill>
                  <a:schemeClr val="tx1"/>
                </a:solidFill>
              </a:defRPr>
            </a:lvl1pPr>
          </a:lstStyle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928926" y="6357958"/>
            <a:ext cx="2895600" cy="365125"/>
          </a:xfrm>
          <a:prstGeom prst="rect">
            <a:avLst/>
          </a:prstGeom>
        </p:spPr>
        <p:txBody>
          <a:bodyPr vert="horz" rtlCol="0" anchor="ctr"/>
          <a:lstStyle>
            <a:lvl1pPr algn="ctr">
              <a:defRPr sz="1200">
                <a:solidFill>
                  <a:schemeClr val="tx1"/>
                </a:solidFill>
              </a:defRPr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00034" y="6357960"/>
            <a:ext cx="1571636" cy="365125"/>
          </a:xfrm>
          <a:prstGeom prst="rect">
            <a:avLst/>
          </a:prstGeom>
        </p:spPr>
        <p:txBody>
          <a:bodyPr vert="horz" rtlCol="0" anchor="ctr"/>
          <a:lstStyle>
            <a:lvl1pPr algn="l">
              <a:defRPr sz="1200">
                <a:solidFill>
                  <a:schemeClr val="tx1"/>
                </a:solidFill>
              </a:defRPr>
            </a:lvl1pPr>
          </a:lstStyle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262268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1" hangingPunct="1">
        <a:spcBef>
          <a:spcPct val="0"/>
        </a:spcBef>
        <a:buNone/>
        <a:defRPr sz="4400" b="0" i="0" kern="1200" spc="50" baseline="0">
          <a:ln w="6350">
            <a:noFill/>
          </a:ln>
          <a:solidFill>
            <a:schemeClr val="bg1"/>
          </a:solidFill>
          <a:effectLst>
            <a:glow rad="101600">
              <a:schemeClr val="tx2"/>
            </a:glow>
          </a:effectLst>
          <a:latin typeface="Gill Sans MT"/>
          <a:ea typeface="맑은 고딕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rtl="0" eaLnBrk="1" latinLnBrk="1" hangingPunct="1">
        <a:spcBef>
          <a:spcPct val="20000"/>
        </a:spcBef>
        <a:buClr>
          <a:schemeClr val="tx2"/>
        </a:buClr>
        <a:buSzPct val="68000"/>
        <a:buFont typeface="Wingdings 2"/>
        <a:buChar char=""/>
        <a:defRPr sz="3200" kern="1200" baseline="0">
          <a:solidFill>
            <a:schemeClr val="tx1"/>
          </a:solidFill>
          <a:latin typeface="Gill Sans MT"/>
          <a:ea typeface="맑은 고딕"/>
          <a:cs typeface="Gill Sans MT"/>
        </a:defRPr>
      </a:lvl1pPr>
      <a:lvl2pPr marL="742950" indent="-285750" algn="l" rtl="0" eaLnBrk="1" latinLnBrk="1" hangingPunct="1">
        <a:spcBef>
          <a:spcPct val="20000"/>
        </a:spcBef>
        <a:buClr>
          <a:schemeClr val="accent4"/>
        </a:buClr>
        <a:buSzPct val="60000"/>
        <a:buFont typeface="Wingdings 2"/>
        <a:buChar char=""/>
        <a:defRPr sz="2800" kern="1200" baseline="0">
          <a:solidFill>
            <a:schemeClr val="tx1"/>
          </a:solidFill>
          <a:latin typeface="Gill Sans MT"/>
          <a:ea typeface="맑은 고딕"/>
          <a:cs typeface="Gill Sans MT"/>
        </a:defRPr>
      </a:lvl2pPr>
      <a:lvl3pPr marL="1143000" indent="-228600" algn="l" rtl="0" eaLnBrk="1" latinLnBrk="1" hangingPunct="1">
        <a:spcBef>
          <a:spcPct val="20000"/>
        </a:spcBef>
        <a:buClr>
          <a:schemeClr val="accent5"/>
        </a:buClr>
        <a:buSzPct val="57000"/>
        <a:buFont typeface="Wingdings 2"/>
        <a:buChar char="¦"/>
        <a:defRPr sz="2600" kern="1200" baseline="0">
          <a:solidFill>
            <a:schemeClr val="tx1"/>
          </a:solidFill>
          <a:latin typeface="Gill Sans MT"/>
          <a:ea typeface="맑은 고딕"/>
          <a:cs typeface="Gill Sans MT"/>
        </a:defRPr>
      </a:lvl3pPr>
      <a:lvl4pPr marL="1600200" indent="-228600" algn="l" rtl="0" eaLnBrk="1" latinLnBrk="1" hangingPunct="1">
        <a:spcBef>
          <a:spcPct val="20000"/>
        </a:spcBef>
        <a:buClr>
          <a:schemeClr val="accent3"/>
        </a:buClr>
        <a:buSzPct val="53000"/>
        <a:buFont typeface="Wingdings 2"/>
        <a:buChar char="¢"/>
        <a:defRPr sz="2400" kern="1200" baseline="0">
          <a:solidFill>
            <a:schemeClr val="tx1"/>
          </a:solidFill>
          <a:latin typeface="Gill Sans MT"/>
          <a:ea typeface="맑은 고딕"/>
          <a:cs typeface="Gill Sans MT"/>
        </a:defRPr>
      </a:lvl4pPr>
      <a:lvl5pPr marL="2057400" indent="-228600" algn="l" rtl="0" eaLnBrk="1" latinLnBrk="1" hangingPunct="1">
        <a:spcBef>
          <a:spcPct val="20000"/>
        </a:spcBef>
        <a:buClr>
          <a:schemeClr val="accent6"/>
        </a:buClr>
        <a:buSzPct val="50000"/>
        <a:buFont typeface="Wingdings 2"/>
        <a:buChar char="¥"/>
        <a:defRPr sz="2200" kern="1200" baseline="0">
          <a:solidFill>
            <a:schemeClr val="tx1"/>
          </a:solidFill>
          <a:latin typeface="Gill Sans MT"/>
          <a:ea typeface="맑은 고딕"/>
          <a:cs typeface="Gill Sans MT"/>
        </a:defRPr>
      </a:lvl5pPr>
      <a:lvl6pPr marL="2514600" indent="-228600" algn="l" rtl="0" eaLnBrk="1" latinLnBrk="1" hangingPunct="1">
        <a:spcBef>
          <a:spcPct val="20000"/>
        </a:spcBef>
        <a:buClr>
          <a:schemeClr val="accent2">
            <a:tint val="40000"/>
          </a:schemeClr>
        </a:buClr>
        <a:buSzPct val="47000"/>
        <a:buFont typeface="Wingdings 2"/>
        <a:buChar char="¤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rtl="0" eaLnBrk="1" latinLnBrk="1" hangingPunct="1">
        <a:spcBef>
          <a:spcPct val="20000"/>
        </a:spcBef>
        <a:buClr>
          <a:schemeClr val="accent1">
            <a:shade val="75000"/>
          </a:schemeClr>
        </a:buClr>
        <a:buSzPct val="43000"/>
        <a:buFont typeface="Wingdings 2"/>
        <a:buChar char="¦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rtl="0" eaLnBrk="1" latinLnBrk="1" hangingPunct="1">
        <a:spcBef>
          <a:spcPct val="20000"/>
        </a:spcBef>
        <a:buClr>
          <a:schemeClr val="accent3"/>
        </a:buClr>
        <a:buSzPct val="40000"/>
        <a:buFont typeface="Wingdings 2"/>
        <a:buChar char="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rtl="0" eaLnBrk="1" latinLnBrk="1" hangingPunct="1">
        <a:spcBef>
          <a:spcPct val="20000"/>
        </a:spcBef>
        <a:buClr>
          <a:schemeClr val="bg2">
            <a:tint val="60000"/>
          </a:schemeClr>
        </a:buClr>
        <a:buSzPct val="40000"/>
        <a:buFont typeface="Wingdings 2"/>
        <a:buChar char="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5E0C54F-94F2-4155-9248-AE8DA9DB4CE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15. 12. 2013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0A39E70-1C09-4821-A195-5CB441012BB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075657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>
            <a:off x="-6826" y="0"/>
            <a:ext cx="9144000" cy="6286520"/>
          </a:xfrm>
          <a:prstGeom prst="rect">
            <a:avLst/>
          </a:prstGeom>
          <a:gradFill flip="none" rotWithShape="1">
            <a:gsLst>
              <a:gs pos="1000">
                <a:schemeClr val="bg2">
                  <a:alpha val="0"/>
                </a:schemeClr>
              </a:gs>
              <a:gs pos="100000">
                <a:schemeClr val="bg1">
                  <a:alpha val="92000"/>
                </a:schemeClr>
              </a:gs>
            </a:gsLst>
            <a:lin ang="16200000" scaled="1"/>
            <a:tileRect/>
          </a:gradFill>
          <a:ln w="28575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>
              <a:solidFill>
                <a:srgbClr val="FFFFFF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97218" y="142852"/>
            <a:ext cx="8160978" cy="1214446"/>
          </a:xfrm>
          <a:prstGeom prst="rect">
            <a:avLst/>
          </a:prstGeom>
        </p:spPr>
        <p:txBody>
          <a:bodyPr vert="horz" rtlCol="0" anchor="ctr">
            <a:normAutofit/>
          </a:bodyPr>
          <a:lstStyle/>
          <a:p>
            <a:r>
              <a:rPr lang="ko-KR" altLang="en-US" dirty="0" smtClean="0"/>
              <a:t>Click to edit Master text styles</a:t>
            </a:r>
            <a:endParaRPr lang="ko-KR" alt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00034" y="1500174"/>
            <a:ext cx="8186766" cy="4625991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15206" y="6357960"/>
            <a:ext cx="1490658" cy="365125"/>
          </a:xfrm>
          <a:prstGeom prst="rect">
            <a:avLst/>
          </a:prstGeom>
        </p:spPr>
        <p:txBody>
          <a:bodyPr vert="horz" rtlCol="0" anchor="ctr"/>
          <a:lstStyle>
            <a:lvl1pPr algn="r">
              <a:defRPr sz="1200">
                <a:solidFill>
                  <a:schemeClr val="tx1"/>
                </a:solidFill>
              </a:defRPr>
            </a:lvl1pPr>
          </a:lstStyle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928926" y="6357958"/>
            <a:ext cx="2895600" cy="365125"/>
          </a:xfrm>
          <a:prstGeom prst="rect">
            <a:avLst/>
          </a:prstGeom>
        </p:spPr>
        <p:txBody>
          <a:bodyPr vert="horz" rtlCol="0" anchor="ctr"/>
          <a:lstStyle>
            <a:lvl1pPr algn="ctr">
              <a:defRPr sz="1200">
                <a:solidFill>
                  <a:schemeClr val="tx1"/>
                </a:solidFill>
              </a:defRPr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00034" y="6357960"/>
            <a:ext cx="1571636" cy="365125"/>
          </a:xfrm>
          <a:prstGeom prst="rect">
            <a:avLst/>
          </a:prstGeom>
        </p:spPr>
        <p:txBody>
          <a:bodyPr vert="horz" rtlCol="0" anchor="ctr"/>
          <a:lstStyle>
            <a:lvl1pPr algn="l">
              <a:defRPr sz="1200">
                <a:solidFill>
                  <a:schemeClr val="tx1"/>
                </a:solidFill>
              </a:defRPr>
            </a:lvl1pPr>
          </a:lstStyle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837044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l" rtl="0" eaLnBrk="1" latinLnBrk="1" hangingPunct="1">
        <a:spcBef>
          <a:spcPct val="0"/>
        </a:spcBef>
        <a:buNone/>
        <a:defRPr sz="4400" b="0" i="0" kern="1200" spc="50" baseline="0">
          <a:ln w="6350">
            <a:noFill/>
          </a:ln>
          <a:solidFill>
            <a:schemeClr val="bg1"/>
          </a:solidFill>
          <a:effectLst>
            <a:glow rad="101600">
              <a:schemeClr val="tx2"/>
            </a:glow>
          </a:effectLst>
          <a:latin typeface="Gill Sans MT"/>
          <a:ea typeface="맑은 고딕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rtl="0" eaLnBrk="1" latinLnBrk="1" hangingPunct="1">
        <a:spcBef>
          <a:spcPct val="20000"/>
        </a:spcBef>
        <a:buClr>
          <a:schemeClr val="tx2"/>
        </a:buClr>
        <a:buSzPct val="68000"/>
        <a:buFont typeface="Wingdings 2"/>
        <a:buChar char=""/>
        <a:defRPr sz="3200" kern="1200" baseline="0">
          <a:solidFill>
            <a:schemeClr val="tx1"/>
          </a:solidFill>
          <a:latin typeface="Gill Sans MT"/>
          <a:ea typeface="맑은 고딕"/>
          <a:cs typeface="Gill Sans MT"/>
        </a:defRPr>
      </a:lvl1pPr>
      <a:lvl2pPr marL="742950" indent="-285750" algn="l" rtl="0" eaLnBrk="1" latinLnBrk="1" hangingPunct="1">
        <a:spcBef>
          <a:spcPct val="20000"/>
        </a:spcBef>
        <a:buClr>
          <a:schemeClr val="accent4"/>
        </a:buClr>
        <a:buSzPct val="60000"/>
        <a:buFont typeface="Wingdings 2"/>
        <a:buChar char=""/>
        <a:defRPr sz="2800" kern="1200" baseline="0">
          <a:solidFill>
            <a:schemeClr val="tx1"/>
          </a:solidFill>
          <a:latin typeface="Gill Sans MT"/>
          <a:ea typeface="맑은 고딕"/>
          <a:cs typeface="Gill Sans MT"/>
        </a:defRPr>
      </a:lvl2pPr>
      <a:lvl3pPr marL="1143000" indent="-228600" algn="l" rtl="0" eaLnBrk="1" latinLnBrk="1" hangingPunct="1">
        <a:spcBef>
          <a:spcPct val="20000"/>
        </a:spcBef>
        <a:buClr>
          <a:schemeClr val="accent5"/>
        </a:buClr>
        <a:buSzPct val="57000"/>
        <a:buFont typeface="Wingdings 2"/>
        <a:buChar char="¦"/>
        <a:defRPr sz="2600" kern="1200" baseline="0">
          <a:solidFill>
            <a:schemeClr val="tx1"/>
          </a:solidFill>
          <a:latin typeface="Gill Sans MT"/>
          <a:ea typeface="맑은 고딕"/>
          <a:cs typeface="Gill Sans MT"/>
        </a:defRPr>
      </a:lvl3pPr>
      <a:lvl4pPr marL="1600200" indent="-228600" algn="l" rtl="0" eaLnBrk="1" latinLnBrk="1" hangingPunct="1">
        <a:spcBef>
          <a:spcPct val="20000"/>
        </a:spcBef>
        <a:buClr>
          <a:schemeClr val="accent3"/>
        </a:buClr>
        <a:buSzPct val="53000"/>
        <a:buFont typeface="Wingdings 2"/>
        <a:buChar char="¢"/>
        <a:defRPr sz="2400" kern="1200" baseline="0">
          <a:solidFill>
            <a:schemeClr val="tx1"/>
          </a:solidFill>
          <a:latin typeface="Gill Sans MT"/>
          <a:ea typeface="맑은 고딕"/>
          <a:cs typeface="Gill Sans MT"/>
        </a:defRPr>
      </a:lvl4pPr>
      <a:lvl5pPr marL="2057400" indent="-228600" algn="l" rtl="0" eaLnBrk="1" latinLnBrk="1" hangingPunct="1">
        <a:spcBef>
          <a:spcPct val="20000"/>
        </a:spcBef>
        <a:buClr>
          <a:schemeClr val="accent6"/>
        </a:buClr>
        <a:buSzPct val="50000"/>
        <a:buFont typeface="Wingdings 2"/>
        <a:buChar char="¥"/>
        <a:defRPr sz="2200" kern="1200" baseline="0">
          <a:solidFill>
            <a:schemeClr val="tx1"/>
          </a:solidFill>
          <a:latin typeface="Gill Sans MT"/>
          <a:ea typeface="맑은 고딕"/>
          <a:cs typeface="Gill Sans MT"/>
        </a:defRPr>
      </a:lvl5pPr>
      <a:lvl6pPr marL="2514600" indent="-228600" algn="l" rtl="0" eaLnBrk="1" latinLnBrk="1" hangingPunct="1">
        <a:spcBef>
          <a:spcPct val="20000"/>
        </a:spcBef>
        <a:buClr>
          <a:schemeClr val="accent2">
            <a:tint val="40000"/>
          </a:schemeClr>
        </a:buClr>
        <a:buSzPct val="47000"/>
        <a:buFont typeface="Wingdings 2"/>
        <a:buChar char="¤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rtl="0" eaLnBrk="1" latinLnBrk="1" hangingPunct="1">
        <a:spcBef>
          <a:spcPct val="20000"/>
        </a:spcBef>
        <a:buClr>
          <a:schemeClr val="accent1">
            <a:shade val="75000"/>
          </a:schemeClr>
        </a:buClr>
        <a:buSzPct val="43000"/>
        <a:buFont typeface="Wingdings 2"/>
        <a:buChar char="¦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rtl="0" eaLnBrk="1" latinLnBrk="1" hangingPunct="1">
        <a:spcBef>
          <a:spcPct val="20000"/>
        </a:spcBef>
        <a:buClr>
          <a:schemeClr val="accent3"/>
        </a:buClr>
        <a:buSzPct val="40000"/>
        <a:buFont typeface="Wingdings 2"/>
        <a:buChar char="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rtl="0" eaLnBrk="1" latinLnBrk="1" hangingPunct="1">
        <a:spcBef>
          <a:spcPct val="20000"/>
        </a:spcBef>
        <a:buClr>
          <a:schemeClr val="bg2">
            <a:tint val="60000"/>
          </a:schemeClr>
        </a:buClr>
        <a:buSzPct val="40000"/>
        <a:buFont typeface="Wingdings 2"/>
        <a:buChar char="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5E0C54F-94F2-4155-9248-AE8DA9DB4CE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15. 12. 2013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0A39E70-1C09-4821-A195-5CB441012BB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546450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accent1">
            <a:alpha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63600" y="5251810"/>
            <a:ext cx="5407152" cy="1045464"/>
          </a:xfrm>
          <a:prstGeom prst="rect">
            <a:avLst/>
          </a:prstGeom>
        </p:spPr>
      </p:pic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83089315"/>
              </p:ext>
            </p:extLst>
          </p:nvPr>
        </p:nvGraphicFramePr>
        <p:xfrm>
          <a:off x="971600" y="1268757"/>
          <a:ext cx="7200800" cy="1904451"/>
        </p:xfrm>
        <a:graphic>
          <a:graphicData uri="http://schemas.openxmlformats.org/drawingml/2006/table">
            <a:tbl>
              <a:tblPr firstRow="1" firstCol="1" bandRow="1"/>
              <a:tblGrid>
                <a:gridCol w="1746945"/>
                <a:gridCol w="5453855"/>
              </a:tblGrid>
              <a:tr h="37006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Název školy</a:t>
                      </a:r>
                      <a:r>
                        <a:rPr lang="en-US" sz="1200" b="1" dirty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:</a:t>
                      </a:r>
                      <a:endParaRPr lang="cs-CZ" sz="120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 </a:t>
                      </a:r>
                      <a:r>
                        <a:rPr lang="cs-CZ" sz="1200" b="1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ZÁKLADNÍ ŠKOLA</a:t>
                      </a:r>
                      <a:r>
                        <a:rPr lang="cs-CZ" sz="1200" b="1" baseline="0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 PODBOŘANY, HUSOVA 276, OKRES LOUNY</a:t>
                      </a:r>
                      <a:endParaRPr lang="cs-CZ" sz="120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</a:tr>
              <a:tr h="37006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Autor: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 </a:t>
                      </a:r>
                      <a:r>
                        <a:rPr lang="cs-CZ" sz="1200" b="0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Mgr.</a:t>
                      </a:r>
                      <a:r>
                        <a:rPr lang="cs-CZ" sz="1200" b="0" baseline="0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 Milena RÁČKOVÁ</a:t>
                      </a:r>
                      <a:endParaRPr lang="cs-CZ" sz="1200" b="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</a:tr>
              <a:tr h="370066">
                <a:tc>
                  <a:txBody>
                    <a:bodyPr/>
                    <a:lstStyle/>
                    <a:p>
                      <a:pPr marL="0" algn="l" eaLnBrk="1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Název</a:t>
                      </a:r>
                      <a:r>
                        <a:rPr lang="en-US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:</a:t>
                      </a:r>
                      <a:endParaRPr lang="cs-CZ" sz="1200" b="1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eaLnBrk="1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VY_32_INOVACE_499_</a:t>
                      </a:r>
                      <a:r>
                        <a:rPr lang="cs-CZ" sz="1200" b="1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STAVBA SLOVA</a:t>
                      </a:r>
                      <a:endParaRPr lang="cs-CZ" sz="1200" b="1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</a:tr>
              <a:tr h="37006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Téma</a:t>
                      </a:r>
                      <a:r>
                        <a:rPr lang="en-US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:</a:t>
                      </a:r>
                      <a:endParaRPr lang="cs-CZ" sz="1200" b="1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 </a:t>
                      </a:r>
                      <a:r>
                        <a:rPr lang="cs-CZ" sz="1200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OPAKOVÁNÍ –</a:t>
                      </a:r>
                      <a:r>
                        <a:rPr lang="cs-CZ" sz="1200" baseline="0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 PŘEDPONY S / Z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</a:tr>
              <a:tr h="424187">
                <a:tc>
                  <a:txBody>
                    <a:bodyPr/>
                    <a:lstStyle/>
                    <a:p>
                      <a:pPr marL="0" algn="l" eaLnBrk="1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Číslo projektu</a:t>
                      </a:r>
                      <a:r>
                        <a:rPr lang="en-US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:</a:t>
                      </a:r>
                      <a:endParaRPr lang="cs-CZ" sz="1200" b="1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 </a:t>
                      </a:r>
                      <a:r>
                        <a:rPr lang="cs-CZ" sz="1200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CZ.1.07/1.4.00/21. </a:t>
                      </a:r>
                      <a:r>
                        <a:rPr lang="cs-CZ" sz="1200" b="1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2975</a:t>
                      </a:r>
                      <a:endParaRPr lang="cs-CZ" sz="1200" b="1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811568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accent1">
            <a:alpha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1268760"/>
            <a:ext cx="9144000" cy="676275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Anotace</a:t>
            </a:r>
            <a:endParaRPr lang="cs-CZ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2427515"/>
            <a:ext cx="9144000" cy="3953813"/>
          </a:xfrm>
        </p:spPr>
        <p:txBody>
          <a:bodyPr>
            <a:noAutofit/>
          </a:bodyPr>
          <a:lstStyle/>
          <a:p>
            <a:pPr>
              <a:lnSpc>
                <a:spcPct val="120000"/>
              </a:lnSpc>
              <a:buClrTx/>
              <a:buSzPct val="100000"/>
              <a:buFont typeface="Wingdings" pitchFamily="2" charset="2"/>
              <a:buChar char="q"/>
            </a:pPr>
            <a:r>
              <a:rPr lang="cs-CZ" sz="2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Materiál určen pro práci žáků na ZŠ – 1. stupeň v předmětu Český jazyk a literatura pro 5. ročník</a:t>
            </a:r>
          </a:p>
          <a:p>
            <a:pPr>
              <a:lnSpc>
                <a:spcPct val="120000"/>
              </a:lnSpc>
              <a:buClrTx/>
              <a:buSzPct val="100000"/>
              <a:buFont typeface="Wingdings" pitchFamily="2" charset="2"/>
              <a:buChar char="q"/>
            </a:pPr>
            <a:r>
              <a:rPr lang="cs-CZ" sz="2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Cílem </a:t>
            </a:r>
            <a:r>
              <a:rPr lang="cs-CZ" sz="20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Microsoft PowerPointové prezentace je opakování </a:t>
            </a:r>
            <a:r>
              <a:rPr lang="cs-CZ" sz="2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předpon s/z</a:t>
            </a:r>
          </a:p>
          <a:p>
            <a:pPr>
              <a:lnSpc>
                <a:spcPct val="120000"/>
              </a:lnSpc>
              <a:buClrTx/>
              <a:buSzPct val="100000"/>
              <a:buFont typeface="Wingdings" pitchFamily="2" charset="2"/>
              <a:buChar char="q"/>
            </a:pPr>
            <a:r>
              <a:rPr lang="cs-CZ" sz="2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Součástí </a:t>
            </a:r>
            <a:r>
              <a:rPr lang="cs-CZ" sz="20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prezentace je pracovní list </a:t>
            </a:r>
            <a:r>
              <a:rPr lang="cs-CZ" sz="2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 tajenka</a:t>
            </a:r>
          </a:p>
        </p:txBody>
      </p:sp>
    </p:spTree>
    <p:extLst>
      <p:ext uri="{BB962C8B-B14F-4D97-AF65-F5344CB8AC3E}">
        <p14:creationId xmlns:p14="http://schemas.microsoft.com/office/powerpoint/2010/main" val="4917725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accent1">
            <a:alpha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48619" y="544510"/>
            <a:ext cx="2746648" cy="539080"/>
          </a:xfrm>
        </p:spPr>
        <p:txBody>
          <a:bodyPr>
            <a:normAutofit/>
          </a:bodyPr>
          <a:lstStyle/>
          <a:p>
            <a:pPr algn="l"/>
            <a:r>
              <a:rPr lang="cs-CZ" sz="2400" b="1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Datum vytvoření:</a:t>
            </a:r>
            <a:endParaRPr lang="cs-CZ" sz="2400" b="1" dirty="0"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Zástupný symbol pro obsah 2"/>
          <p:cNvSpPr>
            <a:spLocks noGrp="1"/>
          </p:cNvSpPr>
          <p:nvPr>
            <p:ph idx="1"/>
          </p:nvPr>
        </p:nvSpPr>
        <p:spPr>
          <a:xfrm>
            <a:off x="0" y="2635573"/>
            <a:ext cx="9128065" cy="4105795"/>
          </a:xfrm>
        </p:spPr>
        <p:txBody>
          <a:bodyPr>
            <a:noAutofit/>
          </a:bodyPr>
          <a:lstStyle/>
          <a:p>
            <a:pPr>
              <a:lnSpc>
                <a:spcPct val="120000"/>
              </a:lnSpc>
              <a:buClrTx/>
              <a:buSzPct val="100000"/>
              <a:buFont typeface="Wingdings" pitchFamily="2" charset="2"/>
              <a:buChar char="q"/>
            </a:pPr>
            <a:r>
              <a:rPr lang="cs-CZ" sz="18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List</a:t>
            </a:r>
            <a:r>
              <a:rPr lang="cs-CZ" sz="2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č. </a:t>
            </a:r>
            <a:r>
              <a:rPr lang="cs-CZ" sz="20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5</a:t>
            </a:r>
            <a:r>
              <a:rPr lang="cs-CZ" sz="2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: </a:t>
            </a:r>
          </a:p>
          <a:p>
            <a:pPr marL="843534" lvl="1" indent="-285750">
              <a:lnSpc>
                <a:spcPct val="120000"/>
              </a:lnSpc>
              <a:buClrTx/>
              <a:buSzPct val="100000"/>
              <a:buFont typeface="Arial" pitchFamily="34" charset="0"/>
              <a:buChar char="•"/>
            </a:pPr>
            <a:r>
              <a:rPr lang="cs-CZ" sz="18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Opakování</a:t>
            </a:r>
            <a:r>
              <a:rPr lang="cs-CZ" sz="18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18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– Doplňování předpon s/z</a:t>
            </a:r>
          </a:p>
          <a:p>
            <a:pPr lvl="0">
              <a:lnSpc>
                <a:spcPct val="120000"/>
              </a:lnSpc>
              <a:buClrTx/>
              <a:buSzPct val="100000"/>
              <a:buFont typeface="Wingdings" pitchFamily="2" charset="2"/>
              <a:buChar char="q"/>
            </a:pPr>
            <a:r>
              <a:rPr lang="cs-CZ" sz="1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List</a:t>
            </a: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č. 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6: </a:t>
            </a:r>
            <a:endParaRPr lang="cs-CZ" sz="20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843534" lvl="1" indent="-285750">
              <a:lnSpc>
                <a:spcPct val="120000"/>
              </a:lnSpc>
              <a:buClrTx/>
              <a:buSzPct val="100000"/>
              <a:buFont typeface="Arial" pitchFamily="34" charset="0"/>
              <a:buChar char="•"/>
            </a:pP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Kontrola doplnění předpon s/z</a:t>
            </a:r>
            <a:endParaRPr lang="cs-CZ" sz="18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lvl="0">
              <a:lnSpc>
                <a:spcPct val="120000"/>
              </a:lnSpc>
              <a:buClrTx/>
              <a:buSzPct val="100000"/>
              <a:buFont typeface="Wingdings" pitchFamily="2" charset="2"/>
              <a:buChar char="q"/>
            </a:pPr>
            <a:r>
              <a:rPr lang="cs-CZ" sz="1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List</a:t>
            </a: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č. 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7, 8: </a:t>
            </a:r>
            <a:endParaRPr lang="cs-CZ" sz="20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843534" lvl="1" indent="-285750">
              <a:lnSpc>
                <a:spcPct val="120000"/>
              </a:lnSpc>
              <a:buClrTx/>
              <a:buSzPct val="100000"/>
              <a:buFont typeface="Arial" pitchFamily="34" charset="0"/>
              <a:buChar char="•"/>
            </a:pP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Zadání tajenky a kontrola</a:t>
            </a:r>
            <a:endParaRPr lang="cs-CZ" sz="18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lvl="0">
              <a:lnSpc>
                <a:spcPct val="120000"/>
              </a:lnSpc>
              <a:buClrTx/>
              <a:buSzPct val="100000"/>
              <a:buFont typeface="Wingdings" pitchFamily="2" charset="2"/>
              <a:buChar char="q"/>
            </a:pP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List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č. 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9, 10: </a:t>
            </a:r>
            <a:endParaRPr lang="cs-CZ" sz="20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843534" lvl="1" indent="-285750">
              <a:lnSpc>
                <a:spcPct val="120000"/>
              </a:lnSpc>
              <a:buClrTx/>
              <a:buSzPct val="100000"/>
              <a:buFont typeface="Arial" pitchFamily="34" charset="0"/>
              <a:buChar char="•"/>
            </a:pP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Pracovní listy</a:t>
            </a:r>
            <a:endParaRPr lang="cs-CZ" sz="18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557784" lvl="1" indent="0">
              <a:lnSpc>
                <a:spcPct val="120000"/>
              </a:lnSpc>
              <a:buClrTx/>
              <a:buSzPct val="100000"/>
              <a:buNone/>
            </a:pPr>
            <a:endParaRPr lang="cs-CZ" sz="18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Nadpis 3"/>
          <p:cNvSpPr txBox="1">
            <a:spLocks/>
          </p:cNvSpPr>
          <p:nvPr/>
        </p:nvSpPr>
        <p:spPr>
          <a:xfrm>
            <a:off x="3135227" y="548471"/>
            <a:ext cx="2746648" cy="53908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>
            <a:defPPr>
              <a:defRPr sz="4400">
                <a:solidFill>
                  <a:schemeClr val="tx2">
                    <a:shade val="85000"/>
                    <a:satMod val="150000"/>
                  </a:schemeClr>
                </a:solidFill>
                <a:latin typeface="+mj-lt"/>
                <a:ea typeface="+mj-ea"/>
                <a:cs typeface="+mj-cs"/>
              </a:defRPr>
            </a:defPPr>
            <a:lvl1pPr algn="ctr" eaLnBrk="1" hangingPunct="1">
              <a:buNone/>
              <a:defRPr lang="en-US" sz="4800" b="1" strike="noStrike" kern="1200" baseline="0" dirty="0" smtClean="0">
                <a:solidFill>
                  <a:schemeClr val="tx2">
                    <a:shade val="85000"/>
                    <a:satMod val="150000"/>
                  </a:schemeClr>
                </a:solidFill>
                <a:effectLst>
                  <a:outerShdw blurRad="63500" dist="38100" dir="822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lt"/>
                <a:cs typeface="+mj-lt"/>
              </a:defRPr>
            </a:lvl1pPr>
          </a:lstStyle>
          <a:p>
            <a:pPr algn="l"/>
            <a:r>
              <a:rPr lang="cs-CZ" sz="2400" b="0" dirty="0" smtClean="0">
                <a:solidFill>
                  <a:prstClr val="black"/>
                </a:solidFill>
                <a:effectLst/>
              </a:rPr>
              <a:t>Listopad</a:t>
            </a:r>
            <a:endParaRPr lang="cs-CZ" sz="2400" b="0" dirty="0">
              <a:solidFill>
                <a:prstClr val="black"/>
              </a:solidFill>
              <a:effectLst/>
            </a:endParaRPr>
          </a:p>
        </p:txBody>
      </p:sp>
      <p:sp>
        <p:nvSpPr>
          <p:cNvPr id="6" name="Nadpis 3"/>
          <p:cNvSpPr txBox="1">
            <a:spLocks/>
          </p:cNvSpPr>
          <p:nvPr/>
        </p:nvSpPr>
        <p:spPr>
          <a:xfrm>
            <a:off x="248619" y="1269981"/>
            <a:ext cx="2746648" cy="53908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>
            <a:defPPr>
              <a:defRPr sz="4400">
                <a:solidFill>
                  <a:schemeClr val="tx2">
                    <a:shade val="85000"/>
                    <a:satMod val="150000"/>
                  </a:schemeClr>
                </a:solidFill>
                <a:latin typeface="+mj-lt"/>
                <a:ea typeface="+mj-ea"/>
                <a:cs typeface="+mj-cs"/>
              </a:defRPr>
            </a:defPPr>
            <a:lvl1pPr algn="ctr" eaLnBrk="1" hangingPunct="1">
              <a:buNone/>
              <a:defRPr lang="en-US" sz="4800" b="1" strike="noStrike" kern="1200" baseline="0" dirty="0" smtClean="0">
                <a:solidFill>
                  <a:schemeClr val="tx2">
                    <a:shade val="85000"/>
                    <a:satMod val="150000"/>
                  </a:schemeClr>
                </a:solidFill>
                <a:effectLst>
                  <a:outerShdw blurRad="63500" dist="38100" dir="822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lt"/>
                <a:cs typeface="+mj-lt"/>
              </a:defRPr>
            </a:lvl1pPr>
          </a:lstStyle>
          <a:p>
            <a:pPr algn="l"/>
            <a:r>
              <a:rPr lang="cs-CZ" sz="2400">
                <a:solidFill>
                  <a:prstClr val="black"/>
                </a:solidFill>
                <a:effectLst/>
              </a:rPr>
              <a:t>Klíčová slova:</a:t>
            </a:r>
          </a:p>
        </p:txBody>
      </p:sp>
      <p:sp>
        <p:nvSpPr>
          <p:cNvPr id="8" name="Nadpis 3"/>
          <p:cNvSpPr txBox="1">
            <a:spLocks/>
          </p:cNvSpPr>
          <p:nvPr/>
        </p:nvSpPr>
        <p:spPr>
          <a:xfrm>
            <a:off x="2393302" y="1261719"/>
            <a:ext cx="6840760" cy="653947"/>
          </a:xfrm>
          <a:prstGeom prst="rect">
            <a:avLst/>
          </a:prstGeo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>
            <a:defPPr>
              <a:defRPr sz="4400">
                <a:solidFill>
                  <a:schemeClr val="tx2">
                    <a:shade val="85000"/>
                    <a:satMod val="150000"/>
                  </a:schemeClr>
                </a:solidFill>
                <a:latin typeface="+mj-lt"/>
                <a:ea typeface="+mj-ea"/>
                <a:cs typeface="+mj-cs"/>
              </a:defRPr>
            </a:defPPr>
            <a:lvl1pPr algn="ctr" eaLnBrk="1" hangingPunct="1">
              <a:buNone/>
              <a:defRPr lang="en-US" sz="4800" b="1" strike="noStrike" kern="1200" baseline="0" dirty="0" smtClean="0">
                <a:solidFill>
                  <a:schemeClr val="tx2">
                    <a:shade val="85000"/>
                    <a:satMod val="150000"/>
                  </a:schemeClr>
                </a:solidFill>
                <a:effectLst>
                  <a:outerShdw blurRad="63500" dist="38100" dir="822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lt"/>
                <a:cs typeface="+mj-lt"/>
              </a:defRPr>
            </a:lvl1pPr>
          </a:lstStyle>
          <a:p>
            <a:pPr algn="l"/>
            <a:r>
              <a:rPr lang="cs-CZ" sz="1600" b="0" dirty="0" smtClean="0">
                <a:solidFill>
                  <a:prstClr val="black"/>
                </a:solidFill>
                <a:effectLst/>
              </a:rPr>
              <a:t>PŘEDPONA S/Z, VÝZNAM SLOVA, STAVBA SLOVA, SMĚR DOHROMADY, ZMĚNA STAVU, SMĚR Z POVRCHU PRYČ   </a:t>
            </a:r>
            <a:endParaRPr lang="cs-CZ" sz="1600" b="0" dirty="0">
              <a:solidFill>
                <a:prstClr val="black"/>
              </a:solidFill>
              <a:effectLst/>
            </a:endParaRPr>
          </a:p>
        </p:txBody>
      </p:sp>
      <p:sp>
        <p:nvSpPr>
          <p:cNvPr id="9" name="Nadpis 3"/>
          <p:cNvSpPr txBox="1">
            <a:spLocks/>
          </p:cNvSpPr>
          <p:nvPr/>
        </p:nvSpPr>
        <p:spPr>
          <a:xfrm>
            <a:off x="246633" y="1982543"/>
            <a:ext cx="3228613" cy="539080"/>
          </a:xfrm>
          <a:prstGeom prst="rect">
            <a:avLst/>
          </a:prstGeo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>
            <a:defPPr>
              <a:defRPr sz="4400">
                <a:solidFill>
                  <a:schemeClr val="tx2">
                    <a:shade val="85000"/>
                    <a:satMod val="150000"/>
                  </a:schemeClr>
                </a:solidFill>
                <a:latin typeface="+mj-lt"/>
                <a:ea typeface="+mj-ea"/>
                <a:cs typeface="+mj-cs"/>
              </a:defRPr>
            </a:defPPr>
            <a:lvl1pPr algn="ctr" eaLnBrk="1" hangingPunct="1">
              <a:buNone/>
              <a:defRPr lang="en-US" sz="4800" b="1" strike="noStrike" kern="1200" baseline="0" dirty="0" smtClean="0">
                <a:solidFill>
                  <a:schemeClr val="tx2">
                    <a:shade val="85000"/>
                    <a:satMod val="150000"/>
                  </a:schemeClr>
                </a:solidFill>
                <a:effectLst>
                  <a:outerShdw blurRad="63500" dist="38100" dir="822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lt"/>
                <a:cs typeface="+mj-lt"/>
              </a:defRPr>
            </a:lvl1pPr>
          </a:lstStyle>
          <a:p>
            <a:pPr algn="l"/>
            <a:r>
              <a:rPr lang="cs-CZ" sz="2400">
                <a:solidFill>
                  <a:prstClr val="black"/>
                </a:solidFill>
                <a:effectLst/>
              </a:rPr>
              <a:t>Metodické pokyny:</a:t>
            </a:r>
          </a:p>
        </p:txBody>
      </p:sp>
    </p:spTree>
    <p:extLst>
      <p:ext uri="{BB962C8B-B14F-4D97-AF65-F5344CB8AC3E}">
        <p14:creationId xmlns:p14="http://schemas.microsoft.com/office/powerpoint/2010/main" val="34428581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Vývojový diagram: děrná páska 10"/>
          <p:cNvSpPr/>
          <p:nvPr/>
        </p:nvSpPr>
        <p:spPr>
          <a:xfrm>
            <a:off x="3672384" y="3700986"/>
            <a:ext cx="5472608" cy="2711919"/>
          </a:xfrm>
          <a:prstGeom prst="flowChartPunchedTape">
            <a:avLst/>
          </a:prstGeom>
          <a:solidFill>
            <a:srgbClr val="006600"/>
          </a:solidFill>
          <a:scene3d>
            <a:camera prst="perspectiveContrastingLeftFacing"/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prstClr val="white"/>
                </a:solidFill>
              </a:rPr>
              <a:t>Pravopis předložek S (se), z (ze) se často liší od výslovnosti, např.:</a:t>
            </a:r>
          </a:p>
          <a:p>
            <a:r>
              <a:rPr lang="cs-CZ" b="1" dirty="0" smtClean="0">
                <a:solidFill>
                  <a:prstClr val="white"/>
                </a:solidFill>
              </a:rPr>
              <a:t>S bratrem /z/		z Písku /s/</a:t>
            </a:r>
          </a:p>
          <a:p>
            <a:r>
              <a:rPr lang="cs-CZ" b="1" dirty="0" smtClean="0">
                <a:solidFill>
                  <a:prstClr val="white"/>
                </a:solidFill>
              </a:rPr>
              <a:t>S důvtipem /z/		z přesvědčení /s/</a:t>
            </a:r>
          </a:p>
          <a:p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355976" y="1121401"/>
            <a:ext cx="6571030" cy="646331"/>
          </a:xfrm>
          <a:prstGeom prst="rect">
            <a:avLst/>
          </a:prstGeom>
          <a:noFill/>
          <a:effectLst>
            <a:glow rad="228600">
              <a:schemeClr val="accent3">
                <a:satMod val="175000"/>
                <a:alpha val="40000"/>
              </a:schemeClr>
            </a:glow>
          </a:effectLst>
          <a:scene3d>
            <a:camera prst="isometricOffAxis1Left"/>
            <a:lightRig rig="threePt" dir="t"/>
          </a:scene3d>
        </p:spPr>
        <p:txBody>
          <a:bodyPr wrap="none" rtlCol="0">
            <a:spAutoFit/>
          </a:bodyPr>
          <a:lstStyle/>
          <a:p>
            <a:r>
              <a:rPr lang="cs-CZ" sz="3600" b="1" i="1" dirty="0" smtClean="0">
                <a:ln>
                  <a:solidFill>
                    <a:srgbClr val="92D050"/>
                  </a:solidFill>
                </a:ln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>Skupiny –</a:t>
            </a:r>
            <a:r>
              <a:rPr lang="cs-CZ" sz="3600" b="1" i="1" dirty="0" err="1" smtClean="0">
                <a:ln>
                  <a:solidFill>
                    <a:srgbClr val="92D050"/>
                  </a:solidFill>
                </a:ln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>bje</a:t>
            </a:r>
            <a:r>
              <a:rPr lang="cs-CZ" sz="3600" b="1" i="1" dirty="0" smtClean="0">
                <a:ln>
                  <a:solidFill>
                    <a:srgbClr val="92D050"/>
                  </a:solidFill>
                </a:ln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>-, -</a:t>
            </a:r>
            <a:r>
              <a:rPr lang="cs-CZ" sz="3600" b="1" i="1" dirty="0" err="1" smtClean="0">
                <a:ln>
                  <a:solidFill>
                    <a:srgbClr val="92D050"/>
                  </a:solidFill>
                </a:ln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>bě</a:t>
            </a:r>
            <a:r>
              <a:rPr lang="cs-CZ" sz="3600" b="1" i="1" dirty="0" smtClean="0">
                <a:ln>
                  <a:solidFill>
                    <a:srgbClr val="92D050"/>
                  </a:solidFill>
                </a:ln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>-, -</a:t>
            </a:r>
            <a:r>
              <a:rPr lang="cs-CZ" sz="3600" b="1" i="1" dirty="0" err="1" smtClean="0">
                <a:ln>
                  <a:solidFill>
                    <a:srgbClr val="92D050"/>
                  </a:solidFill>
                </a:ln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>vje</a:t>
            </a:r>
            <a:r>
              <a:rPr lang="cs-CZ" sz="3600" b="1" i="1" dirty="0" smtClean="0">
                <a:ln>
                  <a:solidFill>
                    <a:srgbClr val="92D050"/>
                  </a:solidFill>
                </a:ln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>-, -</a:t>
            </a:r>
            <a:r>
              <a:rPr lang="cs-CZ" sz="3600" b="1" i="1" dirty="0" err="1" smtClean="0">
                <a:ln>
                  <a:solidFill>
                    <a:srgbClr val="92D050"/>
                  </a:solidFill>
                </a:ln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>vě</a:t>
            </a:r>
            <a:r>
              <a:rPr lang="cs-CZ" sz="3600" b="1" i="1" dirty="0" smtClean="0">
                <a:ln>
                  <a:solidFill>
                    <a:srgbClr val="92D050"/>
                  </a:solidFill>
                </a:ln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>-</a:t>
            </a:r>
            <a:endParaRPr lang="cs-CZ" sz="3600" b="1" i="1" dirty="0">
              <a:ln>
                <a:solidFill>
                  <a:srgbClr val="92D050"/>
                </a:solidFill>
              </a:ln>
              <a:solidFill>
                <a:srgbClr val="00009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79512" y="260648"/>
            <a:ext cx="2935419" cy="2031325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scene3d>
            <a:camera prst="isometricOffAxis1Right"/>
            <a:lightRig rig="threePt" dir="t"/>
          </a:scene3d>
        </p:spPr>
        <p:txBody>
          <a:bodyPr wrap="none" rtlCol="0">
            <a:spAutoFit/>
          </a:bodyPr>
          <a:lstStyle/>
          <a:p>
            <a:pPr marL="342900" indent="-342900">
              <a:buFontTx/>
              <a:buAutoNum type="arabicPeriod"/>
            </a:pPr>
            <a:r>
              <a:rPr lang="cs-CZ" b="1" dirty="0" smtClean="0">
                <a:solidFill>
                  <a:srgbClr val="0070C0"/>
                </a:solidFill>
              </a:rPr>
              <a:t>já		</a:t>
            </a:r>
          </a:p>
          <a:p>
            <a:pPr marL="342900" indent="-342900">
              <a:buFontTx/>
              <a:buAutoNum type="arabicPeriod"/>
            </a:pPr>
            <a:r>
              <a:rPr lang="cs-CZ" b="1" dirty="0">
                <a:solidFill>
                  <a:srgbClr val="0070C0"/>
                </a:solidFill>
              </a:rPr>
              <a:t>m</a:t>
            </a:r>
            <a:r>
              <a:rPr lang="cs-CZ" b="1" dirty="0" smtClean="0">
                <a:solidFill>
                  <a:srgbClr val="0070C0"/>
                </a:solidFill>
              </a:rPr>
              <a:t>ě</a:t>
            </a:r>
            <a:r>
              <a:rPr lang="cs-CZ" dirty="0" smtClean="0">
                <a:solidFill>
                  <a:srgbClr val="0070C0"/>
                </a:solidFill>
              </a:rPr>
              <a:t>, mne	(tě)</a:t>
            </a:r>
          </a:p>
          <a:p>
            <a:pPr marL="342900" indent="-342900">
              <a:buFontTx/>
              <a:buAutoNum type="arabicPeriod"/>
            </a:pPr>
            <a:r>
              <a:rPr lang="cs-CZ" b="1" dirty="0">
                <a:solidFill>
                  <a:srgbClr val="0070C0"/>
                </a:solidFill>
              </a:rPr>
              <a:t>m</a:t>
            </a:r>
            <a:r>
              <a:rPr lang="cs-CZ" b="1" dirty="0" smtClean="0">
                <a:solidFill>
                  <a:srgbClr val="0070C0"/>
                </a:solidFill>
              </a:rPr>
              <a:t>ně</a:t>
            </a:r>
            <a:r>
              <a:rPr lang="cs-CZ" dirty="0" smtClean="0">
                <a:solidFill>
                  <a:srgbClr val="0070C0"/>
                </a:solidFill>
              </a:rPr>
              <a:t>, mi	(tobě)</a:t>
            </a:r>
          </a:p>
          <a:p>
            <a:pPr marL="342900" indent="-342900">
              <a:buFontTx/>
              <a:buAutoNum type="arabicPeriod"/>
            </a:pPr>
            <a:r>
              <a:rPr lang="cs-CZ" b="1" dirty="0">
                <a:solidFill>
                  <a:srgbClr val="0070C0"/>
                </a:solidFill>
              </a:rPr>
              <a:t>m</a:t>
            </a:r>
            <a:r>
              <a:rPr lang="cs-CZ" b="1" dirty="0" smtClean="0">
                <a:solidFill>
                  <a:srgbClr val="0070C0"/>
                </a:solidFill>
              </a:rPr>
              <a:t>ě</a:t>
            </a:r>
            <a:r>
              <a:rPr lang="cs-CZ" dirty="0" smtClean="0">
                <a:solidFill>
                  <a:srgbClr val="0070C0"/>
                </a:solidFill>
              </a:rPr>
              <a:t>, mne	(tě)</a:t>
            </a:r>
          </a:p>
          <a:p>
            <a:pPr marL="342900" indent="-342900">
              <a:buFontTx/>
              <a:buAutoNum type="arabicPeriod"/>
            </a:pPr>
            <a:r>
              <a:rPr lang="cs-CZ" b="1" dirty="0">
                <a:solidFill>
                  <a:srgbClr val="0070C0"/>
                </a:solidFill>
              </a:rPr>
              <a:t>o</a:t>
            </a:r>
            <a:r>
              <a:rPr lang="cs-CZ" b="1" dirty="0" smtClean="0">
                <a:solidFill>
                  <a:srgbClr val="0070C0"/>
                </a:solidFill>
              </a:rPr>
              <a:t> mně	</a:t>
            </a:r>
            <a:r>
              <a:rPr lang="cs-CZ" dirty="0" smtClean="0">
                <a:solidFill>
                  <a:srgbClr val="0070C0"/>
                </a:solidFill>
              </a:rPr>
              <a:t>(o tobě)</a:t>
            </a:r>
          </a:p>
          <a:p>
            <a:pPr marL="342900" indent="-342900">
              <a:buFontTx/>
              <a:buAutoNum type="arabicPeriod"/>
            </a:pPr>
            <a:r>
              <a:rPr lang="cs-CZ" b="1" dirty="0" smtClean="0">
                <a:solidFill>
                  <a:srgbClr val="0070C0"/>
                </a:solidFill>
              </a:rPr>
              <a:t>mnou</a:t>
            </a:r>
          </a:p>
          <a:p>
            <a:pPr marL="342900" indent="-342900">
              <a:buFontTx/>
              <a:buAutoNum type="arabicPeriod"/>
            </a:pPr>
            <a:endParaRPr lang="cs-CZ" dirty="0" smtClean="0">
              <a:solidFill>
                <a:srgbClr val="0070C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 rot="2515263">
            <a:off x="-98449" y="3424645"/>
            <a:ext cx="6426759" cy="584775"/>
          </a:xfrm>
          <a:prstGeom prst="rect">
            <a:avLst/>
          </a:prstGeom>
          <a:solidFill>
            <a:srgbClr val="FFC000"/>
          </a:solidFill>
          <a:effectLst>
            <a:glow rad="139700">
              <a:schemeClr val="accent3">
                <a:satMod val="175000"/>
                <a:alpha val="40000"/>
              </a:schemeClr>
            </a:glow>
          </a:effectLst>
        </p:spPr>
        <p:txBody>
          <a:bodyPr wrap="none" rtlCol="0">
            <a:spAutoFit/>
          </a:bodyPr>
          <a:lstStyle/>
          <a:p>
            <a:r>
              <a:rPr lang="cs-CZ" sz="3200" b="1" cap="all" dirty="0" err="1">
                <a:ln w="9000" cmpd="sng">
                  <a:solidFill>
                    <a:srgbClr val="909465">
                      <a:shade val="50000"/>
                      <a:satMod val="120000"/>
                    </a:srgbClr>
                  </a:solidFill>
                  <a:prstDash val="solid"/>
                </a:ln>
                <a:gradFill>
                  <a:gsLst>
                    <a:gs pos="0">
                      <a:srgbClr val="909465">
                        <a:shade val="20000"/>
                        <a:satMod val="245000"/>
                      </a:srgbClr>
                    </a:gs>
                    <a:gs pos="43000">
                      <a:srgbClr val="909465">
                        <a:satMod val="255000"/>
                      </a:srgbClr>
                    </a:gs>
                    <a:gs pos="48000">
                      <a:srgbClr val="909465">
                        <a:shade val="85000"/>
                        <a:satMod val="255000"/>
                      </a:srgbClr>
                    </a:gs>
                    <a:gs pos="100000">
                      <a:srgbClr val="909465">
                        <a:shade val="20000"/>
                        <a:satMod val="245000"/>
                      </a:srgb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Monotype Corsiva" pitchFamily="66" charset="0"/>
              </a:rPr>
              <a:t>z</a:t>
            </a:r>
            <a:r>
              <a:rPr lang="cs-CZ" sz="3200" b="1" cap="all" dirty="0" err="1" smtClean="0">
                <a:ln w="9000" cmpd="sng">
                  <a:solidFill>
                    <a:srgbClr val="909465">
                      <a:shade val="50000"/>
                      <a:satMod val="120000"/>
                    </a:srgbClr>
                  </a:solidFill>
                  <a:prstDash val="solid"/>
                </a:ln>
                <a:gradFill>
                  <a:gsLst>
                    <a:gs pos="0">
                      <a:srgbClr val="909465">
                        <a:shade val="20000"/>
                        <a:satMod val="245000"/>
                      </a:srgbClr>
                    </a:gs>
                    <a:gs pos="43000">
                      <a:srgbClr val="909465">
                        <a:satMod val="255000"/>
                      </a:srgbClr>
                    </a:gs>
                    <a:gs pos="48000">
                      <a:srgbClr val="909465">
                        <a:shade val="85000"/>
                        <a:satMod val="255000"/>
                      </a:srgbClr>
                    </a:gs>
                    <a:gs pos="100000">
                      <a:srgbClr val="909465">
                        <a:shade val="20000"/>
                        <a:satMod val="245000"/>
                      </a:srgb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Monotype Corsiva" pitchFamily="66" charset="0"/>
              </a:rPr>
              <a:t>y</a:t>
            </a:r>
            <a:r>
              <a:rPr lang="cs-CZ" sz="3200" b="1" cap="all" dirty="0" smtClean="0">
                <a:ln w="9000" cmpd="sng">
                  <a:solidFill>
                    <a:srgbClr val="909465">
                      <a:shade val="50000"/>
                      <a:satMod val="120000"/>
                    </a:srgbClr>
                  </a:solidFill>
                  <a:prstDash val="solid"/>
                </a:ln>
                <a:gradFill>
                  <a:gsLst>
                    <a:gs pos="0">
                      <a:srgbClr val="909465">
                        <a:shade val="20000"/>
                        <a:satMod val="245000"/>
                      </a:srgbClr>
                    </a:gs>
                    <a:gs pos="43000">
                      <a:srgbClr val="909465">
                        <a:satMod val="255000"/>
                      </a:srgbClr>
                    </a:gs>
                    <a:gs pos="48000">
                      <a:srgbClr val="909465">
                        <a:shade val="85000"/>
                        <a:satMod val="255000"/>
                      </a:srgbClr>
                    </a:gs>
                    <a:gs pos="100000">
                      <a:srgbClr val="909465">
                        <a:shade val="20000"/>
                        <a:satMod val="245000"/>
                      </a:srgb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Monotype Corsiva" pitchFamily="66" charset="0"/>
              </a:rPr>
              <a:t>, </a:t>
            </a:r>
            <a:r>
              <a:rPr lang="cs-CZ" sz="3200" b="1" cap="all" dirty="0" err="1" smtClean="0">
                <a:ln w="9000" cmpd="sng">
                  <a:solidFill>
                    <a:srgbClr val="909465">
                      <a:shade val="50000"/>
                      <a:satMod val="120000"/>
                    </a:srgbClr>
                  </a:solidFill>
                  <a:prstDash val="solid"/>
                </a:ln>
                <a:gradFill>
                  <a:gsLst>
                    <a:gs pos="0">
                      <a:srgbClr val="909465">
                        <a:shade val="20000"/>
                        <a:satMod val="245000"/>
                      </a:srgbClr>
                    </a:gs>
                    <a:gs pos="43000">
                      <a:srgbClr val="909465">
                        <a:satMod val="255000"/>
                      </a:srgbClr>
                    </a:gs>
                    <a:gs pos="48000">
                      <a:srgbClr val="909465">
                        <a:shade val="85000"/>
                        <a:satMod val="255000"/>
                      </a:srgbClr>
                    </a:gs>
                    <a:gs pos="100000">
                      <a:srgbClr val="909465">
                        <a:shade val="20000"/>
                        <a:satMod val="245000"/>
                      </a:srgb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Monotype Corsiva" pitchFamily="66" charset="0"/>
              </a:rPr>
              <a:t>zý</a:t>
            </a:r>
            <a:r>
              <a:rPr lang="cs-CZ" sz="3200" b="1" cap="all" dirty="0" smtClean="0">
                <a:ln w="9000" cmpd="sng">
                  <a:solidFill>
                    <a:srgbClr val="909465">
                      <a:shade val="50000"/>
                      <a:satMod val="120000"/>
                    </a:srgbClr>
                  </a:solidFill>
                  <a:prstDash val="solid"/>
                </a:ln>
                <a:gradFill>
                  <a:gsLst>
                    <a:gs pos="0">
                      <a:srgbClr val="909465">
                        <a:shade val="20000"/>
                        <a:satMod val="245000"/>
                      </a:srgbClr>
                    </a:gs>
                    <a:gs pos="43000">
                      <a:srgbClr val="909465">
                        <a:satMod val="255000"/>
                      </a:srgbClr>
                    </a:gs>
                    <a:gs pos="48000">
                      <a:srgbClr val="909465">
                        <a:shade val="85000"/>
                        <a:satMod val="255000"/>
                      </a:srgbClr>
                    </a:gs>
                    <a:gs pos="100000">
                      <a:srgbClr val="909465">
                        <a:shade val="20000"/>
                        <a:satMod val="245000"/>
                      </a:srgb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Monotype Corsiva" pitchFamily="66" charset="0"/>
              </a:rPr>
              <a:t>: brzy, jazyk, nazývat se </a:t>
            </a:r>
            <a:endParaRPr lang="cs-CZ" sz="3200" b="1" cap="all" dirty="0">
              <a:ln w="9000" cmpd="sng">
                <a:solidFill>
                  <a:srgbClr val="909465">
                    <a:shade val="50000"/>
                    <a:satMod val="120000"/>
                  </a:srgbClr>
                </a:solidFill>
                <a:prstDash val="solid"/>
              </a:ln>
              <a:gradFill>
                <a:gsLst>
                  <a:gs pos="0">
                    <a:srgbClr val="909465">
                      <a:shade val="20000"/>
                      <a:satMod val="245000"/>
                    </a:srgbClr>
                  </a:gs>
                  <a:gs pos="43000">
                    <a:srgbClr val="909465">
                      <a:satMod val="255000"/>
                    </a:srgbClr>
                  </a:gs>
                  <a:gs pos="48000">
                    <a:srgbClr val="909465">
                      <a:shade val="85000"/>
                      <a:satMod val="255000"/>
                    </a:srgbClr>
                  </a:gs>
                  <a:gs pos="100000">
                    <a:srgbClr val="909465">
                      <a:shade val="20000"/>
                      <a:satMod val="245000"/>
                    </a:srgb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  <a:latin typeface="Monotype Corsiva" pitchFamily="66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 rot="3401127">
            <a:off x="3238147" y="2609779"/>
            <a:ext cx="7077579" cy="523220"/>
          </a:xfrm>
          <a:prstGeom prst="rect">
            <a:avLst/>
          </a:prstGeom>
          <a:noFill/>
          <a:scene3d>
            <a:camera prst="isometricOffAxis2Right"/>
            <a:lightRig rig="threePt" dir="t"/>
          </a:scene3d>
        </p:spPr>
        <p:txBody>
          <a:bodyPr wrap="none" rtlCol="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sz="2800" b="1" dirty="0" smtClean="0">
                <a:ln w="11430">
                  <a:solidFill>
                    <a:prstClr val="black">
                      <a:lumMod val="85000"/>
                      <a:lumOff val="15000"/>
                    </a:prstClr>
                  </a:solidFill>
                </a:ln>
                <a:solidFill>
                  <a:srgbClr val="71685A">
                    <a:lumMod val="75000"/>
                  </a:srgbClr>
                </a:solidFill>
                <a:effectLst>
                  <a:glow rad="228600">
                    <a:srgbClr val="FF6700">
                      <a:satMod val="175000"/>
                      <a:alpha val="40000"/>
                    </a:srgbClr>
                  </a:glow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PŘEDPONY S – (SE-), z – (ZE-), VZ – (VZE-)</a:t>
            </a:r>
            <a:endParaRPr lang="cs-CZ" sz="2800" b="1" dirty="0">
              <a:ln w="11430">
                <a:solidFill>
                  <a:prstClr val="black">
                    <a:lumMod val="85000"/>
                    <a:lumOff val="15000"/>
                  </a:prstClr>
                </a:solidFill>
              </a:ln>
              <a:solidFill>
                <a:srgbClr val="71685A">
                  <a:lumMod val="75000"/>
                </a:srgbClr>
              </a:solidFill>
              <a:effectLst>
                <a:glow rad="228600">
                  <a:srgbClr val="FF6700">
                    <a:satMod val="175000"/>
                    <a:alpha val="40000"/>
                  </a:srgbClr>
                </a:glow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702589" y="3717032"/>
            <a:ext cx="7776864" cy="1015663"/>
          </a:xfrm>
          <a:prstGeom prst="rect">
            <a:avLst/>
          </a:prstGeom>
          <a:noFill/>
          <a:ln>
            <a:noFill/>
          </a:ln>
          <a:effectLst>
            <a:innerShdw blurRad="63500" dist="50800" dir="13500000">
              <a:prstClr val="black">
                <a:alpha val="50000"/>
              </a:prstClr>
            </a:innerShdw>
          </a:effectLst>
          <a:scene3d>
            <a:camera prst="isometricOffAxis2Right"/>
            <a:lightRig rig="threePt" dir="t"/>
          </a:scene3d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6000" b="1" dirty="0" smtClean="0">
                <a:ln w="11430"/>
                <a:solidFill>
                  <a:srgbClr val="C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Andalus" pitchFamily="18" charset="-78"/>
                <a:cs typeface="Andalus" pitchFamily="18" charset="-78"/>
              </a:rPr>
              <a:t>5. ročník</a:t>
            </a:r>
          </a:p>
        </p:txBody>
      </p:sp>
      <p:grpSp>
        <p:nvGrpSpPr>
          <p:cNvPr id="15" name="Skupina 14"/>
          <p:cNvGrpSpPr/>
          <p:nvPr/>
        </p:nvGrpSpPr>
        <p:grpSpPr>
          <a:xfrm rot="20544323">
            <a:off x="-304624" y="3579326"/>
            <a:ext cx="6048673" cy="1872208"/>
            <a:chOff x="899591" y="3717032"/>
            <a:chExt cx="6048673" cy="1872208"/>
          </a:xfrm>
          <a:scene3d>
            <a:camera prst="isometricTopUp"/>
            <a:lightRig rig="threePt" dir="t"/>
          </a:scene3d>
        </p:grpSpPr>
        <p:sp>
          <p:nvSpPr>
            <p:cNvPr id="14" name="Vodorovný svitek 13"/>
            <p:cNvSpPr/>
            <p:nvPr/>
          </p:nvSpPr>
          <p:spPr>
            <a:xfrm>
              <a:off x="899591" y="3717032"/>
              <a:ext cx="6048673" cy="1872208"/>
            </a:xfrm>
            <a:prstGeom prst="horizontalScroll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3" name="TextovéPole 12"/>
            <p:cNvSpPr txBox="1"/>
            <p:nvPr/>
          </p:nvSpPr>
          <p:spPr>
            <a:xfrm>
              <a:off x="1028014" y="4224863"/>
              <a:ext cx="5904180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>
                  <a:solidFill>
                    <a:prstClr val="black"/>
                  </a:solidFill>
                </a:rPr>
                <a:t>Zkratky a značky:</a:t>
              </a:r>
              <a:r>
                <a:rPr lang="cs-CZ" dirty="0" smtClean="0">
                  <a:solidFill>
                    <a:prstClr val="black"/>
                  </a:solidFill>
                </a:rPr>
                <a:t> </a:t>
              </a:r>
              <a:r>
                <a:rPr lang="cs-CZ" b="1" i="1" dirty="0" smtClean="0">
                  <a:solidFill>
                    <a:prstClr val="black"/>
                  </a:solidFill>
                </a:rPr>
                <a:t>p.= pan,…</a:t>
              </a:r>
            </a:p>
            <a:p>
              <a:r>
                <a:rPr lang="cs-CZ" b="1" i="1" dirty="0">
                  <a:solidFill>
                    <a:prstClr val="black"/>
                  </a:solidFill>
                </a:rPr>
                <a:t>	</a:t>
              </a:r>
              <a:r>
                <a:rPr lang="cs-CZ" b="1" i="1" dirty="0" smtClean="0">
                  <a:solidFill>
                    <a:prstClr val="black"/>
                  </a:solidFill>
                </a:rPr>
                <a:t>	  s. = slečna, sestra, …</a:t>
              </a:r>
            </a:p>
            <a:p>
              <a:r>
                <a:rPr lang="cs-CZ" b="1" i="1" dirty="0" smtClean="0">
                  <a:solidFill>
                    <a:prstClr val="black"/>
                  </a:solidFill>
                </a:rPr>
                <a:t>		  č. j. = číslo jednací, jednotné číslo</a:t>
              </a:r>
            </a:p>
          </p:txBody>
        </p:sp>
      </p:grpSp>
      <p:sp>
        <p:nvSpPr>
          <p:cNvPr id="2" name="TextovéPole 1"/>
          <p:cNvSpPr txBox="1"/>
          <p:nvPr/>
        </p:nvSpPr>
        <p:spPr>
          <a:xfrm>
            <a:off x="1854994" y="566678"/>
            <a:ext cx="5248553" cy="2862322"/>
          </a:xfrm>
          <a:prstGeom prst="rect">
            <a:avLst/>
          </a:prstGeom>
          <a:noFill/>
          <a:scene3d>
            <a:camera prst="perspectiveHeroicExtremeLeftFacing"/>
            <a:lightRig rig="threePt" dir="t"/>
          </a:scene3d>
        </p:spPr>
        <p:txBody>
          <a:bodyPr wrap="none" rtlCol="0">
            <a:spAutoFit/>
          </a:bodyPr>
          <a:lstStyle/>
          <a:p>
            <a:pPr algn="ctr"/>
            <a:r>
              <a:rPr lang="cs-CZ" sz="6000" b="1" dirty="0" smtClean="0">
                <a:solidFill>
                  <a:srgbClr val="C00000"/>
                </a:solidFill>
                <a:effectLst>
                  <a:glow rad="139700">
                    <a:srgbClr val="94C600">
                      <a:satMod val="175000"/>
                      <a:alpha val="40000"/>
                    </a:srgb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ČESKÝ JAZYK </a:t>
            </a:r>
          </a:p>
          <a:p>
            <a:pPr algn="ctr"/>
            <a:r>
              <a:rPr lang="cs-CZ" sz="6000" b="1" dirty="0">
                <a:solidFill>
                  <a:srgbClr val="C00000"/>
                </a:solidFill>
                <a:effectLst>
                  <a:glow rad="139700">
                    <a:srgbClr val="94C600">
                      <a:satMod val="175000"/>
                      <a:alpha val="40000"/>
                    </a:srgb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</a:t>
            </a:r>
            <a:endParaRPr lang="cs-CZ" sz="6000" b="1" dirty="0" smtClean="0">
              <a:solidFill>
                <a:srgbClr val="C00000"/>
              </a:solidFill>
              <a:effectLst>
                <a:glow rad="139700">
                  <a:srgbClr val="94C600">
                    <a:satMod val="175000"/>
                    <a:alpha val="40000"/>
                  </a:srgbClr>
                </a:glow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/>
            <a:r>
              <a:rPr lang="cs-CZ" sz="6000" b="1" dirty="0" smtClean="0">
                <a:solidFill>
                  <a:srgbClr val="C00000"/>
                </a:solidFill>
                <a:effectLst>
                  <a:glow rad="139700">
                    <a:srgbClr val="94C600">
                      <a:satMod val="175000"/>
                      <a:alpha val="40000"/>
                    </a:srgb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LITERATURA</a:t>
            </a:r>
            <a:endParaRPr lang="cs-CZ" sz="6000" b="1" dirty="0">
              <a:solidFill>
                <a:srgbClr val="C00000"/>
              </a:solidFill>
              <a:effectLst>
                <a:glow rad="139700">
                  <a:srgbClr val="94C600">
                    <a:satMod val="175000"/>
                    <a:alpha val="40000"/>
                  </a:srgbClr>
                </a:glow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2220075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3000"/>
                            </p:stCondLst>
                            <p:childTnLst>
                              <p:par>
                                <p:cTn id="12" presetID="3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476672"/>
          </a:xfrm>
        </p:spPr>
        <p:txBody>
          <a:bodyPr>
            <a:noAutofit/>
          </a:bodyPr>
          <a:lstStyle/>
          <a:p>
            <a:pPr algn="ctr"/>
            <a:r>
              <a:rPr lang="cs-CZ" sz="2800" dirty="0" smtClean="0">
                <a:latin typeface="+mj-lt"/>
              </a:rPr>
              <a:t>PŘEDPONY</a:t>
            </a:r>
            <a:endParaRPr lang="cs-CZ" sz="2800" dirty="0">
              <a:latin typeface="+mj-lt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-1728" y="637877"/>
            <a:ext cx="9144001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cs-CZ" sz="2200" b="1" dirty="0" smtClean="0">
                <a:solidFill>
                  <a:srgbClr val="000000"/>
                </a:solidFill>
              </a:rPr>
              <a:t>Doplň s- / z-  </a:t>
            </a:r>
            <a:endParaRPr lang="cs-CZ" sz="2200" b="1" dirty="0">
              <a:solidFill>
                <a:srgbClr val="000000"/>
              </a:solidFill>
              <a:latin typeface="Monotype Corsiva" pitchFamily="66" charset="0"/>
            </a:endParaRPr>
          </a:p>
        </p:txBody>
      </p:sp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053517"/>
              </p:ext>
            </p:extLst>
          </p:nvPr>
        </p:nvGraphicFramePr>
        <p:xfrm>
          <a:off x="287523" y="1228841"/>
          <a:ext cx="8568952" cy="39624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40061"/>
                <a:gridCol w="8028891"/>
              </a:tblGrid>
              <a:tr h="370840">
                <a:tc>
                  <a:txBody>
                    <a:bodyPr/>
                    <a:lstStyle/>
                    <a:p>
                      <a:pPr marL="0" marR="0" lvl="0" indent="0" algn="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00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</a:rPr>
                        <a:t>1.</a:t>
                      </a:r>
                      <a:endParaRPr kumimoji="0" lang="cs-CZ" sz="20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uLnTx/>
                        <a:uFillTx/>
                        <a:latin typeface="+mj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chemeClr val="tx1"/>
                          </a:solidFill>
                          <a:latin typeface="+mj-lt"/>
                        </a:rPr>
                        <a:t>Mám</a:t>
                      </a:r>
                      <a:r>
                        <a:rPr lang="cs-CZ" sz="2000" b="1" baseline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 nový </a:t>
                      </a:r>
                      <a:r>
                        <a:rPr lang="cs-CZ" sz="2000" b="1" dirty="0" smtClean="0">
                          <a:solidFill>
                            <a:srgbClr val="FF0000"/>
                          </a:solidFill>
                          <a:latin typeface="+mj-lt"/>
                        </a:rPr>
                        <a:t>…</a:t>
                      </a:r>
                      <a:r>
                        <a:rPr lang="cs-CZ" sz="2000" b="1" dirty="0" err="1" smtClean="0">
                          <a:solidFill>
                            <a:schemeClr val="tx1"/>
                          </a:solidFill>
                          <a:latin typeface="+mj-lt"/>
                        </a:rPr>
                        <a:t>pěvník</a:t>
                      </a:r>
                      <a:r>
                        <a:rPr lang="cs-CZ" sz="2000" b="1" dirty="0" smtClean="0">
                          <a:solidFill>
                            <a:schemeClr val="tx1"/>
                          </a:solidFill>
                          <a:latin typeface="+mj-lt"/>
                        </a:rPr>
                        <a:t>.</a:t>
                      </a:r>
                      <a:endParaRPr lang="cs-CZ" sz="2000" b="1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+mj-lt"/>
                        </a:rPr>
                        <a:t>2.</a:t>
                      </a:r>
                      <a:endParaRPr lang="cs-CZ" sz="20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0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/>
                          <a:ea typeface="+mn-ea"/>
                          <a:cs typeface="+mn-cs"/>
                        </a:rPr>
                        <a:t>Tvůj odchod z práce je velká </a:t>
                      </a:r>
                      <a:r>
                        <a:rPr kumimoji="0" lang="cs-CZ" sz="20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uLnTx/>
                          <a:uFillTx/>
                          <a:latin typeface="Arial"/>
                          <a:ea typeface="+mn-ea"/>
                          <a:cs typeface="+mn-cs"/>
                        </a:rPr>
                        <a:t>…</a:t>
                      </a:r>
                      <a:r>
                        <a:rPr kumimoji="0" lang="cs-CZ" sz="2000" b="1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/>
                          <a:ea typeface="+mn-ea"/>
                          <a:cs typeface="+mn-cs"/>
                        </a:rPr>
                        <a:t>tráta</a:t>
                      </a:r>
                      <a:r>
                        <a:rPr kumimoji="0" lang="cs-CZ" sz="20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/>
                          <a:ea typeface="+mn-ea"/>
                          <a:cs typeface="+mn-cs"/>
                        </a:rPr>
                        <a:t>.</a:t>
                      </a:r>
                      <a:endParaRPr kumimoji="0" lang="cs-CZ" sz="20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Arial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+mj-lt"/>
                        </a:rPr>
                        <a:t>3.</a:t>
                      </a:r>
                      <a:endParaRPr lang="cs-CZ" sz="20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chemeClr val="tx1"/>
                          </a:solidFill>
                          <a:latin typeface="+mj-lt"/>
                        </a:rPr>
                        <a:t>U</a:t>
                      </a:r>
                      <a:r>
                        <a:rPr lang="cs-CZ" sz="2000" b="1" baseline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 babičky budu </a:t>
                      </a:r>
                      <a:r>
                        <a:rPr lang="cs-CZ" sz="2000" b="1" dirty="0" smtClean="0">
                          <a:solidFill>
                            <a:srgbClr val="FF0000"/>
                          </a:solidFill>
                          <a:latin typeface="+mj-lt"/>
                        </a:rPr>
                        <a:t>…</a:t>
                      </a:r>
                      <a:r>
                        <a:rPr lang="cs-CZ" sz="2000" b="1" dirty="0" err="1" smtClean="0">
                          <a:solidFill>
                            <a:schemeClr val="tx1"/>
                          </a:solidFill>
                          <a:latin typeface="+mj-lt"/>
                        </a:rPr>
                        <a:t>bírat</a:t>
                      </a:r>
                      <a:r>
                        <a:rPr lang="cs-CZ" sz="2000" b="1" baseline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 brambory</a:t>
                      </a:r>
                      <a:r>
                        <a:rPr lang="cs-CZ" sz="2000" b="1" dirty="0" smtClean="0">
                          <a:solidFill>
                            <a:schemeClr val="tx1"/>
                          </a:solidFill>
                          <a:latin typeface="+mj-lt"/>
                        </a:rPr>
                        <a:t>.</a:t>
                      </a:r>
                      <a:endParaRPr lang="cs-CZ" sz="2000" b="1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+mj-lt"/>
                        </a:rPr>
                        <a:t>4.</a:t>
                      </a:r>
                      <a:endParaRPr lang="cs-CZ" sz="20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chemeClr val="tx1"/>
                          </a:solidFill>
                          <a:latin typeface="+mj-lt"/>
                        </a:rPr>
                        <a:t>Sousedka</a:t>
                      </a:r>
                      <a:r>
                        <a:rPr lang="cs-CZ" sz="2000" b="1" baseline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 </a:t>
                      </a:r>
                      <a:r>
                        <a:rPr lang="cs-CZ" sz="2000" b="1" dirty="0" smtClean="0">
                          <a:solidFill>
                            <a:srgbClr val="FF0000"/>
                          </a:solidFill>
                          <a:latin typeface="+mj-lt"/>
                        </a:rPr>
                        <a:t>…</a:t>
                      </a:r>
                      <a:r>
                        <a:rPr lang="cs-CZ" sz="2000" b="1" dirty="0" smtClean="0">
                          <a:solidFill>
                            <a:schemeClr val="tx1"/>
                          </a:solidFill>
                          <a:latin typeface="+mj-lt"/>
                        </a:rPr>
                        <a:t>bledla</a:t>
                      </a:r>
                      <a:r>
                        <a:rPr lang="cs-CZ" sz="2000" b="1" baseline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 závistí</a:t>
                      </a:r>
                      <a:r>
                        <a:rPr lang="cs-CZ" sz="2000" b="1" dirty="0" smtClean="0">
                          <a:solidFill>
                            <a:schemeClr val="tx1"/>
                          </a:solidFill>
                          <a:latin typeface="+mj-lt"/>
                        </a:rPr>
                        <a:t>.</a:t>
                      </a:r>
                      <a:endParaRPr lang="cs-CZ" sz="2000" b="1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+mj-lt"/>
                        </a:rPr>
                        <a:t>5.</a:t>
                      </a:r>
                      <a:endParaRPr lang="cs-CZ" sz="20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chemeClr val="tx1"/>
                          </a:solidFill>
                          <a:latin typeface="+mj-lt"/>
                        </a:rPr>
                        <a:t>Tak</a:t>
                      </a:r>
                      <a:r>
                        <a:rPr lang="cs-CZ" sz="2000" b="1" baseline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 rychle nejde</a:t>
                      </a:r>
                      <a:r>
                        <a:rPr lang="cs-CZ" sz="2000" b="1" dirty="0" smtClean="0">
                          <a:solidFill>
                            <a:schemeClr val="tx1"/>
                          </a:solidFill>
                          <a:latin typeface="+mj-lt"/>
                        </a:rPr>
                        <a:t> </a:t>
                      </a:r>
                      <a:r>
                        <a:rPr lang="cs-CZ" sz="2000" b="1" dirty="0" smtClean="0">
                          <a:solidFill>
                            <a:srgbClr val="FF0000"/>
                          </a:solidFill>
                          <a:latin typeface="+mj-lt"/>
                        </a:rPr>
                        <a:t>…</a:t>
                      </a:r>
                      <a:r>
                        <a:rPr lang="cs-CZ" sz="2000" b="1" dirty="0" smtClean="0">
                          <a:solidFill>
                            <a:schemeClr val="tx1"/>
                          </a:solidFill>
                          <a:latin typeface="+mj-lt"/>
                        </a:rPr>
                        <a:t>bohatnout.</a:t>
                      </a:r>
                      <a:endParaRPr lang="cs-CZ" sz="2000" b="1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+mj-lt"/>
                        </a:rPr>
                        <a:t>6.</a:t>
                      </a:r>
                      <a:endParaRPr lang="cs-CZ" sz="20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baseline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Musím tu kytici  </a:t>
                      </a:r>
                      <a:r>
                        <a:rPr lang="cs-CZ" sz="2000" b="1" dirty="0" smtClean="0">
                          <a:solidFill>
                            <a:srgbClr val="FF0000"/>
                          </a:solidFill>
                          <a:latin typeface="+mj-lt"/>
                        </a:rPr>
                        <a:t>…</a:t>
                      </a:r>
                      <a:r>
                        <a:rPr lang="cs-CZ" sz="2000" b="1" dirty="0" smtClean="0">
                          <a:solidFill>
                            <a:schemeClr val="tx1"/>
                          </a:solidFill>
                          <a:latin typeface="+mj-lt"/>
                        </a:rPr>
                        <a:t>vázat.</a:t>
                      </a:r>
                      <a:endParaRPr lang="cs-CZ" sz="2000" b="1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+mj-lt"/>
                        </a:rPr>
                        <a:t>7.</a:t>
                      </a:r>
                      <a:endParaRPr lang="cs-CZ" sz="20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baseline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Já  </a:t>
                      </a:r>
                      <a:r>
                        <a:rPr lang="cs-CZ" sz="2000" b="1" baseline="0" dirty="0" smtClean="0">
                          <a:solidFill>
                            <a:srgbClr val="FF0000"/>
                          </a:solidFill>
                          <a:latin typeface="+mj-lt"/>
                        </a:rPr>
                        <a:t>…</a:t>
                      </a:r>
                      <a:r>
                        <a:rPr lang="cs-CZ" sz="2000" b="1" baseline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míchám ty barvy dohromady.</a:t>
                      </a:r>
                      <a:endParaRPr lang="cs-CZ" sz="2000" b="1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+mj-lt"/>
                        </a:rPr>
                        <a:t>8.</a:t>
                      </a:r>
                      <a:endParaRPr lang="cs-CZ" sz="20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baseline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Tahle událost mi </a:t>
                      </a:r>
                      <a:r>
                        <a:rPr lang="cs-CZ" sz="2000" b="1" dirty="0" smtClean="0">
                          <a:solidFill>
                            <a:srgbClr val="FF0000"/>
                          </a:solidFill>
                          <a:latin typeface="+mj-lt"/>
                        </a:rPr>
                        <a:t>…</a:t>
                      </a:r>
                      <a:r>
                        <a:rPr lang="cs-CZ" sz="2000" b="1" dirty="0" smtClean="0">
                          <a:solidFill>
                            <a:schemeClr val="tx1"/>
                          </a:solidFill>
                          <a:latin typeface="+mj-lt"/>
                        </a:rPr>
                        <a:t>kazila</a:t>
                      </a:r>
                      <a:r>
                        <a:rPr lang="cs-CZ" sz="2000" b="1" baseline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 radost</a:t>
                      </a:r>
                      <a:r>
                        <a:rPr lang="cs-CZ" sz="2000" b="1" dirty="0" smtClean="0">
                          <a:solidFill>
                            <a:schemeClr val="tx1"/>
                          </a:solidFill>
                          <a:latin typeface="+mj-lt"/>
                        </a:rPr>
                        <a:t>.</a:t>
                      </a:r>
                      <a:endParaRPr lang="cs-CZ" sz="2000" b="1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+mj-lt"/>
                        </a:rPr>
                        <a:t>9.</a:t>
                      </a:r>
                      <a:endParaRPr lang="cs-CZ" sz="20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baseline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Tato písemná  </a:t>
                      </a:r>
                      <a:r>
                        <a:rPr lang="cs-CZ" sz="2000" b="1" dirty="0" smtClean="0">
                          <a:solidFill>
                            <a:srgbClr val="FF0000"/>
                          </a:solidFill>
                          <a:latin typeface="+mj-lt"/>
                        </a:rPr>
                        <a:t>…</a:t>
                      </a:r>
                      <a:r>
                        <a:rPr lang="cs-CZ" sz="2000" b="1" dirty="0" err="1" smtClean="0">
                          <a:solidFill>
                            <a:schemeClr val="tx1"/>
                          </a:solidFill>
                          <a:latin typeface="+mj-lt"/>
                        </a:rPr>
                        <a:t>kouška</a:t>
                      </a:r>
                      <a:r>
                        <a:rPr lang="cs-CZ" sz="2000" b="1" baseline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 je velmi těžká</a:t>
                      </a:r>
                      <a:r>
                        <a:rPr lang="cs-CZ" sz="2000" b="1" dirty="0" smtClean="0">
                          <a:solidFill>
                            <a:schemeClr val="tx1"/>
                          </a:solidFill>
                          <a:latin typeface="+mj-lt"/>
                        </a:rPr>
                        <a:t>.</a:t>
                      </a:r>
                      <a:endParaRPr lang="cs-CZ" sz="2000" b="1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+mj-lt"/>
                        </a:rPr>
                        <a:t>10.</a:t>
                      </a:r>
                      <a:endParaRPr lang="cs-CZ" sz="20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baseline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Tatínkovi zlomená noha  </a:t>
                      </a:r>
                      <a:r>
                        <a:rPr lang="cs-CZ" sz="2000" b="1" dirty="0" smtClean="0">
                          <a:solidFill>
                            <a:srgbClr val="FF0000"/>
                          </a:solidFill>
                          <a:latin typeface="+mj-lt"/>
                        </a:rPr>
                        <a:t>…</a:t>
                      </a:r>
                      <a:r>
                        <a:rPr lang="cs-CZ" sz="2000" b="1" dirty="0" smtClean="0">
                          <a:solidFill>
                            <a:schemeClr val="tx1"/>
                          </a:solidFill>
                          <a:latin typeface="+mj-lt"/>
                        </a:rPr>
                        <a:t>rostla</a:t>
                      </a:r>
                      <a:r>
                        <a:rPr lang="cs-CZ" sz="2000" b="1" baseline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 bez komplikací</a:t>
                      </a:r>
                      <a:r>
                        <a:rPr lang="cs-CZ" sz="2000" b="1" dirty="0" smtClean="0">
                          <a:solidFill>
                            <a:schemeClr val="tx1"/>
                          </a:solidFill>
                          <a:latin typeface="+mj-lt"/>
                        </a:rPr>
                        <a:t>. </a:t>
                      </a:r>
                      <a:endParaRPr lang="cs-CZ" sz="2000" b="1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049868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476672"/>
          </a:xfrm>
        </p:spPr>
        <p:txBody>
          <a:bodyPr>
            <a:noAutofit/>
          </a:bodyPr>
          <a:lstStyle/>
          <a:p>
            <a:pPr algn="ctr"/>
            <a:r>
              <a:rPr lang="cs-CZ" sz="2800" dirty="0" smtClean="0">
                <a:solidFill>
                  <a:srgbClr val="FFFFFF"/>
                </a:solidFill>
                <a:effectLst>
                  <a:glow rad="101600">
                    <a:srgbClr val="0536B3"/>
                  </a:glow>
                </a:effectLst>
                <a:latin typeface="Arial"/>
              </a:rPr>
              <a:t>PŘEDPONY</a:t>
            </a:r>
            <a:endParaRPr lang="cs-CZ" sz="2800" dirty="0">
              <a:latin typeface="+mj-lt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-1728" y="650315"/>
            <a:ext cx="9144001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lvl="0" indent="-457200">
              <a:buFont typeface="+mj-lt"/>
              <a:buAutoNum type="arabicPeriod"/>
            </a:pPr>
            <a:r>
              <a:rPr lang="cs-CZ" sz="2200" b="1" dirty="0" smtClean="0">
                <a:solidFill>
                  <a:srgbClr val="000000"/>
                </a:solidFill>
              </a:rPr>
              <a:t>Kontrola doplnění </a:t>
            </a:r>
            <a:r>
              <a:rPr lang="cs-CZ" sz="2200" b="1" dirty="0">
                <a:solidFill>
                  <a:srgbClr val="000000"/>
                </a:solidFill>
              </a:rPr>
              <a:t>s- / </a:t>
            </a:r>
            <a:r>
              <a:rPr lang="cs-CZ" sz="2200" b="1" dirty="0" smtClean="0">
                <a:solidFill>
                  <a:srgbClr val="000000"/>
                </a:solidFill>
              </a:rPr>
              <a:t>z-  </a:t>
            </a:r>
            <a:endParaRPr lang="cs-CZ" sz="2200" b="1" dirty="0">
              <a:solidFill>
                <a:srgbClr val="000000"/>
              </a:solidFill>
              <a:latin typeface="Monotype Corsiva" pitchFamily="66" charset="0"/>
            </a:endParaRPr>
          </a:p>
        </p:txBody>
      </p:sp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14222263"/>
              </p:ext>
            </p:extLst>
          </p:nvPr>
        </p:nvGraphicFramePr>
        <p:xfrm>
          <a:off x="287523" y="1218926"/>
          <a:ext cx="8568952" cy="37033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40061"/>
                <a:gridCol w="8028891"/>
              </a:tblGrid>
              <a:tr h="252321">
                <a:tc>
                  <a:txBody>
                    <a:bodyPr/>
                    <a:lstStyle/>
                    <a:p>
                      <a:pPr marL="0" marR="0" lvl="0" indent="0" algn="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</a:rPr>
                        <a:t>1.</a:t>
                      </a:r>
                      <a:endParaRPr kumimoji="0" lang="cs-CZ" sz="18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uLnTx/>
                        <a:uFillTx/>
                        <a:latin typeface="+mj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+mj-lt"/>
                        </a:rPr>
                        <a:t>2.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b="1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+mj-lt"/>
                        </a:rPr>
                        <a:t>3.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b="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+mj-lt"/>
                        </a:rPr>
                        <a:t>4.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+mj-lt"/>
                        </a:rPr>
                        <a:t>5.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+mj-lt"/>
                        </a:rPr>
                        <a:t>6.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+mj-lt"/>
                        </a:rPr>
                        <a:t>7.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+mj-lt"/>
                        </a:rPr>
                        <a:t>8.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+mj-lt"/>
                        </a:rPr>
                        <a:t>9.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+mj-lt"/>
                        </a:rPr>
                        <a:t>10.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829158" y="1190399"/>
            <a:ext cx="240322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000000"/>
                </a:solidFill>
                <a:latin typeface="Arial"/>
              </a:rPr>
              <a:t>Mám nový   </a:t>
            </a:r>
            <a:r>
              <a:rPr lang="cs-CZ" sz="2000" dirty="0" err="1" smtClean="0">
                <a:solidFill>
                  <a:srgbClr val="000000"/>
                </a:solidFill>
                <a:latin typeface="Arial"/>
              </a:rPr>
              <a:t>pěvník</a:t>
            </a:r>
            <a:r>
              <a:rPr lang="cs-CZ" sz="2000" dirty="0" smtClean="0">
                <a:solidFill>
                  <a:srgbClr val="000000"/>
                </a:solidFill>
                <a:latin typeface="Arial"/>
              </a:rPr>
              <a:t>.</a:t>
            </a:r>
            <a:endParaRPr lang="cs-CZ" sz="2000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059683" y="1188836"/>
            <a:ext cx="31290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srgbClr val="FF0000"/>
                </a:solidFill>
                <a:latin typeface="Arial"/>
              </a:rPr>
              <a:t>z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836865" y="1568367"/>
            <a:ext cx="422743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000000"/>
                </a:solidFill>
                <a:latin typeface="Arial"/>
              </a:rPr>
              <a:t>Tvůj odchod z práce je velká   </a:t>
            </a:r>
            <a:r>
              <a:rPr lang="cs-CZ" sz="2000" dirty="0" err="1" smtClean="0">
                <a:solidFill>
                  <a:srgbClr val="000000"/>
                </a:solidFill>
                <a:latin typeface="Arial"/>
              </a:rPr>
              <a:t>tráta</a:t>
            </a:r>
            <a:r>
              <a:rPr lang="cs-CZ" sz="2000" dirty="0" smtClean="0">
                <a:solidFill>
                  <a:srgbClr val="000000"/>
                </a:solidFill>
                <a:latin typeface="Arial"/>
              </a:rPr>
              <a:t>.</a:t>
            </a:r>
            <a:endParaRPr lang="cs-CZ" sz="2000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980274" y="1182081"/>
            <a:ext cx="44114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  <a:latin typeface="Arial"/>
              </a:rPr>
              <a:t>…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834316" y="1938676"/>
            <a:ext cx="387978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000000"/>
                </a:solidFill>
                <a:latin typeface="Arial"/>
              </a:rPr>
              <a:t>U babičky budu   </a:t>
            </a:r>
            <a:r>
              <a:rPr lang="cs-CZ" sz="2000" dirty="0" err="1" smtClean="0">
                <a:solidFill>
                  <a:srgbClr val="000000"/>
                </a:solidFill>
                <a:latin typeface="Arial"/>
              </a:rPr>
              <a:t>bírat</a:t>
            </a:r>
            <a:r>
              <a:rPr lang="cs-CZ" sz="2000" dirty="0" smtClean="0">
                <a:solidFill>
                  <a:srgbClr val="000000"/>
                </a:solidFill>
                <a:latin typeface="Arial"/>
              </a:rPr>
              <a:t> brambory.</a:t>
            </a:r>
            <a:endParaRPr lang="cs-CZ" sz="2000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838512" y="2302528"/>
            <a:ext cx="309091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000000"/>
                </a:solidFill>
                <a:latin typeface="Arial"/>
              </a:rPr>
              <a:t>Sousedka   bledla závistí.</a:t>
            </a:r>
            <a:endParaRPr lang="cs-CZ" sz="2000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832700" y="2671043"/>
            <a:ext cx="346005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000000"/>
                </a:solidFill>
                <a:latin typeface="Arial"/>
              </a:rPr>
              <a:t>Tak rychle nejde   bohatnout.</a:t>
            </a:r>
            <a:endParaRPr lang="cs-CZ" sz="2000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839159" y="4526702"/>
            <a:ext cx="555357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000000"/>
                </a:solidFill>
                <a:latin typeface="Arial"/>
              </a:rPr>
              <a:t>Tatínkovi zlomená noha   rostla bez komplikací.</a:t>
            </a:r>
            <a:endParaRPr lang="cs-CZ" sz="2000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56" name="TextovéPole 55"/>
          <p:cNvSpPr txBox="1"/>
          <p:nvPr/>
        </p:nvSpPr>
        <p:spPr>
          <a:xfrm>
            <a:off x="4117075" y="1560834"/>
            <a:ext cx="31290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srgbClr val="FF0000"/>
                </a:solidFill>
                <a:latin typeface="Arial"/>
              </a:rPr>
              <a:t>z</a:t>
            </a:r>
          </a:p>
        </p:txBody>
      </p:sp>
      <p:sp>
        <p:nvSpPr>
          <p:cNvPr id="57" name="TextovéPole 56"/>
          <p:cNvSpPr txBox="1"/>
          <p:nvPr/>
        </p:nvSpPr>
        <p:spPr>
          <a:xfrm>
            <a:off x="4044332" y="1565654"/>
            <a:ext cx="44114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  <a:latin typeface="Arial"/>
              </a:rPr>
              <a:t>…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74" name="TextovéPole 73"/>
          <p:cNvSpPr txBox="1"/>
          <p:nvPr/>
        </p:nvSpPr>
        <p:spPr>
          <a:xfrm>
            <a:off x="2649539" y="1936741"/>
            <a:ext cx="32733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srgbClr val="FF0000"/>
                </a:solidFill>
                <a:latin typeface="Arial"/>
              </a:rPr>
              <a:t>s</a:t>
            </a:r>
          </a:p>
        </p:txBody>
      </p:sp>
      <p:sp>
        <p:nvSpPr>
          <p:cNvPr id="75" name="TextovéPole 74"/>
          <p:cNvSpPr txBox="1"/>
          <p:nvPr/>
        </p:nvSpPr>
        <p:spPr>
          <a:xfrm>
            <a:off x="2597632" y="1929986"/>
            <a:ext cx="44114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  <a:latin typeface="Arial"/>
              </a:rPr>
              <a:t>…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82" name="TextovéPole 81"/>
          <p:cNvSpPr txBox="1"/>
          <p:nvPr/>
        </p:nvSpPr>
        <p:spPr>
          <a:xfrm>
            <a:off x="2027248" y="2297582"/>
            <a:ext cx="31290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srgbClr val="FF0000"/>
                </a:solidFill>
                <a:latin typeface="Arial"/>
              </a:rPr>
              <a:t>z</a:t>
            </a:r>
          </a:p>
        </p:txBody>
      </p:sp>
      <p:sp>
        <p:nvSpPr>
          <p:cNvPr id="83" name="TextovéPole 82"/>
          <p:cNvSpPr txBox="1"/>
          <p:nvPr/>
        </p:nvSpPr>
        <p:spPr>
          <a:xfrm>
            <a:off x="1965198" y="2308431"/>
            <a:ext cx="44114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  <a:latin typeface="Arial"/>
              </a:rPr>
              <a:t>…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86" name="TextovéPole 85"/>
          <p:cNvSpPr txBox="1"/>
          <p:nvPr/>
        </p:nvSpPr>
        <p:spPr>
          <a:xfrm>
            <a:off x="2738281" y="2671609"/>
            <a:ext cx="31290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srgbClr val="FF0000"/>
                </a:solidFill>
                <a:latin typeface="Arial"/>
              </a:rPr>
              <a:t>z</a:t>
            </a:r>
          </a:p>
        </p:txBody>
      </p:sp>
      <p:sp>
        <p:nvSpPr>
          <p:cNvPr id="87" name="TextovéPole 86"/>
          <p:cNvSpPr txBox="1"/>
          <p:nvPr/>
        </p:nvSpPr>
        <p:spPr>
          <a:xfrm>
            <a:off x="2684716" y="2682458"/>
            <a:ext cx="44114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  <a:latin typeface="Arial"/>
              </a:rPr>
              <a:t>…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112" name="TextovéPole 111"/>
          <p:cNvSpPr txBox="1"/>
          <p:nvPr/>
        </p:nvSpPr>
        <p:spPr>
          <a:xfrm>
            <a:off x="3567260" y="4528191"/>
            <a:ext cx="32733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  <a:latin typeface="Arial"/>
              </a:rPr>
              <a:t>s</a:t>
            </a:r>
            <a:endParaRPr lang="cs-CZ" sz="2000" b="1" dirty="0">
              <a:solidFill>
                <a:srgbClr val="FF0000"/>
              </a:solidFill>
              <a:latin typeface="Arial"/>
            </a:endParaRPr>
          </a:p>
        </p:txBody>
      </p:sp>
      <p:sp>
        <p:nvSpPr>
          <p:cNvPr id="113" name="TextovéPole 112"/>
          <p:cNvSpPr txBox="1"/>
          <p:nvPr/>
        </p:nvSpPr>
        <p:spPr>
          <a:xfrm>
            <a:off x="3506394" y="4527465"/>
            <a:ext cx="44114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  <a:latin typeface="Arial"/>
              </a:rPr>
              <a:t>…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70" name="TextovéPole 69"/>
          <p:cNvSpPr txBox="1"/>
          <p:nvPr/>
        </p:nvSpPr>
        <p:spPr>
          <a:xfrm>
            <a:off x="839159" y="3049789"/>
            <a:ext cx="277191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000000"/>
                </a:solidFill>
                <a:latin typeface="Arial"/>
              </a:rPr>
              <a:t>Musím tu kytici   vázat.</a:t>
            </a:r>
            <a:endParaRPr lang="cs-CZ" sz="2000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73" name="TextovéPole 72"/>
          <p:cNvSpPr txBox="1"/>
          <p:nvPr/>
        </p:nvSpPr>
        <p:spPr>
          <a:xfrm>
            <a:off x="2572013" y="3053294"/>
            <a:ext cx="32733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srgbClr val="FF0000"/>
                </a:solidFill>
                <a:latin typeface="Arial"/>
              </a:rPr>
              <a:t>s</a:t>
            </a:r>
          </a:p>
        </p:txBody>
      </p:sp>
      <p:sp>
        <p:nvSpPr>
          <p:cNvPr id="110" name="TextovéPole 109"/>
          <p:cNvSpPr txBox="1"/>
          <p:nvPr/>
        </p:nvSpPr>
        <p:spPr>
          <a:xfrm>
            <a:off x="2512234" y="3064143"/>
            <a:ext cx="44114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  <a:latin typeface="Arial"/>
              </a:rPr>
              <a:t>…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118" name="TextovéPole 117"/>
          <p:cNvSpPr txBox="1"/>
          <p:nvPr/>
        </p:nvSpPr>
        <p:spPr>
          <a:xfrm>
            <a:off x="839159" y="3416496"/>
            <a:ext cx="394871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000000"/>
                </a:solidFill>
                <a:latin typeface="Arial"/>
              </a:rPr>
              <a:t>Já   míchám ty barvy dohromady.</a:t>
            </a:r>
            <a:endParaRPr lang="cs-CZ" sz="2000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TextovéPole 118"/>
          <p:cNvSpPr txBox="1"/>
          <p:nvPr/>
        </p:nvSpPr>
        <p:spPr>
          <a:xfrm>
            <a:off x="1170904" y="3413805"/>
            <a:ext cx="32733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srgbClr val="FF0000"/>
                </a:solidFill>
                <a:latin typeface="Arial"/>
              </a:rPr>
              <a:t>s</a:t>
            </a:r>
          </a:p>
        </p:txBody>
      </p:sp>
      <p:sp>
        <p:nvSpPr>
          <p:cNvPr id="120" name="TextovéPole 119"/>
          <p:cNvSpPr txBox="1"/>
          <p:nvPr/>
        </p:nvSpPr>
        <p:spPr>
          <a:xfrm>
            <a:off x="1115054" y="3416622"/>
            <a:ext cx="44114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  <a:latin typeface="Arial"/>
              </a:rPr>
              <a:t>…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123" name="TextovéPole 122"/>
          <p:cNvSpPr txBox="1"/>
          <p:nvPr/>
        </p:nvSpPr>
        <p:spPr>
          <a:xfrm>
            <a:off x="830142" y="3788921"/>
            <a:ext cx="383034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000000"/>
                </a:solidFill>
                <a:latin typeface="Arial"/>
              </a:rPr>
              <a:t>Tahle událost mi    kazila radost.</a:t>
            </a:r>
            <a:endParaRPr lang="cs-CZ" sz="2000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TextovéPole 125"/>
          <p:cNvSpPr txBox="1"/>
          <p:nvPr/>
        </p:nvSpPr>
        <p:spPr>
          <a:xfrm>
            <a:off x="2802012" y="3789487"/>
            <a:ext cx="31290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srgbClr val="FF0000"/>
                </a:solidFill>
                <a:latin typeface="Arial"/>
              </a:rPr>
              <a:t>z</a:t>
            </a:r>
          </a:p>
        </p:txBody>
      </p:sp>
      <p:sp>
        <p:nvSpPr>
          <p:cNvPr id="127" name="TextovéPole 126"/>
          <p:cNvSpPr txBox="1"/>
          <p:nvPr/>
        </p:nvSpPr>
        <p:spPr>
          <a:xfrm>
            <a:off x="2728258" y="3788761"/>
            <a:ext cx="44114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  <a:latin typeface="Arial"/>
              </a:rPr>
              <a:t>…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133" name="TextovéPole 132"/>
          <p:cNvSpPr txBox="1"/>
          <p:nvPr/>
        </p:nvSpPr>
        <p:spPr>
          <a:xfrm>
            <a:off x="839159" y="4157530"/>
            <a:ext cx="444108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000000"/>
                </a:solidFill>
                <a:latin typeface="Arial"/>
              </a:rPr>
              <a:t>Tato písemná   </a:t>
            </a:r>
            <a:r>
              <a:rPr lang="cs-CZ" sz="2000" dirty="0" err="1" smtClean="0">
                <a:solidFill>
                  <a:srgbClr val="000000"/>
                </a:solidFill>
                <a:latin typeface="Arial"/>
              </a:rPr>
              <a:t>kouška</a:t>
            </a:r>
            <a:r>
              <a:rPr lang="cs-CZ" sz="2000" dirty="0" smtClean="0">
                <a:solidFill>
                  <a:srgbClr val="000000"/>
                </a:solidFill>
                <a:latin typeface="Arial"/>
              </a:rPr>
              <a:t> je velmi těžká.</a:t>
            </a:r>
            <a:endParaRPr lang="cs-CZ" sz="2000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TextovéPole 135"/>
          <p:cNvSpPr txBox="1"/>
          <p:nvPr/>
        </p:nvSpPr>
        <p:spPr>
          <a:xfrm>
            <a:off x="2432329" y="4158096"/>
            <a:ext cx="31290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srgbClr val="FF0000"/>
                </a:solidFill>
                <a:latin typeface="Arial"/>
              </a:rPr>
              <a:t>z</a:t>
            </a:r>
          </a:p>
        </p:txBody>
      </p:sp>
      <p:sp>
        <p:nvSpPr>
          <p:cNvPr id="137" name="TextovéPole 136"/>
          <p:cNvSpPr txBox="1"/>
          <p:nvPr/>
        </p:nvSpPr>
        <p:spPr>
          <a:xfrm>
            <a:off x="2367094" y="4157370"/>
            <a:ext cx="44114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  <a:latin typeface="Arial"/>
              </a:rPr>
              <a:t>…</a:t>
            </a:r>
            <a:endParaRPr lang="cs-CZ" sz="2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039811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23" presetClass="entr" presetSubtype="16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6" presetClass="emph" presetSubtype="0" repeatCount="indefinite" fill="hold" grpId="2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Scale>
                                      <p:cBhvr>
                                        <p:cTn id="21" dur="1000" fill="hold"/>
                                        <p:tgtEl>
                                          <p:spTgt spid="11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9" presetClass="entr" presetSubtype="0" decel="10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27" presetClass="emph" presetSubtype="0" repeatCount="indefinite" fill="remove" grpId="0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Clr clrSpc="rgb" dir="cw">
                                      <p:cBhvr override="childStyle">
                                        <p:cTn id="34" dur="250" autoRev="1" fill="remove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35" dur="250" autoRev="1" fill="remove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36" dur="250" autoRev="1" fill="remove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7" dur="250" autoRev="1" fill="remove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1000"/>
                            </p:stCondLst>
                            <p:childTnLst>
                              <p:par>
                                <p:cTn id="51" presetID="23" presetClass="entr" presetSubtype="16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6" presetClass="emph" presetSubtype="0" repeatCount="indefinite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56" dur="1000" fill="hold"/>
                                        <p:tgtEl>
                                          <p:spTgt spid="5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49" presetClass="entr" presetSubtype="0" decel="10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27" presetClass="emph" presetSubtype="0" repeatCount="indefinite" fill="remove" grpId="0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Clr clrSpc="rgb" dir="cw">
                                      <p:cBhvr override="childStyle">
                                        <p:cTn id="69" dur="250" autoRev="1" fill="remove"/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70" dur="250" autoRev="1" fill="remove"/>
                                        <p:tgtEl>
                                          <p:spTgt spid="5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71" dur="250" autoRev="1" fill="remove"/>
                                        <p:tgtEl>
                                          <p:spTgt spid="5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2" dur="250" autoRev="1" fill="remove"/>
                                        <p:tgtEl>
                                          <p:spTgt spid="5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5" fill="hold">
                            <p:stCondLst>
                              <p:cond delay="1000"/>
                            </p:stCondLst>
                            <p:childTnLst>
                              <p:par>
                                <p:cTn id="86" presetID="23" presetClass="entr" presetSubtype="16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8" dur="5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5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0" presetID="6" presetClass="emph" presetSubtype="0" repeatCount="indefinite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91" dur="1000" fill="hold"/>
                                        <p:tgtEl>
                                          <p:spTgt spid="7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49" presetClass="entr" presetSubtype="0" decel="10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9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2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3" presetID="27" presetClass="emph" presetSubtype="0" repeatCount="indefinite" fill="remove" grpId="0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Clr clrSpc="rgb" dir="cw">
                                      <p:cBhvr override="childStyle">
                                        <p:cTn id="104" dur="250" autoRev="1" fill="remove"/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05" dur="250" autoRev="1" fill="remove"/>
                                        <p:tgtEl>
                                          <p:spTgt spid="7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06" dur="250" autoRev="1" fill="remove"/>
                                        <p:tgtEl>
                                          <p:spTgt spid="7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7" dur="250" autoRev="1" fill="remove"/>
                                        <p:tgtEl>
                                          <p:spTgt spid="7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9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0" fill="hold">
                            <p:stCondLst>
                              <p:cond delay="1000"/>
                            </p:stCondLst>
                            <p:childTnLst>
                              <p:par>
                                <p:cTn id="121" presetID="23" presetClass="entr" presetSubtype="16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3" dur="5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5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5" presetID="6" presetClass="emph" presetSubtype="0" repeatCount="indefinite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26" dur="1000" fill="hold"/>
                                        <p:tgtEl>
                                          <p:spTgt spid="8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7" fill="hold">
                      <p:stCondLst>
                        <p:cond delay="indefinite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1" fill="hold">
                            <p:stCondLst>
                              <p:cond delay="0"/>
                            </p:stCondLst>
                            <p:childTnLst>
                              <p:par>
                                <p:cTn id="132" presetID="49" presetClass="entr" presetSubtype="0" decel="10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4" dur="5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5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5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7" dur="5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8" presetID="27" presetClass="emph" presetSubtype="0" repeatCount="indefinite" fill="remove" grpId="0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Clr clrSpc="rgb" dir="cw">
                                      <p:cBhvr override="childStyle">
                                        <p:cTn id="139" dur="250" autoRev="1" fill="remove"/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40" dur="250" autoRev="1" fill="remove"/>
                                        <p:tgtEl>
                                          <p:spTgt spid="8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41" dur="250" autoRev="1" fill="remove"/>
                                        <p:tgtEl>
                                          <p:spTgt spid="8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2" dur="250" autoRev="1" fill="remove"/>
                                        <p:tgtEl>
                                          <p:spTgt spid="8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0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5" fill="hold">
                            <p:stCondLst>
                              <p:cond delay="1000"/>
                            </p:stCondLst>
                            <p:childTnLst>
                              <p:par>
                                <p:cTn id="156" presetID="23" presetClass="entr" presetSubtype="16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8" dur="5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9" dur="5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0" presetID="6" presetClass="emph" presetSubtype="0" repeatCount="indefinite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61" dur="1000" fill="hold"/>
                                        <p:tgtEl>
                                          <p:spTgt spid="8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2" fill="hold">
                      <p:stCondLst>
                        <p:cond delay="indefinite"/>
                      </p:stCondLst>
                      <p:childTnLst>
                        <p:par>
                          <p:cTn id="163" fill="hold">
                            <p:stCondLst>
                              <p:cond delay="0"/>
                            </p:stCondLst>
                            <p:childTnLst>
                              <p:par>
                                <p:cTn id="164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49" presetClass="entr" presetSubtype="0" decel="10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9" dur="5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" dur="5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1" dur="5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2" dur="5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3" presetID="27" presetClass="emph" presetSubtype="0" repeatCount="indefinite" fill="remove" grpId="0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Clr clrSpc="rgb" dir="cw">
                                      <p:cBhvr override="childStyle">
                                        <p:cTn id="174" dur="250" autoRev="1" fill="remove"/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75" dur="250" autoRev="1" fill="remove"/>
                                        <p:tgtEl>
                                          <p:spTgt spid="8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76" dur="250" autoRev="1" fill="remove"/>
                                        <p:tgtEl>
                                          <p:spTgt spid="8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7" dur="250" autoRev="1" fill="remove"/>
                                        <p:tgtEl>
                                          <p:spTgt spid="8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8" fill="hold">
                      <p:stCondLst>
                        <p:cond delay="indefinite"/>
                      </p:stCondLst>
                      <p:childTnLst>
                        <p:par>
                          <p:cTn id="179" fill="hold">
                            <p:stCondLst>
                              <p:cond delay="0"/>
                            </p:stCondLst>
                            <p:childTnLst>
                              <p:par>
                                <p:cTn id="180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5" dur="10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9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0" fill="hold">
                            <p:stCondLst>
                              <p:cond delay="1000"/>
                            </p:stCondLst>
                            <p:childTnLst>
                              <p:par>
                                <p:cTn id="191" presetID="23" presetClass="entr" presetSubtype="16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3" dur="500" fill="hold"/>
                                        <p:tgtEl>
                                          <p:spTgt spid="1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4" dur="500" fill="hold"/>
                                        <p:tgtEl>
                                          <p:spTgt spid="1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5" presetID="6" presetClass="emph" presetSubtype="0" repeatCount="indefinite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96" dur="1000" fill="hold"/>
                                        <p:tgtEl>
                                          <p:spTgt spid="11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7" fill="hold">
                      <p:stCondLst>
                        <p:cond delay="indefinite"/>
                      </p:stCondLst>
                      <p:childTnLst>
                        <p:par>
                          <p:cTn id="198" fill="hold">
                            <p:stCondLst>
                              <p:cond delay="0"/>
                            </p:stCondLst>
                            <p:childTnLst>
                              <p:par>
                                <p:cTn id="19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1" fill="hold">
                            <p:stCondLst>
                              <p:cond delay="0"/>
                            </p:stCondLst>
                            <p:childTnLst>
                              <p:par>
                                <p:cTn id="202" presetID="49" presetClass="entr" presetSubtype="0" decel="10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4" dur="5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5" dur="5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6" dur="5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7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8" presetID="27" presetClass="emph" presetSubtype="0" repeatCount="indefinite" fill="remove" grpId="0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Clr clrSpc="rgb" dir="cw">
                                      <p:cBhvr override="childStyle">
                                        <p:cTn id="209" dur="250" autoRev="1" fill="remove"/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210" dur="250" autoRev="1" fill="remove"/>
                                        <p:tgtEl>
                                          <p:spTgt spid="7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211" dur="250" autoRev="1" fill="remove"/>
                                        <p:tgtEl>
                                          <p:spTgt spid="7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12" dur="250" autoRev="1" fill="remove"/>
                                        <p:tgtEl>
                                          <p:spTgt spid="7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3" fill="hold">
                      <p:stCondLst>
                        <p:cond delay="indefinite"/>
                      </p:stCondLst>
                      <p:childTnLst>
                        <p:par>
                          <p:cTn id="214" fill="hold">
                            <p:stCondLst>
                              <p:cond delay="0"/>
                            </p:stCondLst>
                            <p:childTnLst>
                              <p:par>
                                <p:cTn id="21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0" dur="1000" fill="hold"/>
                                        <p:tgtEl>
                                          <p:spTgt spid="1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5" fill="hold">
                            <p:stCondLst>
                              <p:cond delay="1000"/>
                            </p:stCondLst>
                            <p:childTnLst>
                              <p:par>
                                <p:cTn id="226" presetID="23" presetClass="entr" presetSubtype="16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8" dur="500" fill="hold"/>
                                        <p:tgtEl>
                                          <p:spTgt spid="1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9" dur="500" fill="hold"/>
                                        <p:tgtEl>
                                          <p:spTgt spid="1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0" presetID="6" presetClass="emph" presetSubtype="0" repeatCount="indefinite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31" dur="1000" fill="hold"/>
                                        <p:tgtEl>
                                          <p:spTgt spid="12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2" fill="hold">
                      <p:stCondLst>
                        <p:cond delay="indefinite"/>
                      </p:stCondLst>
                      <p:childTnLst>
                        <p:par>
                          <p:cTn id="233" fill="hold">
                            <p:stCondLst>
                              <p:cond delay="0"/>
                            </p:stCondLst>
                            <p:childTnLst>
                              <p:par>
                                <p:cTn id="234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6" fill="hold">
                            <p:stCondLst>
                              <p:cond delay="0"/>
                            </p:stCondLst>
                            <p:childTnLst>
                              <p:par>
                                <p:cTn id="237" presetID="49" presetClass="entr" presetSubtype="0" decel="10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9" dur="500" fill="hold"/>
                                        <p:tgtEl>
                                          <p:spTgt spid="1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0" dur="500" fill="hold"/>
                                        <p:tgtEl>
                                          <p:spTgt spid="1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1" dur="500" fill="hold"/>
                                        <p:tgtEl>
                                          <p:spTgt spid="1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2" dur="500"/>
                                        <p:tgtEl>
                                          <p:spTgt spid="1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3" presetID="27" presetClass="emph" presetSubtype="0" repeatCount="indefinite" fill="remove" grpId="0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Clr clrSpc="rgb" dir="cw">
                                      <p:cBhvr override="childStyle">
                                        <p:cTn id="244" dur="250" autoRev="1" fill="remove"/>
                                        <p:tgtEl>
                                          <p:spTgt spid="11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245" dur="250" autoRev="1" fill="remove"/>
                                        <p:tgtEl>
                                          <p:spTgt spid="1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246" dur="250" autoRev="1" fill="remove"/>
                                        <p:tgtEl>
                                          <p:spTgt spid="1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47" dur="250" autoRev="1" fill="remove"/>
                                        <p:tgtEl>
                                          <p:spTgt spid="1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8" fill="hold">
                      <p:stCondLst>
                        <p:cond delay="indefinite"/>
                      </p:stCondLst>
                      <p:childTnLst>
                        <p:par>
                          <p:cTn id="249" fill="hold">
                            <p:stCondLst>
                              <p:cond delay="0"/>
                            </p:stCondLst>
                            <p:childTnLst>
                              <p:par>
                                <p:cTn id="250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5" dur="1000" fill="hold"/>
                                        <p:tgtEl>
                                          <p:spTgt spid="1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9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0" fill="hold">
                            <p:stCondLst>
                              <p:cond delay="1000"/>
                            </p:stCondLst>
                            <p:childTnLst>
                              <p:par>
                                <p:cTn id="261" presetID="23" presetClass="entr" presetSubtype="16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3" dur="500" fill="hold"/>
                                        <p:tgtEl>
                                          <p:spTgt spid="1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4" dur="500" fill="hold"/>
                                        <p:tgtEl>
                                          <p:spTgt spid="1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5" presetID="6" presetClass="emph" presetSubtype="0" repeatCount="indefinite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66" dur="1000" fill="hold"/>
                                        <p:tgtEl>
                                          <p:spTgt spid="12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7" fill="hold">
                      <p:stCondLst>
                        <p:cond delay="indefinite"/>
                      </p:stCondLst>
                      <p:childTnLst>
                        <p:par>
                          <p:cTn id="268" fill="hold">
                            <p:stCondLst>
                              <p:cond delay="0"/>
                            </p:stCondLst>
                            <p:childTnLst>
                              <p:par>
                                <p:cTn id="26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1" fill="hold">
                            <p:stCondLst>
                              <p:cond delay="0"/>
                            </p:stCondLst>
                            <p:childTnLst>
                              <p:par>
                                <p:cTn id="272" presetID="49" presetClass="entr" presetSubtype="0" decel="10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4" dur="500" fill="hold"/>
                                        <p:tgtEl>
                                          <p:spTgt spid="1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5" dur="500" fill="hold"/>
                                        <p:tgtEl>
                                          <p:spTgt spid="1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6" dur="500" fill="hold"/>
                                        <p:tgtEl>
                                          <p:spTgt spid="1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7" dur="500"/>
                                        <p:tgtEl>
                                          <p:spTgt spid="1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8" presetID="27" presetClass="emph" presetSubtype="0" repeatCount="indefinite" fill="remove" grpId="0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Clr clrSpc="rgb" dir="cw">
                                      <p:cBhvr override="childStyle">
                                        <p:cTn id="279" dur="250" autoRev="1" fill="remove"/>
                                        <p:tgtEl>
                                          <p:spTgt spid="12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280" dur="250" autoRev="1" fill="remove"/>
                                        <p:tgtEl>
                                          <p:spTgt spid="1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281" dur="250" autoRev="1" fill="remove"/>
                                        <p:tgtEl>
                                          <p:spTgt spid="1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82" dur="250" autoRev="1" fill="remove"/>
                                        <p:tgtEl>
                                          <p:spTgt spid="12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3" fill="hold">
                      <p:stCondLst>
                        <p:cond delay="indefinite"/>
                      </p:stCondLst>
                      <p:childTnLst>
                        <p:par>
                          <p:cTn id="284" fill="hold">
                            <p:stCondLst>
                              <p:cond delay="0"/>
                            </p:stCondLst>
                            <p:childTnLst>
                              <p:par>
                                <p:cTn id="28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0" dur="1000" fill="hold"/>
                                        <p:tgtEl>
                                          <p:spTgt spid="1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5" fill="hold">
                            <p:stCondLst>
                              <p:cond delay="1000"/>
                            </p:stCondLst>
                            <p:childTnLst>
                              <p:par>
                                <p:cTn id="296" presetID="23" presetClass="entr" presetSubtype="16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8" dur="500" fill="hold"/>
                                        <p:tgtEl>
                                          <p:spTgt spid="1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9" dur="500" fill="hold"/>
                                        <p:tgtEl>
                                          <p:spTgt spid="1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0" presetID="6" presetClass="emph" presetSubtype="0" repeatCount="indefinite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01" dur="1000" fill="hold"/>
                                        <p:tgtEl>
                                          <p:spTgt spid="13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2" fill="hold">
                      <p:stCondLst>
                        <p:cond delay="indefinite"/>
                      </p:stCondLst>
                      <p:childTnLst>
                        <p:par>
                          <p:cTn id="303" fill="hold">
                            <p:stCondLst>
                              <p:cond delay="0"/>
                            </p:stCondLst>
                            <p:childTnLst>
                              <p:par>
                                <p:cTn id="304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6" fill="hold">
                            <p:stCondLst>
                              <p:cond delay="0"/>
                            </p:stCondLst>
                            <p:childTnLst>
                              <p:par>
                                <p:cTn id="307" presetID="49" presetClass="entr" presetSubtype="0" decel="10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9" dur="500" fill="hold"/>
                                        <p:tgtEl>
                                          <p:spTgt spid="1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0" dur="500" fill="hold"/>
                                        <p:tgtEl>
                                          <p:spTgt spid="1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1" dur="500" fill="hold"/>
                                        <p:tgtEl>
                                          <p:spTgt spid="13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2" dur="500"/>
                                        <p:tgtEl>
                                          <p:spTgt spid="1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3" presetID="27" presetClass="emph" presetSubtype="0" repeatCount="indefinite" fill="remove" grpId="0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Clr clrSpc="rgb" dir="cw">
                                      <p:cBhvr override="childStyle">
                                        <p:cTn id="314" dur="250" autoRev="1" fill="remove"/>
                                        <p:tgtEl>
                                          <p:spTgt spid="13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315" dur="250" autoRev="1" fill="remove"/>
                                        <p:tgtEl>
                                          <p:spTgt spid="13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316" dur="250" autoRev="1" fill="remove"/>
                                        <p:tgtEl>
                                          <p:spTgt spid="13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17" dur="250" autoRev="1" fill="remove"/>
                                        <p:tgtEl>
                                          <p:spTgt spid="13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8" fill="hold">
                      <p:stCondLst>
                        <p:cond delay="indefinite"/>
                      </p:stCondLst>
                      <p:childTnLst>
                        <p:par>
                          <p:cTn id="319" fill="hold">
                            <p:stCondLst>
                              <p:cond delay="0"/>
                            </p:stCondLst>
                            <p:childTnLst>
                              <p:par>
                                <p:cTn id="320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5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9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0" fill="hold">
                            <p:stCondLst>
                              <p:cond delay="1000"/>
                            </p:stCondLst>
                            <p:childTnLst>
                              <p:par>
                                <p:cTn id="331" presetID="23" presetClass="entr" presetSubtype="16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3" dur="500" fill="hold"/>
                                        <p:tgtEl>
                                          <p:spTgt spid="1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4" dur="500" fill="hold"/>
                                        <p:tgtEl>
                                          <p:spTgt spid="1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5" presetID="6" presetClass="emph" presetSubtype="0" repeatCount="indefinite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36" dur="1000" fill="hold"/>
                                        <p:tgtEl>
                                          <p:spTgt spid="11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7" fill="hold">
                      <p:stCondLst>
                        <p:cond delay="indefinite"/>
                      </p:stCondLst>
                      <p:childTnLst>
                        <p:par>
                          <p:cTn id="338" fill="hold">
                            <p:stCondLst>
                              <p:cond delay="0"/>
                            </p:stCondLst>
                            <p:childTnLst>
                              <p:par>
                                <p:cTn id="33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1" fill="hold">
                            <p:stCondLst>
                              <p:cond delay="0"/>
                            </p:stCondLst>
                            <p:childTnLst>
                              <p:par>
                                <p:cTn id="342" presetID="49" presetClass="entr" presetSubtype="0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4" dur="500" fill="hold"/>
                                        <p:tgtEl>
                                          <p:spTgt spid="1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5" dur="500" fill="hold"/>
                                        <p:tgtEl>
                                          <p:spTgt spid="1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6" dur="500" fill="hold"/>
                                        <p:tgtEl>
                                          <p:spTgt spid="1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7" dur="500"/>
                                        <p:tgtEl>
                                          <p:spTgt spid="1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/>
      <p:bldP spid="6" grpId="1"/>
      <p:bldP spid="7" grpId="0"/>
      <p:bldP spid="11" grpId="0"/>
      <p:bldP spid="11" grpId="1"/>
      <p:bldP spid="11" grpId="2"/>
      <p:bldP spid="18" grpId="0"/>
      <p:bldP spid="26" grpId="0"/>
      <p:bldP spid="29" grpId="0"/>
      <p:bldP spid="44" grpId="0"/>
      <p:bldP spid="56" grpId="0"/>
      <p:bldP spid="56" grpId="1"/>
      <p:bldP spid="57" grpId="0"/>
      <p:bldP spid="57" grpId="1"/>
      <p:bldP spid="57" grpId="2"/>
      <p:bldP spid="74" grpId="0"/>
      <p:bldP spid="74" grpId="1"/>
      <p:bldP spid="75" grpId="0"/>
      <p:bldP spid="75" grpId="1"/>
      <p:bldP spid="75" grpId="2"/>
      <p:bldP spid="82" grpId="0"/>
      <p:bldP spid="82" grpId="1"/>
      <p:bldP spid="83" grpId="0"/>
      <p:bldP spid="83" grpId="1"/>
      <p:bldP spid="83" grpId="2"/>
      <p:bldP spid="86" grpId="0"/>
      <p:bldP spid="86" grpId="1"/>
      <p:bldP spid="87" grpId="0"/>
      <p:bldP spid="87" grpId="1"/>
      <p:bldP spid="87" grpId="2"/>
      <p:bldP spid="112" grpId="0"/>
      <p:bldP spid="113" grpId="0"/>
      <p:bldP spid="113" grpId="1"/>
      <p:bldP spid="113" grpId="2"/>
      <p:bldP spid="70" grpId="0"/>
      <p:bldP spid="73" grpId="0"/>
      <p:bldP spid="73" grpId="1"/>
      <p:bldP spid="110" grpId="0"/>
      <p:bldP spid="110" grpId="1"/>
      <p:bldP spid="110" grpId="2"/>
      <p:bldP spid="118" grpId="0"/>
      <p:bldP spid="119" grpId="0"/>
      <p:bldP spid="119" grpId="1"/>
      <p:bldP spid="120" grpId="0"/>
      <p:bldP spid="120" grpId="1"/>
      <p:bldP spid="120" grpId="2"/>
      <p:bldP spid="123" grpId="0"/>
      <p:bldP spid="126" grpId="0"/>
      <p:bldP spid="126" grpId="1"/>
      <p:bldP spid="127" grpId="0"/>
      <p:bldP spid="127" grpId="1"/>
      <p:bldP spid="127" grpId="2"/>
      <p:bldP spid="133" grpId="0"/>
      <p:bldP spid="136" grpId="0"/>
      <p:bldP spid="136" grpId="1"/>
      <p:bldP spid="137" grpId="0"/>
      <p:bldP spid="137" grpId="1"/>
      <p:bldP spid="137" grpId="2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548680"/>
          </a:xfrm>
        </p:spPr>
        <p:txBody>
          <a:bodyPr>
            <a:noAutofit/>
          </a:bodyPr>
          <a:lstStyle/>
          <a:p>
            <a:r>
              <a:rPr lang="cs-CZ" dirty="0" smtClean="0"/>
              <a:t>Tajenka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620688"/>
            <a:ext cx="9144000" cy="6237312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arenR"/>
            </a:pPr>
            <a:r>
              <a:rPr lang="cs-CZ" dirty="0"/>
              <a:t>s</a:t>
            </a:r>
            <a:r>
              <a:rPr lang="cs-CZ" dirty="0" smtClean="0"/>
              <a:t>ynonymum k dohodnout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/>
              <a:t>s</a:t>
            </a:r>
            <a:r>
              <a:rPr lang="cs-CZ" dirty="0" smtClean="0"/>
              <a:t>vinout (provaz)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/>
              <a:t>h</a:t>
            </a:r>
            <a:r>
              <a:rPr lang="cs-CZ" dirty="0" smtClean="0"/>
              <a:t>odně někoho polít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/>
              <a:t>s</a:t>
            </a:r>
            <a:r>
              <a:rPr lang="cs-CZ" dirty="0" smtClean="0"/>
              <a:t>vědomí můžeme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/>
              <a:t>s</a:t>
            </a:r>
            <a:r>
              <a:rPr lang="cs-CZ" dirty="0" smtClean="0"/>
              <a:t>ynonymum k zemřít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/>
              <a:t>z</a:t>
            </a:r>
            <a:r>
              <a:rPr lang="cs-CZ" dirty="0" smtClean="0"/>
              <a:t>ískávat vědomosti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/>
              <a:t>s</a:t>
            </a:r>
            <a:r>
              <a:rPr lang="cs-CZ" dirty="0" smtClean="0"/>
              <a:t>ynonymum k pěkně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/>
              <a:t>o</a:t>
            </a:r>
            <a:r>
              <a:rPr lang="cs-CZ" dirty="0" smtClean="0"/>
              <a:t>dstranit vodou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/>
              <a:t>s</a:t>
            </a:r>
            <a:r>
              <a:rPr lang="cs-CZ" dirty="0" smtClean="0"/>
              <a:t>ynonymum k vládce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/>
              <a:t>o</a:t>
            </a:r>
            <a:r>
              <a:rPr lang="cs-CZ" dirty="0" smtClean="0"/>
              <a:t>pak ke starý</a:t>
            </a:r>
          </a:p>
          <a:p>
            <a:pPr marL="514350" indent="-514350">
              <a:buFont typeface="+mj-lt"/>
              <a:buAutoNum type="arabicParenR"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40245454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tint val="100000"/>
            <a:shade val="100000"/>
            <a:hueMod val="100000"/>
            <a:satMod val="100000"/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1156"/>
            <a:ext cx="9144000" cy="535322"/>
          </a:xfrm>
        </p:spPr>
        <p:txBody>
          <a:bodyPr>
            <a:noAutofit/>
          </a:bodyPr>
          <a:lstStyle/>
          <a:p>
            <a:pPr algn="ctr"/>
            <a:r>
              <a:rPr lang="cs-CZ" dirty="0" smtClean="0"/>
              <a:t>Tajenka - řešení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982434" y="1530355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69" name="Obdélník 168"/>
          <p:cNvSpPr/>
          <p:nvPr/>
        </p:nvSpPr>
        <p:spPr>
          <a:xfrm>
            <a:off x="984931" y="1899922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70" name="Obdélník 169"/>
          <p:cNvSpPr/>
          <p:nvPr/>
        </p:nvSpPr>
        <p:spPr>
          <a:xfrm>
            <a:off x="984915" y="2271420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71" name="Obdélník 170"/>
          <p:cNvSpPr/>
          <p:nvPr/>
        </p:nvSpPr>
        <p:spPr>
          <a:xfrm>
            <a:off x="984899" y="2642918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72" name="Obdélník 171"/>
          <p:cNvSpPr/>
          <p:nvPr/>
        </p:nvSpPr>
        <p:spPr>
          <a:xfrm>
            <a:off x="984883" y="3014416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73" name="Obdélník 172"/>
          <p:cNvSpPr/>
          <p:nvPr/>
        </p:nvSpPr>
        <p:spPr>
          <a:xfrm>
            <a:off x="984867" y="3373214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1060188" y="1530590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74" name="TextovéPole 173"/>
          <p:cNvSpPr txBox="1"/>
          <p:nvPr/>
        </p:nvSpPr>
        <p:spPr>
          <a:xfrm>
            <a:off x="1063405" y="1904798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2</a:t>
            </a:r>
          </a:p>
        </p:txBody>
      </p:sp>
      <p:sp>
        <p:nvSpPr>
          <p:cNvPr id="175" name="TextovéPole 174"/>
          <p:cNvSpPr txBox="1"/>
          <p:nvPr/>
        </p:nvSpPr>
        <p:spPr>
          <a:xfrm>
            <a:off x="1065353" y="2276875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3</a:t>
            </a:r>
          </a:p>
        </p:txBody>
      </p:sp>
      <p:sp>
        <p:nvSpPr>
          <p:cNvPr id="176" name="TextovéPole 175"/>
          <p:cNvSpPr txBox="1"/>
          <p:nvPr/>
        </p:nvSpPr>
        <p:spPr>
          <a:xfrm>
            <a:off x="1060172" y="2645116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4</a:t>
            </a:r>
          </a:p>
        </p:txBody>
      </p:sp>
      <p:sp>
        <p:nvSpPr>
          <p:cNvPr id="177" name="TextovéPole 176"/>
          <p:cNvSpPr txBox="1"/>
          <p:nvPr/>
        </p:nvSpPr>
        <p:spPr>
          <a:xfrm>
            <a:off x="1060172" y="3019385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5</a:t>
            </a:r>
          </a:p>
        </p:txBody>
      </p:sp>
      <p:sp>
        <p:nvSpPr>
          <p:cNvPr id="178" name="TextovéPole 177"/>
          <p:cNvSpPr txBox="1"/>
          <p:nvPr/>
        </p:nvSpPr>
        <p:spPr>
          <a:xfrm>
            <a:off x="1060156" y="3381373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6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79" name="Obdélník 178"/>
          <p:cNvSpPr/>
          <p:nvPr/>
        </p:nvSpPr>
        <p:spPr>
          <a:xfrm>
            <a:off x="984851" y="3744712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80" name="TextovéPole 179"/>
          <p:cNvSpPr txBox="1"/>
          <p:nvPr/>
        </p:nvSpPr>
        <p:spPr>
          <a:xfrm>
            <a:off x="1060140" y="3744934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7</a:t>
            </a:r>
          </a:p>
        </p:txBody>
      </p:sp>
      <p:sp>
        <p:nvSpPr>
          <p:cNvPr id="181" name="Obdélník 180"/>
          <p:cNvSpPr/>
          <p:nvPr/>
        </p:nvSpPr>
        <p:spPr>
          <a:xfrm>
            <a:off x="984835" y="4116210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82" name="TextovéPole 181"/>
          <p:cNvSpPr txBox="1"/>
          <p:nvPr/>
        </p:nvSpPr>
        <p:spPr>
          <a:xfrm>
            <a:off x="1060124" y="4121860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8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83" name="Obdélník 182"/>
          <p:cNvSpPr/>
          <p:nvPr/>
        </p:nvSpPr>
        <p:spPr>
          <a:xfrm>
            <a:off x="984819" y="4487708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84" name="TextovéPole 183"/>
          <p:cNvSpPr txBox="1"/>
          <p:nvPr/>
        </p:nvSpPr>
        <p:spPr>
          <a:xfrm>
            <a:off x="1058709" y="4488595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9</a:t>
            </a:r>
          </a:p>
        </p:txBody>
      </p:sp>
      <p:sp>
        <p:nvSpPr>
          <p:cNvPr id="185" name="Obdélník 184"/>
          <p:cNvSpPr/>
          <p:nvPr/>
        </p:nvSpPr>
        <p:spPr>
          <a:xfrm>
            <a:off x="987197" y="4846506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86" name="TextovéPole 185"/>
          <p:cNvSpPr txBox="1"/>
          <p:nvPr/>
        </p:nvSpPr>
        <p:spPr>
          <a:xfrm>
            <a:off x="993649" y="4853055"/>
            <a:ext cx="4411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10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44" name="Obdélník 543"/>
          <p:cNvSpPr/>
          <p:nvPr/>
        </p:nvSpPr>
        <p:spPr>
          <a:xfrm>
            <a:off x="1439878" y="4854171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545" name="Obdélník 544"/>
          <p:cNvSpPr/>
          <p:nvPr/>
        </p:nvSpPr>
        <p:spPr>
          <a:xfrm>
            <a:off x="1897110" y="4854155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546" name="Obdélník 545"/>
          <p:cNvSpPr/>
          <p:nvPr/>
        </p:nvSpPr>
        <p:spPr>
          <a:xfrm>
            <a:off x="2354342" y="4854139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547" name="Obdélník 546"/>
          <p:cNvSpPr/>
          <p:nvPr/>
        </p:nvSpPr>
        <p:spPr>
          <a:xfrm>
            <a:off x="2811574" y="4854123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548" name="Obdélník 547"/>
          <p:cNvSpPr/>
          <p:nvPr/>
        </p:nvSpPr>
        <p:spPr>
          <a:xfrm>
            <a:off x="3268806" y="4854107"/>
            <a:ext cx="457194" cy="369332"/>
          </a:xfrm>
          <a:prstGeom prst="rect">
            <a:avLst/>
          </a:prstGeom>
          <a:solidFill>
            <a:schemeClr val="accent1">
              <a:alpha val="3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561" name="TextovéPole 560"/>
          <p:cNvSpPr txBox="1"/>
          <p:nvPr/>
        </p:nvSpPr>
        <p:spPr>
          <a:xfrm>
            <a:off x="3328126" y="4854003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Ý</a:t>
            </a:r>
            <a:endParaRPr lang="cs-CZ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62" name="TextovéPole 561"/>
          <p:cNvSpPr txBox="1"/>
          <p:nvPr/>
        </p:nvSpPr>
        <p:spPr>
          <a:xfrm>
            <a:off x="2851489" y="4850422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D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63" name="TextovéPole 562"/>
          <p:cNvSpPr txBox="1"/>
          <p:nvPr/>
        </p:nvSpPr>
        <p:spPr>
          <a:xfrm>
            <a:off x="2394301" y="4859868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A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64" name="TextovéPole 563"/>
          <p:cNvSpPr txBox="1"/>
          <p:nvPr/>
        </p:nvSpPr>
        <p:spPr>
          <a:xfrm>
            <a:off x="1949374" y="4854646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</a:t>
            </a:r>
          </a:p>
        </p:txBody>
      </p:sp>
      <p:sp>
        <p:nvSpPr>
          <p:cNvPr id="565" name="TextovéPole 564"/>
          <p:cNvSpPr txBox="1"/>
          <p:nvPr/>
        </p:nvSpPr>
        <p:spPr>
          <a:xfrm>
            <a:off x="1506700" y="4855208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57" name="Obdélník 456"/>
          <p:cNvSpPr/>
          <p:nvPr/>
        </p:nvSpPr>
        <p:spPr>
          <a:xfrm>
            <a:off x="3268806" y="4485807"/>
            <a:ext cx="457194" cy="369332"/>
          </a:xfrm>
          <a:prstGeom prst="rect">
            <a:avLst/>
          </a:prstGeom>
          <a:solidFill>
            <a:schemeClr val="accent1">
              <a:alpha val="3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458" name="Obdélník 457"/>
          <p:cNvSpPr/>
          <p:nvPr/>
        </p:nvSpPr>
        <p:spPr>
          <a:xfrm>
            <a:off x="3726038" y="4485791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469" name="Obdélník 468"/>
          <p:cNvSpPr/>
          <p:nvPr/>
        </p:nvSpPr>
        <p:spPr>
          <a:xfrm>
            <a:off x="4183270" y="4485775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470" name="Obdélník 469"/>
          <p:cNvSpPr/>
          <p:nvPr/>
        </p:nvSpPr>
        <p:spPr>
          <a:xfrm>
            <a:off x="4640502" y="4485759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538" name="TextovéPole 537"/>
          <p:cNvSpPr txBox="1"/>
          <p:nvPr/>
        </p:nvSpPr>
        <p:spPr>
          <a:xfrm>
            <a:off x="3328126" y="4485703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K</a:t>
            </a:r>
            <a:endParaRPr lang="cs-CZ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60" name="TextovéPole 759"/>
          <p:cNvSpPr txBox="1"/>
          <p:nvPr/>
        </p:nvSpPr>
        <p:spPr>
          <a:xfrm>
            <a:off x="3785444" y="4494168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R</a:t>
            </a:r>
          </a:p>
        </p:txBody>
      </p:sp>
      <p:sp>
        <p:nvSpPr>
          <p:cNvPr id="761" name="TextovéPole 760"/>
          <p:cNvSpPr txBox="1"/>
          <p:nvPr/>
        </p:nvSpPr>
        <p:spPr>
          <a:xfrm>
            <a:off x="4242638" y="4486914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Á</a:t>
            </a:r>
          </a:p>
        </p:txBody>
      </p:sp>
      <p:sp>
        <p:nvSpPr>
          <p:cNvPr id="762" name="TextovéPole 761"/>
          <p:cNvSpPr txBox="1"/>
          <p:nvPr/>
        </p:nvSpPr>
        <p:spPr>
          <a:xfrm>
            <a:off x="4699832" y="4494174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</a:t>
            </a:r>
          </a:p>
        </p:txBody>
      </p:sp>
      <p:sp>
        <p:nvSpPr>
          <p:cNvPr id="777" name="Obdélník 776"/>
          <p:cNvSpPr/>
          <p:nvPr/>
        </p:nvSpPr>
        <p:spPr>
          <a:xfrm>
            <a:off x="3268806" y="4118635"/>
            <a:ext cx="457194" cy="369332"/>
          </a:xfrm>
          <a:prstGeom prst="rect">
            <a:avLst/>
          </a:prstGeom>
          <a:solidFill>
            <a:schemeClr val="accent1">
              <a:alpha val="3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778" name="Obdélník 777"/>
          <p:cNvSpPr/>
          <p:nvPr/>
        </p:nvSpPr>
        <p:spPr>
          <a:xfrm>
            <a:off x="3726038" y="4118619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779" name="Obdélník 778"/>
          <p:cNvSpPr/>
          <p:nvPr/>
        </p:nvSpPr>
        <p:spPr>
          <a:xfrm>
            <a:off x="4183270" y="4118603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780" name="Obdélník 779"/>
          <p:cNvSpPr/>
          <p:nvPr/>
        </p:nvSpPr>
        <p:spPr>
          <a:xfrm>
            <a:off x="4640502" y="4118587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790" name="TextovéPole 789"/>
          <p:cNvSpPr txBox="1"/>
          <p:nvPr/>
        </p:nvSpPr>
        <p:spPr>
          <a:xfrm>
            <a:off x="3328126" y="4118531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S</a:t>
            </a:r>
          </a:p>
        </p:txBody>
      </p:sp>
      <p:sp>
        <p:nvSpPr>
          <p:cNvPr id="796" name="TextovéPole 795"/>
          <p:cNvSpPr txBox="1"/>
          <p:nvPr/>
        </p:nvSpPr>
        <p:spPr>
          <a:xfrm>
            <a:off x="3785444" y="4126996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</a:t>
            </a:r>
          </a:p>
        </p:txBody>
      </p:sp>
      <p:sp>
        <p:nvSpPr>
          <p:cNvPr id="797" name="TextovéPole 796"/>
          <p:cNvSpPr txBox="1"/>
          <p:nvPr/>
        </p:nvSpPr>
        <p:spPr>
          <a:xfrm>
            <a:off x="4257152" y="4119742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Ý</a:t>
            </a:r>
          </a:p>
        </p:txBody>
      </p:sp>
      <p:sp>
        <p:nvSpPr>
          <p:cNvPr id="798" name="TextovéPole 797"/>
          <p:cNvSpPr txBox="1"/>
          <p:nvPr/>
        </p:nvSpPr>
        <p:spPr>
          <a:xfrm>
            <a:off x="4699832" y="4127002"/>
            <a:ext cx="3257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T</a:t>
            </a:r>
          </a:p>
        </p:txBody>
      </p:sp>
      <p:sp>
        <p:nvSpPr>
          <p:cNvPr id="812" name="Obdélník 811"/>
          <p:cNvSpPr/>
          <p:nvPr/>
        </p:nvSpPr>
        <p:spPr>
          <a:xfrm>
            <a:off x="2811574" y="3750351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813" name="Obdélník 812"/>
          <p:cNvSpPr/>
          <p:nvPr/>
        </p:nvSpPr>
        <p:spPr>
          <a:xfrm>
            <a:off x="3268806" y="3750335"/>
            <a:ext cx="457194" cy="369332"/>
          </a:xfrm>
          <a:prstGeom prst="rect">
            <a:avLst/>
          </a:prstGeom>
          <a:solidFill>
            <a:schemeClr val="accent1">
              <a:alpha val="3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814" name="Obdélník 813"/>
          <p:cNvSpPr/>
          <p:nvPr/>
        </p:nvSpPr>
        <p:spPr>
          <a:xfrm>
            <a:off x="3726038" y="3750319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815" name="Obdélník 814"/>
          <p:cNvSpPr/>
          <p:nvPr/>
        </p:nvSpPr>
        <p:spPr>
          <a:xfrm>
            <a:off x="4183270" y="3750303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816" name="Obdélník 815"/>
          <p:cNvSpPr/>
          <p:nvPr/>
        </p:nvSpPr>
        <p:spPr>
          <a:xfrm>
            <a:off x="4640502" y="3750287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826" name="TextovéPole 825"/>
          <p:cNvSpPr txBox="1"/>
          <p:nvPr/>
        </p:nvSpPr>
        <p:spPr>
          <a:xfrm>
            <a:off x="3328126" y="3750231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E</a:t>
            </a:r>
            <a:endParaRPr lang="cs-CZ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27" name="TextovéPole 826"/>
          <p:cNvSpPr txBox="1"/>
          <p:nvPr/>
        </p:nvSpPr>
        <p:spPr>
          <a:xfrm>
            <a:off x="2851489" y="3746650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H</a:t>
            </a:r>
          </a:p>
        </p:txBody>
      </p:sp>
      <p:sp>
        <p:nvSpPr>
          <p:cNvPr id="832" name="TextovéPole 831"/>
          <p:cNvSpPr txBox="1"/>
          <p:nvPr/>
        </p:nvSpPr>
        <p:spPr>
          <a:xfrm>
            <a:off x="3785444" y="3758696"/>
            <a:ext cx="3257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Z</a:t>
            </a:r>
          </a:p>
        </p:txBody>
      </p:sp>
      <p:sp>
        <p:nvSpPr>
          <p:cNvPr id="833" name="TextovéPole 832"/>
          <p:cNvSpPr txBox="1"/>
          <p:nvPr/>
        </p:nvSpPr>
        <p:spPr>
          <a:xfrm>
            <a:off x="4242638" y="3751442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K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34" name="TextovéPole 833"/>
          <p:cNvSpPr txBox="1"/>
          <p:nvPr/>
        </p:nvSpPr>
        <p:spPr>
          <a:xfrm>
            <a:off x="4699832" y="3758702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Y</a:t>
            </a:r>
          </a:p>
        </p:txBody>
      </p:sp>
      <p:sp>
        <p:nvSpPr>
          <p:cNvPr id="848" name="Obdélník 847"/>
          <p:cNvSpPr/>
          <p:nvPr/>
        </p:nvSpPr>
        <p:spPr>
          <a:xfrm>
            <a:off x="2811574" y="3382051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849" name="Obdélník 848"/>
          <p:cNvSpPr/>
          <p:nvPr/>
        </p:nvSpPr>
        <p:spPr>
          <a:xfrm>
            <a:off x="3268806" y="3382035"/>
            <a:ext cx="457194" cy="369332"/>
          </a:xfrm>
          <a:prstGeom prst="rect">
            <a:avLst/>
          </a:prstGeom>
          <a:solidFill>
            <a:schemeClr val="accent1">
              <a:alpha val="3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850" name="Obdélník 849"/>
          <p:cNvSpPr/>
          <p:nvPr/>
        </p:nvSpPr>
        <p:spPr>
          <a:xfrm>
            <a:off x="3726038" y="3382019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851" name="Obdélník 850"/>
          <p:cNvSpPr/>
          <p:nvPr/>
        </p:nvSpPr>
        <p:spPr>
          <a:xfrm>
            <a:off x="4183270" y="3382003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852" name="Obdélník 851"/>
          <p:cNvSpPr/>
          <p:nvPr/>
        </p:nvSpPr>
        <p:spPr>
          <a:xfrm>
            <a:off x="4640502" y="3381987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853" name="Obdélník 852"/>
          <p:cNvSpPr/>
          <p:nvPr/>
        </p:nvSpPr>
        <p:spPr>
          <a:xfrm>
            <a:off x="5097734" y="3381971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862" name="TextovéPole 861"/>
          <p:cNvSpPr txBox="1"/>
          <p:nvPr/>
        </p:nvSpPr>
        <p:spPr>
          <a:xfrm>
            <a:off x="3328126" y="3381931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Č</a:t>
            </a:r>
            <a:endParaRPr lang="cs-CZ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63" name="TextovéPole 862"/>
          <p:cNvSpPr txBox="1"/>
          <p:nvPr/>
        </p:nvSpPr>
        <p:spPr>
          <a:xfrm>
            <a:off x="2851489" y="3378350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U</a:t>
            </a:r>
          </a:p>
        </p:txBody>
      </p:sp>
      <p:sp>
        <p:nvSpPr>
          <p:cNvPr id="868" name="TextovéPole 867"/>
          <p:cNvSpPr txBox="1"/>
          <p:nvPr/>
        </p:nvSpPr>
        <p:spPr>
          <a:xfrm>
            <a:off x="3843500" y="3390396"/>
            <a:ext cx="2487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I</a:t>
            </a:r>
          </a:p>
        </p:txBody>
      </p:sp>
      <p:sp>
        <p:nvSpPr>
          <p:cNvPr id="869" name="TextovéPole 868"/>
          <p:cNvSpPr txBox="1"/>
          <p:nvPr/>
        </p:nvSpPr>
        <p:spPr>
          <a:xfrm>
            <a:off x="4242638" y="3383142"/>
            <a:ext cx="3257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T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70" name="TextovéPole 869"/>
          <p:cNvSpPr txBox="1"/>
          <p:nvPr/>
        </p:nvSpPr>
        <p:spPr>
          <a:xfrm>
            <a:off x="4699832" y="3390402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S</a:t>
            </a:r>
          </a:p>
        </p:txBody>
      </p:sp>
      <p:sp>
        <p:nvSpPr>
          <p:cNvPr id="871" name="TextovéPole 870"/>
          <p:cNvSpPr txBox="1"/>
          <p:nvPr/>
        </p:nvSpPr>
        <p:spPr>
          <a:xfrm>
            <a:off x="5157026" y="3382574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E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921" name="Obdélník 920"/>
          <p:cNvSpPr/>
          <p:nvPr/>
        </p:nvSpPr>
        <p:spPr>
          <a:xfrm>
            <a:off x="2811574" y="3013007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22" name="Obdélník 921"/>
          <p:cNvSpPr/>
          <p:nvPr/>
        </p:nvSpPr>
        <p:spPr>
          <a:xfrm>
            <a:off x="3268806" y="3012991"/>
            <a:ext cx="457194" cy="369332"/>
          </a:xfrm>
          <a:prstGeom prst="rect">
            <a:avLst/>
          </a:prstGeom>
          <a:solidFill>
            <a:schemeClr val="accent1">
              <a:alpha val="3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23" name="Obdélník 922"/>
          <p:cNvSpPr/>
          <p:nvPr/>
        </p:nvSpPr>
        <p:spPr>
          <a:xfrm>
            <a:off x="3726038" y="3012975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24" name="Obdélník 923"/>
          <p:cNvSpPr/>
          <p:nvPr/>
        </p:nvSpPr>
        <p:spPr>
          <a:xfrm>
            <a:off x="4183270" y="3012959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25" name="Obdélník 924"/>
          <p:cNvSpPr/>
          <p:nvPr/>
        </p:nvSpPr>
        <p:spPr>
          <a:xfrm>
            <a:off x="4640502" y="3012943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26" name="Obdélník 925"/>
          <p:cNvSpPr/>
          <p:nvPr/>
        </p:nvSpPr>
        <p:spPr>
          <a:xfrm>
            <a:off x="5097734" y="3012927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35" name="TextovéPole 934"/>
          <p:cNvSpPr txBox="1"/>
          <p:nvPr/>
        </p:nvSpPr>
        <p:spPr>
          <a:xfrm>
            <a:off x="3328126" y="3012887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K</a:t>
            </a:r>
            <a:endParaRPr lang="cs-CZ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936" name="TextovéPole 935"/>
          <p:cNvSpPr txBox="1"/>
          <p:nvPr/>
        </p:nvSpPr>
        <p:spPr>
          <a:xfrm>
            <a:off x="2851489" y="3009306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S</a:t>
            </a:r>
          </a:p>
        </p:txBody>
      </p:sp>
      <p:sp>
        <p:nvSpPr>
          <p:cNvPr id="941" name="TextovéPole 940"/>
          <p:cNvSpPr txBox="1"/>
          <p:nvPr/>
        </p:nvSpPr>
        <p:spPr>
          <a:xfrm>
            <a:off x="3785444" y="3021352"/>
            <a:ext cx="3642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</a:t>
            </a:r>
          </a:p>
        </p:txBody>
      </p:sp>
      <p:sp>
        <p:nvSpPr>
          <p:cNvPr id="942" name="TextovéPole 941"/>
          <p:cNvSpPr txBox="1"/>
          <p:nvPr/>
        </p:nvSpPr>
        <p:spPr>
          <a:xfrm>
            <a:off x="4242638" y="3014098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N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943" name="TextovéPole 942"/>
          <p:cNvSpPr txBox="1"/>
          <p:nvPr/>
        </p:nvSpPr>
        <p:spPr>
          <a:xfrm>
            <a:off x="4699832" y="3021358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A</a:t>
            </a:r>
          </a:p>
        </p:txBody>
      </p:sp>
      <p:sp>
        <p:nvSpPr>
          <p:cNvPr id="944" name="TextovéPole 943"/>
          <p:cNvSpPr txBox="1"/>
          <p:nvPr/>
        </p:nvSpPr>
        <p:spPr>
          <a:xfrm>
            <a:off x="5157026" y="3013530"/>
            <a:ext cx="3257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T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956" name="Obdélník 955"/>
          <p:cNvSpPr/>
          <p:nvPr/>
        </p:nvSpPr>
        <p:spPr>
          <a:xfrm>
            <a:off x="2354342" y="2644723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57" name="Obdélník 956"/>
          <p:cNvSpPr/>
          <p:nvPr/>
        </p:nvSpPr>
        <p:spPr>
          <a:xfrm>
            <a:off x="2811574" y="2644707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58" name="Obdélník 957"/>
          <p:cNvSpPr/>
          <p:nvPr/>
        </p:nvSpPr>
        <p:spPr>
          <a:xfrm>
            <a:off x="3268806" y="2644691"/>
            <a:ext cx="457194" cy="369332"/>
          </a:xfrm>
          <a:prstGeom prst="rect">
            <a:avLst/>
          </a:prstGeom>
          <a:solidFill>
            <a:schemeClr val="accent1">
              <a:alpha val="3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59" name="Obdélník 958"/>
          <p:cNvSpPr/>
          <p:nvPr/>
        </p:nvSpPr>
        <p:spPr>
          <a:xfrm>
            <a:off x="3726038" y="2644675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60" name="Obdélník 959"/>
          <p:cNvSpPr/>
          <p:nvPr/>
        </p:nvSpPr>
        <p:spPr>
          <a:xfrm>
            <a:off x="4183270" y="2644659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61" name="Obdélník 960"/>
          <p:cNvSpPr/>
          <p:nvPr/>
        </p:nvSpPr>
        <p:spPr>
          <a:xfrm>
            <a:off x="4640502" y="2644643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62" name="Obdélník 961"/>
          <p:cNvSpPr/>
          <p:nvPr/>
        </p:nvSpPr>
        <p:spPr>
          <a:xfrm>
            <a:off x="5097734" y="2644627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63" name="Obdélník 962"/>
          <p:cNvSpPr/>
          <p:nvPr/>
        </p:nvSpPr>
        <p:spPr>
          <a:xfrm>
            <a:off x="5554966" y="2644611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71" name="TextovéPole 970"/>
          <p:cNvSpPr txBox="1"/>
          <p:nvPr/>
        </p:nvSpPr>
        <p:spPr>
          <a:xfrm>
            <a:off x="3328126" y="2644587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Y</a:t>
            </a:r>
            <a:endParaRPr lang="cs-CZ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972" name="TextovéPole 971"/>
          <p:cNvSpPr txBox="1"/>
          <p:nvPr/>
        </p:nvSpPr>
        <p:spPr>
          <a:xfrm>
            <a:off x="2851489" y="2641006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P</a:t>
            </a:r>
          </a:p>
        </p:txBody>
      </p:sp>
      <p:sp>
        <p:nvSpPr>
          <p:cNvPr id="973" name="TextovéPole 972"/>
          <p:cNvSpPr txBox="1"/>
          <p:nvPr/>
        </p:nvSpPr>
        <p:spPr>
          <a:xfrm>
            <a:off x="2394301" y="2650452"/>
            <a:ext cx="3257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Z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977" name="TextovéPole 976"/>
          <p:cNvSpPr txBox="1"/>
          <p:nvPr/>
        </p:nvSpPr>
        <p:spPr>
          <a:xfrm>
            <a:off x="3785444" y="2653052"/>
            <a:ext cx="3257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T</a:t>
            </a:r>
          </a:p>
        </p:txBody>
      </p:sp>
      <p:sp>
        <p:nvSpPr>
          <p:cNvPr id="978" name="TextovéPole 977"/>
          <p:cNvSpPr txBox="1"/>
          <p:nvPr/>
        </p:nvSpPr>
        <p:spPr>
          <a:xfrm>
            <a:off x="4242638" y="2645798"/>
            <a:ext cx="3642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979" name="TextovéPole 978"/>
          <p:cNvSpPr txBox="1"/>
          <p:nvPr/>
        </p:nvSpPr>
        <p:spPr>
          <a:xfrm>
            <a:off x="4699832" y="2653058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V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980" name="TextovéPole 979"/>
          <p:cNvSpPr txBox="1"/>
          <p:nvPr/>
        </p:nvSpPr>
        <p:spPr>
          <a:xfrm>
            <a:off x="5157026" y="2645230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A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981" name="TextovéPole 980"/>
          <p:cNvSpPr txBox="1"/>
          <p:nvPr/>
        </p:nvSpPr>
        <p:spPr>
          <a:xfrm>
            <a:off x="5612406" y="2639790"/>
            <a:ext cx="3257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T</a:t>
            </a:r>
          </a:p>
        </p:txBody>
      </p:sp>
      <p:sp>
        <p:nvSpPr>
          <p:cNvPr id="994" name="Obdélník 993"/>
          <p:cNvSpPr/>
          <p:nvPr/>
        </p:nvSpPr>
        <p:spPr>
          <a:xfrm>
            <a:off x="3268806" y="2276391"/>
            <a:ext cx="457194" cy="369332"/>
          </a:xfrm>
          <a:prstGeom prst="rect">
            <a:avLst/>
          </a:prstGeom>
          <a:solidFill>
            <a:schemeClr val="accent1">
              <a:alpha val="3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95" name="Obdélník 994"/>
          <p:cNvSpPr/>
          <p:nvPr/>
        </p:nvSpPr>
        <p:spPr>
          <a:xfrm>
            <a:off x="3726038" y="2276375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96" name="Obdélník 995"/>
          <p:cNvSpPr/>
          <p:nvPr/>
        </p:nvSpPr>
        <p:spPr>
          <a:xfrm>
            <a:off x="4183270" y="2276359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97" name="Obdélník 996"/>
          <p:cNvSpPr/>
          <p:nvPr/>
        </p:nvSpPr>
        <p:spPr>
          <a:xfrm>
            <a:off x="4640502" y="2276343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007" name="TextovéPole 1006"/>
          <p:cNvSpPr txBox="1"/>
          <p:nvPr/>
        </p:nvSpPr>
        <p:spPr>
          <a:xfrm>
            <a:off x="3328126" y="2276287"/>
            <a:ext cx="3257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Z</a:t>
            </a:r>
            <a:endParaRPr lang="cs-CZ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013" name="TextovéPole 1012"/>
          <p:cNvSpPr txBox="1"/>
          <p:nvPr/>
        </p:nvSpPr>
        <p:spPr>
          <a:xfrm>
            <a:off x="3785444" y="2284752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</a:t>
            </a:r>
          </a:p>
        </p:txBody>
      </p:sp>
      <p:sp>
        <p:nvSpPr>
          <p:cNvPr id="1014" name="TextovéPole 1013"/>
          <p:cNvSpPr txBox="1"/>
          <p:nvPr/>
        </p:nvSpPr>
        <p:spPr>
          <a:xfrm>
            <a:off x="4286180" y="2277498"/>
            <a:ext cx="2487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Í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015" name="TextovéPole 1014"/>
          <p:cNvSpPr txBox="1"/>
          <p:nvPr/>
        </p:nvSpPr>
        <p:spPr>
          <a:xfrm>
            <a:off x="4699832" y="2284758"/>
            <a:ext cx="3257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T</a:t>
            </a:r>
          </a:p>
        </p:txBody>
      </p:sp>
      <p:sp>
        <p:nvSpPr>
          <p:cNvPr id="1026" name="Obdélník 1025"/>
          <p:cNvSpPr/>
          <p:nvPr/>
        </p:nvSpPr>
        <p:spPr>
          <a:xfrm>
            <a:off x="1439878" y="1908155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027" name="Obdélník 1026"/>
          <p:cNvSpPr/>
          <p:nvPr/>
        </p:nvSpPr>
        <p:spPr>
          <a:xfrm>
            <a:off x="1897110" y="1908139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028" name="Obdélník 1027"/>
          <p:cNvSpPr/>
          <p:nvPr/>
        </p:nvSpPr>
        <p:spPr>
          <a:xfrm>
            <a:off x="2354342" y="1908123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029" name="Obdélník 1028"/>
          <p:cNvSpPr/>
          <p:nvPr/>
        </p:nvSpPr>
        <p:spPr>
          <a:xfrm>
            <a:off x="2811574" y="1908107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030" name="Obdélník 1029"/>
          <p:cNvSpPr/>
          <p:nvPr/>
        </p:nvSpPr>
        <p:spPr>
          <a:xfrm>
            <a:off x="3268806" y="1908091"/>
            <a:ext cx="457194" cy="369332"/>
          </a:xfrm>
          <a:prstGeom prst="rect">
            <a:avLst/>
          </a:prstGeom>
          <a:solidFill>
            <a:schemeClr val="accent1">
              <a:alpha val="3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031" name="Obdélník 1030"/>
          <p:cNvSpPr/>
          <p:nvPr/>
        </p:nvSpPr>
        <p:spPr>
          <a:xfrm>
            <a:off x="3726038" y="1908075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043" name="TextovéPole 1042"/>
          <p:cNvSpPr txBox="1"/>
          <p:nvPr/>
        </p:nvSpPr>
        <p:spPr>
          <a:xfrm>
            <a:off x="3328126" y="1907987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A</a:t>
            </a:r>
            <a:endParaRPr lang="cs-CZ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044" name="TextovéPole 1043"/>
          <p:cNvSpPr txBox="1"/>
          <p:nvPr/>
        </p:nvSpPr>
        <p:spPr>
          <a:xfrm>
            <a:off x="2851489" y="1904406"/>
            <a:ext cx="3257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T</a:t>
            </a:r>
          </a:p>
        </p:txBody>
      </p:sp>
      <p:sp>
        <p:nvSpPr>
          <p:cNvPr id="1045" name="TextovéPole 1044"/>
          <p:cNvSpPr txBox="1"/>
          <p:nvPr/>
        </p:nvSpPr>
        <p:spPr>
          <a:xfrm>
            <a:off x="2394301" y="1913852"/>
            <a:ext cx="3642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046" name="TextovéPole 1045"/>
          <p:cNvSpPr txBox="1"/>
          <p:nvPr/>
        </p:nvSpPr>
        <p:spPr>
          <a:xfrm>
            <a:off x="1949374" y="1908630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</a:t>
            </a:r>
          </a:p>
        </p:txBody>
      </p:sp>
      <p:sp>
        <p:nvSpPr>
          <p:cNvPr id="1047" name="TextovéPole 1046"/>
          <p:cNvSpPr txBox="1"/>
          <p:nvPr/>
        </p:nvSpPr>
        <p:spPr>
          <a:xfrm>
            <a:off x="1506700" y="1909192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S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049" name="TextovéPole 1048"/>
          <p:cNvSpPr txBox="1"/>
          <p:nvPr/>
        </p:nvSpPr>
        <p:spPr>
          <a:xfrm>
            <a:off x="3785444" y="1916452"/>
            <a:ext cx="3257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T</a:t>
            </a:r>
          </a:p>
        </p:txBody>
      </p:sp>
      <p:sp>
        <p:nvSpPr>
          <p:cNvPr id="1065" name="Obdélník 1064"/>
          <p:cNvSpPr/>
          <p:nvPr/>
        </p:nvSpPr>
        <p:spPr>
          <a:xfrm>
            <a:off x="2811574" y="1539807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066" name="Obdélník 1065"/>
          <p:cNvSpPr/>
          <p:nvPr/>
        </p:nvSpPr>
        <p:spPr>
          <a:xfrm>
            <a:off x="3268806" y="1539791"/>
            <a:ext cx="457194" cy="369332"/>
          </a:xfrm>
          <a:prstGeom prst="rect">
            <a:avLst/>
          </a:prstGeom>
          <a:solidFill>
            <a:schemeClr val="accent1">
              <a:alpha val="3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067" name="Obdélník 1066"/>
          <p:cNvSpPr/>
          <p:nvPr/>
        </p:nvSpPr>
        <p:spPr>
          <a:xfrm>
            <a:off x="3726038" y="1539775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068" name="Obdélník 1067"/>
          <p:cNvSpPr/>
          <p:nvPr/>
        </p:nvSpPr>
        <p:spPr>
          <a:xfrm>
            <a:off x="4183270" y="1539759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069" name="Obdélník 1068"/>
          <p:cNvSpPr/>
          <p:nvPr/>
        </p:nvSpPr>
        <p:spPr>
          <a:xfrm>
            <a:off x="4640502" y="1539743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070" name="Obdélník 1069"/>
          <p:cNvSpPr/>
          <p:nvPr/>
        </p:nvSpPr>
        <p:spPr>
          <a:xfrm>
            <a:off x="5097734" y="1539727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071" name="Obdélník 1070"/>
          <p:cNvSpPr/>
          <p:nvPr/>
        </p:nvSpPr>
        <p:spPr>
          <a:xfrm>
            <a:off x="5554966" y="1539711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079" name="TextovéPole 1078"/>
          <p:cNvSpPr txBox="1"/>
          <p:nvPr/>
        </p:nvSpPr>
        <p:spPr>
          <a:xfrm>
            <a:off x="3328126" y="1539687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J</a:t>
            </a:r>
            <a:endParaRPr lang="cs-CZ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080" name="TextovéPole 1079"/>
          <p:cNvSpPr txBox="1"/>
          <p:nvPr/>
        </p:nvSpPr>
        <p:spPr>
          <a:xfrm>
            <a:off x="2851489" y="1536106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S</a:t>
            </a:r>
          </a:p>
        </p:txBody>
      </p:sp>
      <p:sp>
        <p:nvSpPr>
          <p:cNvPr id="1085" name="TextovéPole 1084"/>
          <p:cNvSpPr txBox="1"/>
          <p:nvPr/>
        </p:nvSpPr>
        <p:spPr>
          <a:xfrm>
            <a:off x="3785444" y="1548152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E</a:t>
            </a:r>
          </a:p>
        </p:txBody>
      </p:sp>
      <p:sp>
        <p:nvSpPr>
          <p:cNvPr id="1086" name="TextovéPole 1085"/>
          <p:cNvSpPr txBox="1"/>
          <p:nvPr/>
        </p:nvSpPr>
        <p:spPr>
          <a:xfrm>
            <a:off x="4242638" y="1540898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D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087" name="TextovéPole 1086"/>
          <p:cNvSpPr txBox="1"/>
          <p:nvPr/>
        </p:nvSpPr>
        <p:spPr>
          <a:xfrm>
            <a:off x="4699832" y="1548158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N</a:t>
            </a:r>
          </a:p>
        </p:txBody>
      </p:sp>
      <p:sp>
        <p:nvSpPr>
          <p:cNvPr id="1088" name="TextovéPole 1087"/>
          <p:cNvSpPr txBox="1"/>
          <p:nvPr/>
        </p:nvSpPr>
        <p:spPr>
          <a:xfrm>
            <a:off x="5157026" y="1540330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A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089" name="TextovéPole 1088"/>
          <p:cNvSpPr txBox="1"/>
          <p:nvPr/>
        </p:nvSpPr>
        <p:spPr>
          <a:xfrm>
            <a:off x="5612406" y="1534890"/>
            <a:ext cx="3257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T</a:t>
            </a:r>
          </a:p>
        </p:txBody>
      </p:sp>
    </p:spTree>
    <p:extLst>
      <p:ext uri="{BB962C8B-B14F-4D97-AF65-F5344CB8AC3E}">
        <p14:creationId xmlns:p14="http://schemas.microsoft.com/office/powerpoint/2010/main" val="14763694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08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8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10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" presetID="1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07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7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1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08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08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08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1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08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08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0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0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1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08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08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08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0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1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8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08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08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0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1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08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08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08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0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51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52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53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54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55" presetID="56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5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5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5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6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61" presetID="56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63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64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65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66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67" presetID="56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69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70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71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72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73" presetID="56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5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76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77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78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79" presetID="56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81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2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83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84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5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89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7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90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10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2" presetID="5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94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3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95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96" dur="1000"/>
                                        <p:tgtEl>
                                          <p:spTgt spid="10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7" presetID="5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99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4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100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101" dur="1000"/>
                                        <p:tgtEl>
                                          <p:spTgt spid="10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2" presetID="5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04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5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105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106" dur="1000"/>
                                        <p:tgtEl>
                                          <p:spTgt spid="10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1" dur="500" fill="hold"/>
                                        <p:tgtEl>
                                          <p:spTgt spid="9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500" fill="hold"/>
                                        <p:tgtEl>
                                          <p:spTgt spid="9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500" fill="hold"/>
                                        <p:tgtEl>
                                          <p:spTgt spid="97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500" fill="hold"/>
                                        <p:tgtEl>
                                          <p:spTgt spid="97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5" dur="500" tmFilter="0,0; .5, 1; 1, 1"/>
                                        <p:tgtEl>
                                          <p:spTgt spid="9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6" presetID="4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8" dur="500" fill="hold"/>
                                        <p:tgtEl>
                                          <p:spTgt spid="9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500" fill="hold"/>
                                        <p:tgtEl>
                                          <p:spTgt spid="9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500" fill="hold"/>
                                        <p:tgtEl>
                                          <p:spTgt spid="97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500" fill="hold"/>
                                        <p:tgtEl>
                                          <p:spTgt spid="9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2" dur="500" tmFilter="0,0; .5, 1; 1, 1"/>
                                        <p:tgtEl>
                                          <p:spTgt spid="9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3" presetID="4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5" dur="500" fill="hold"/>
                                        <p:tgtEl>
                                          <p:spTgt spid="9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500" fill="hold"/>
                                        <p:tgtEl>
                                          <p:spTgt spid="9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500" fill="hold"/>
                                        <p:tgtEl>
                                          <p:spTgt spid="9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500" fill="hold"/>
                                        <p:tgtEl>
                                          <p:spTgt spid="9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9" dur="500" tmFilter="0,0; .5, 1; 1, 1"/>
                                        <p:tgtEl>
                                          <p:spTgt spid="9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0" presetID="4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2" dur="500" fill="hold"/>
                                        <p:tgtEl>
                                          <p:spTgt spid="9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500" fill="hold"/>
                                        <p:tgtEl>
                                          <p:spTgt spid="9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500" fill="hold"/>
                                        <p:tgtEl>
                                          <p:spTgt spid="9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500" fill="hold"/>
                                        <p:tgtEl>
                                          <p:spTgt spid="9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6" dur="500" tmFilter="0,0; .5, 1; 1, 1"/>
                                        <p:tgtEl>
                                          <p:spTgt spid="9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7" presetID="4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9" dur="500" fill="hold"/>
                                        <p:tgtEl>
                                          <p:spTgt spid="9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500" fill="hold"/>
                                        <p:tgtEl>
                                          <p:spTgt spid="9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500" fill="hold"/>
                                        <p:tgtEl>
                                          <p:spTgt spid="9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500" fill="hold"/>
                                        <p:tgtEl>
                                          <p:spTgt spid="9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3" dur="500" tmFilter="0,0; .5, 1; 1, 1"/>
                                        <p:tgtEl>
                                          <p:spTgt spid="9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4" presetID="4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6" dur="500" fill="hold"/>
                                        <p:tgtEl>
                                          <p:spTgt spid="9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" dur="500" fill="hold"/>
                                        <p:tgtEl>
                                          <p:spTgt spid="9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8" dur="500" fill="hold"/>
                                        <p:tgtEl>
                                          <p:spTgt spid="97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" dur="500" fill="hold"/>
                                        <p:tgtEl>
                                          <p:spTgt spid="97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0" dur="500" tmFilter="0,0; .5, 1; 1, 1"/>
                                        <p:tgtEl>
                                          <p:spTgt spid="9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1" presetID="4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3" dur="500" fill="hold"/>
                                        <p:tgtEl>
                                          <p:spTgt spid="9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500" fill="hold"/>
                                        <p:tgtEl>
                                          <p:spTgt spid="9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500" fill="hold"/>
                                        <p:tgtEl>
                                          <p:spTgt spid="98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500" fill="hold"/>
                                        <p:tgtEl>
                                          <p:spTgt spid="98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7" dur="500" tmFilter="0,0; .5, 1; 1, 1"/>
                                        <p:tgtEl>
                                          <p:spTgt spid="9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8" presetID="4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0" dur="500" fill="hold"/>
                                        <p:tgtEl>
                                          <p:spTgt spid="9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1" dur="500" fill="hold"/>
                                        <p:tgtEl>
                                          <p:spTgt spid="9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" dur="500" fill="hold"/>
                                        <p:tgtEl>
                                          <p:spTgt spid="98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3" dur="500" fill="hold"/>
                                        <p:tgtEl>
                                          <p:spTgt spid="98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4" dur="500" tmFilter="0,0; .5, 1; 1, 1"/>
                                        <p:tgtEl>
                                          <p:spTgt spid="9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5" fill="hold">
                      <p:stCondLst>
                        <p:cond delay="indefinite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6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70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3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1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2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3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9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4" presetID="38" presetClass="entr" presetSubtype="0" accel="5000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76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77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3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8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9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0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9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1" presetID="38" presetClass="entr" presetSubtype="0" accel="5000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83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84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4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5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6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7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9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8" presetID="38" presetClass="entr" presetSubtype="0" accel="5000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90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91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4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2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3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4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9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5" presetID="38" presetClass="entr" presetSubtype="0" accel="5000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9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9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4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9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2" presetID="38" presetClass="entr" presetSubtype="0" accel="5000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204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205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4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6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7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8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9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9" fill="hold">
                      <p:stCondLst>
                        <p:cond delay="indefinite"/>
                      </p:stCondLst>
                      <p:childTnLst>
                        <p:par>
                          <p:cTn id="210" fill="hold">
                            <p:stCondLst>
                              <p:cond delay="0"/>
                            </p:stCondLst>
                            <p:childTnLst>
                              <p:par>
                                <p:cTn id="2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3" dur="500" fill="hold"/>
                                        <p:tgtEl>
                                          <p:spTgt spid="8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4" dur="500" fill="hold"/>
                                        <p:tgtEl>
                                          <p:spTgt spid="8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5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7" dur="500" fill="hold"/>
                                        <p:tgtEl>
                                          <p:spTgt spid="8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8" dur="500" fill="hold"/>
                                        <p:tgtEl>
                                          <p:spTgt spid="8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9" presetID="2" presetClass="entr" presetSubtype="3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1" dur="500" fill="hold"/>
                                        <p:tgtEl>
                                          <p:spTgt spid="8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2" dur="500" fill="hold"/>
                                        <p:tgtEl>
                                          <p:spTgt spid="8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3" presetID="2" presetClass="entr" presetSubtype="1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5" dur="500" fill="hold"/>
                                        <p:tgtEl>
                                          <p:spTgt spid="8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6" dur="500" fill="hold"/>
                                        <p:tgtEl>
                                          <p:spTgt spid="8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7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9" dur="500" fill="hold"/>
                                        <p:tgtEl>
                                          <p:spTgt spid="8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0" dur="500" fill="hold"/>
                                        <p:tgtEl>
                                          <p:spTgt spid="8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3" dur="500" fill="hold"/>
                                        <p:tgtEl>
                                          <p:spTgt spid="8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4" dur="500" fill="hold"/>
                                        <p:tgtEl>
                                          <p:spTgt spid="8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5" fill="hold">
                      <p:stCondLst>
                        <p:cond delay="indefinite"/>
                      </p:stCondLst>
                      <p:childTnLst>
                        <p:par>
                          <p:cTn id="236" fill="hold">
                            <p:stCondLst>
                              <p:cond delay="0"/>
                            </p:stCondLst>
                            <p:childTnLst>
                              <p:par>
                                <p:cTn id="237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9" dur="500" fill="hold"/>
                                        <p:tgtEl>
                                          <p:spTgt spid="8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0" dur="500" fill="hold"/>
                                        <p:tgtEl>
                                          <p:spTgt spid="8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1" dur="500" fill="hold"/>
                                        <p:tgtEl>
                                          <p:spTgt spid="8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2" dur="500"/>
                                        <p:tgtEl>
                                          <p:spTgt spid="8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3" presetID="49" presetClass="entr" presetSubtype="0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5" dur="500" fill="hold"/>
                                        <p:tgtEl>
                                          <p:spTgt spid="8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6" dur="500" fill="hold"/>
                                        <p:tgtEl>
                                          <p:spTgt spid="8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7" dur="500" fill="hold"/>
                                        <p:tgtEl>
                                          <p:spTgt spid="8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8" dur="500"/>
                                        <p:tgtEl>
                                          <p:spTgt spid="8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9" presetID="49" presetClass="entr" presetSubtype="0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1" dur="500" fill="hold"/>
                                        <p:tgtEl>
                                          <p:spTgt spid="8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2" dur="500" fill="hold"/>
                                        <p:tgtEl>
                                          <p:spTgt spid="8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3" dur="500" fill="hold"/>
                                        <p:tgtEl>
                                          <p:spTgt spid="83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4" dur="500"/>
                                        <p:tgtEl>
                                          <p:spTgt spid="8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5" presetID="49" presetClass="entr" presetSubtype="0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7" dur="500" fill="hold"/>
                                        <p:tgtEl>
                                          <p:spTgt spid="8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8" dur="500" fill="hold"/>
                                        <p:tgtEl>
                                          <p:spTgt spid="8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9" dur="500" fill="hold"/>
                                        <p:tgtEl>
                                          <p:spTgt spid="83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0" dur="500"/>
                                        <p:tgtEl>
                                          <p:spTgt spid="8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1" presetID="49" presetClass="entr" presetSubtype="0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3" dur="500" fill="hold"/>
                                        <p:tgtEl>
                                          <p:spTgt spid="8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4" dur="500" fill="hold"/>
                                        <p:tgtEl>
                                          <p:spTgt spid="8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5" dur="500" fill="hold"/>
                                        <p:tgtEl>
                                          <p:spTgt spid="83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6" dur="500"/>
                                        <p:tgtEl>
                                          <p:spTgt spid="8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7" fill="hold">
                      <p:stCondLst>
                        <p:cond delay="indefinite"/>
                      </p:stCondLst>
                      <p:childTnLst>
                        <p:par>
                          <p:cTn id="268" fill="hold">
                            <p:stCondLst>
                              <p:cond delay="0"/>
                            </p:stCondLst>
                            <p:childTnLst>
                              <p:par>
                                <p:cTn id="26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1" dur="1000" fill="hold"/>
                                        <p:tgtEl>
                                          <p:spTgt spid="79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2" dur="1000" fill="hold"/>
                                        <p:tgtEl>
                                          <p:spTgt spid="79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3" dur="1000" fill="hold"/>
                                        <p:tgtEl>
                                          <p:spTgt spid="79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4" dur="1000"/>
                                        <p:tgtEl>
                                          <p:spTgt spid="7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7" dur="1000" fill="hold"/>
                                        <p:tgtEl>
                                          <p:spTgt spid="79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8" dur="1000" fill="hold"/>
                                        <p:tgtEl>
                                          <p:spTgt spid="79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9" dur="1000" fill="hold"/>
                                        <p:tgtEl>
                                          <p:spTgt spid="79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0" dur="1000"/>
                                        <p:tgtEl>
                                          <p:spTgt spid="7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3" dur="1000" fill="hold"/>
                                        <p:tgtEl>
                                          <p:spTgt spid="79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4" dur="1000" fill="hold"/>
                                        <p:tgtEl>
                                          <p:spTgt spid="79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5" dur="1000" fill="hold"/>
                                        <p:tgtEl>
                                          <p:spTgt spid="79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6" dur="1000"/>
                                        <p:tgtEl>
                                          <p:spTgt spid="7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7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9" dur="1000" fill="hold"/>
                                        <p:tgtEl>
                                          <p:spTgt spid="7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0" dur="1000" fill="hold"/>
                                        <p:tgtEl>
                                          <p:spTgt spid="7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1" dur="1000" fill="hold"/>
                                        <p:tgtEl>
                                          <p:spTgt spid="79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2" dur="1000"/>
                                        <p:tgtEl>
                                          <p:spTgt spid="7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3" fill="hold">
                      <p:stCondLst>
                        <p:cond delay="indefinite"/>
                      </p:stCondLst>
                      <p:childTnLst>
                        <p:par>
                          <p:cTn id="294" fill="hold">
                            <p:stCondLst>
                              <p:cond delay="0"/>
                            </p:stCondLst>
                            <p:childTnLst>
                              <p:par>
                                <p:cTn id="29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7" dur="2000"/>
                                        <p:tgtEl>
                                          <p:spTgt spid="5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8" dur="2000" fill="hold"/>
                                        <p:tgtEl>
                                          <p:spTgt spid="5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9" dur="2000" fill="hold"/>
                                        <p:tgtEl>
                                          <p:spTgt spid="5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0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2" dur="2000"/>
                                        <p:tgtEl>
                                          <p:spTgt spid="76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3" dur="2000" fill="hold"/>
                                        <p:tgtEl>
                                          <p:spTgt spid="7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4" dur="2000" fill="hold"/>
                                        <p:tgtEl>
                                          <p:spTgt spid="7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5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7" dur="2000"/>
                                        <p:tgtEl>
                                          <p:spTgt spid="76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8" dur="2000" fill="hold"/>
                                        <p:tgtEl>
                                          <p:spTgt spid="7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9" dur="2000" fill="hold"/>
                                        <p:tgtEl>
                                          <p:spTgt spid="76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0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2" dur="2000"/>
                                        <p:tgtEl>
                                          <p:spTgt spid="76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3" dur="2000" fill="hold"/>
                                        <p:tgtEl>
                                          <p:spTgt spid="7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4" dur="2000" fill="hold"/>
                                        <p:tgtEl>
                                          <p:spTgt spid="7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5" fill="hold">
                      <p:stCondLst>
                        <p:cond delay="indefinite"/>
                      </p:stCondLst>
                      <p:childTnLst>
                        <p:par>
                          <p:cTn id="316" fill="hold">
                            <p:stCondLst>
                              <p:cond delay="0"/>
                            </p:stCondLst>
                            <p:childTnLst>
                              <p:par>
                                <p:cTn id="31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2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6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6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6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2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6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6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3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6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6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3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6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33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4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6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4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6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6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6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6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4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6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6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4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6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49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5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6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5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6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6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6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6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6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6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6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6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6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65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7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6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7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6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6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7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6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6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7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6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6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6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81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8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6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9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6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6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9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6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6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9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6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6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9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6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61" grpId="0"/>
      <p:bldP spid="562" grpId="0"/>
      <p:bldP spid="563" grpId="0"/>
      <p:bldP spid="564" grpId="0"/>
      <p:bldP spid="565" grpId="0"/>
      <p:bldP spid="538" grpId="0"/>
      <p:bldP spid="760" grpId="0"/>
      <p:bldP spid="761" grpId="0"/>
      <p:bldP spid="762" grpId="0"/>
      <p:bldP spid="790" grpId="0"/>
      <p:bldP spid="796" grpId="0"/>
      <p:bldP spid="797" grpId="0"/>
      <p:bldP spid="798" grpId="0"/>
      <p:bldP spid="826" grpId="0"/>
      <p:bldP spid="827" grpId="0"/>
      <p:bldP spid="832" grpId="0"/>
      <p:bldP spid="833" grpId="0"/>
      <p:bldP spid="834" grpId="0"/>
      <p:bldP spid="862" grpId="0"/>
      <p:bldP spid="863" grpId="0"/>
      <p:bldP spid="868" grpId="0"/>
      <p:bldP spid="869" grpId="0"/>
      <p:bldP spid="870" grpId="0"/>
      <p:bldP spid="871" grpId="0"/>
      <p:bldP spid="935" grpId="0"/>
      <p:bldP spid="936" grpId="0"/>
      <p:bldP spid="941" grpId="0"/>
      <p:bldP spid="942" grpId="0"/>
      <p:bldP spid="943" grpId="0"/>
      <p:bldP spid="944" grpId="0"/>
      <p:bldP spid="971" grpId="0"/>
      <p:bldP spid="972" grpId="0"/>
      <p:bldP spid="973" grpId="0"/>
      <p:bldP spid="977" grpId="0"/>
      <p:bldP spid="978" grpId="0"/>
      <p:bldP spid="979" grpId="0"/>
      <p:bldP spid="980" grpId="0"/>
      <p:bldP spid="981" grpId="0"/>
      <p:bldP spid="1007" grpId="0"/>
      <p:bldP spid="1013" grpId="0"/>
      <p:bldP spid="1014" grpId="0"/>
      <p:bldP spid="1015" grpId="0"/>
      <p:bldP spid="1043" grpId="0"/>
      <p:bldP spid="1044" grpId="0"/>
      <p:bldP spid="1045" grpId="0"/>
      <p:bldP spid="1046" grpId="0"/>
      <p:bldP spid="1047" grpId="0"/>
      <p:bldP spid="1049" grpId="0"/>
      <p:bldP spid="1079" grpId="0"/>
      <p:bldP spid="1080" grpId="0"/>
      <p:bldP spid="1085" grpId="0"/>
      <p:bldP spid="1086" grpId="0"/>
      <p:bldP spid="1087" grpId="0"/>
      <p:bldP spid="1088" grpId="0"/>
      <p:bldP spid="108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tint val="100000"/>
            <a:shade val="100000"/>
            <a:hueMod val="100000"/>
            <a:satMod val="100000"/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80" name="Tabulka 87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879079"/>
              </p:ext>
            </p:extLst>
          </p:nvPr>
        </p:nvGraphicFramePr>
        <p:xfrm>
          <a:off x="-6454" y="26166"/>
          <a:ext cx="9144000" cy="741680"/>
        </p:xfrm>
        <a:graphic>
          <a:graphicData uri="http://schemas.openxmlformats.org/drawingml/2006/table">
            <a:tbl>
              <a:tblPr firstRow="1" bandRow="1"/>
              <a:tblGrid>
                <a:gridCol w="1043608"/>
                <a:gridCol w="4050196"/>
                <a:gridCol w="4050196"/>
              </a:tblGrid>
              <a:tr h="370840">
                <a:tc gridSpan="3"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algn="ctr"/>
                      <a:r>
                        <a:rPr lang="cs-CZ" sz="1600" dirty="0" smtClean="0">
                          <a:latin typeface="Arial" pitchFamily="34" charset="0"/>
                          <a:cs typeface="Arial" pitchFamily="34" charset="0"/>
                        </a:rPr>
                        <a:t>Pracovní list 499</a:t>
                      </a:r>
                      <a:endParaRPr lang="cs-CZ" sz="16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ysClr val="windowText" lastClr="000000"/>
                      </a:solidFill>
                    </a:lnL>
                    <a:lnR w="12700" cmpd="sng">
                      <a:solidFill>
                        <a:sysClr val="windowText" lastClr="000000"/>
                      </a:solidFill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mpd="sng">
                      <a:solidFill>
                        <a:sysClr val="windowText" lastClr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sz="1600" dirty="0" smtClean="0">
                          <a:latin typeface="Arial" pitchFamily="34" charset="0"/>
                          <a:cs typeface="Arial" pitchFamily="34" charset="0"/>
                        </a:rPr>
                        <a:t>Jméno:</a:t>
                      </a:r>
                      <a:endParaRPr lang="cs-CZ" sz="16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ysClr val="windowText" lastClr="000000"/>
                      </a:solidFill>
                    </a:lnL>
                    <a:lnR w="12700" cmpd="sng">
                      <a:solidFill>
                        <a:sysClr val="windowText" lastClr="000000"/>
                      </a:solidFill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mpd="sng">
                      <a:solidFill>
                        <a:sysClr val="windowText" lastClr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algn="ctr"/>
                      <a:endParaRPr lang="cs-CZ" sz="16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ysClr val="windowText" lastClr="000000"/>
                      </a:solidFill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mpd="sng">
                      <a:solidFill>
                        <a:sysClr val="windowText" lastClr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>
                          <a:latin typeface="Arial" pitchFamily="34" charset="0"/>
                          <a:cs typeface="Arial" pitchFamily="34" charset="0"/>
                        </a:rPr>
                        <a:t>Vyplň tajenku</a:t>
                      </a:r>
                      <a:endParaRPr lang="cs-CZ" sz="16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solidFill>
                        <a:sysClr val="windowText" lastClr="000000"/>
                      </a:solidFill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grpSp>
        <p:nvGrpSpPr>
          <p:cNvPr id="133" name="Skupina 132"/>
          <p:cNvGrpSpPr/>
          <p:nvPr/>
        </p:nvGrpSpPr>
        <p:grpSpPr>
          <a:xfrm>
            <a:off x="982434" y="1530355"/>
            <a:ext cx="5029726" cy="3693148"/>
            <a:chOff x="982434" y="1530355"/>
            <a:chExt cx="5029726" cy="3693148"/>
          </a:xfrm>
        </p:grpSpPr>
        <p:sp>
          <p:nvSpPr>
            <p:cNvPr id="3" name="Obdélník 2"/>
            <p:cNvSpPr/>
            <p:nvPr/>
          </p:nvSpPr>
          <p:spPr>
            <a:xfrm>
              <a:off x="982434" y="1530355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4" name="Obdélník 3"/>
            <p:cNvSpPr/>
            <p:nvPr/>
          </p:nvSpPr>
          <p:spPr>
            <a:xfrm>
              <a:off x="984931" y="1899922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5" name="Obdélník 4"/>
            <p:cNvSpPr/>
            <p:nvPr/>
          </p:nvSpPr>
          <p:spPr>
            <a:xfrm>
              <a:off x="984915" y="2271420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6" name="Obdélník 5"/>
            <p:cNvSpPr/>
            <p:nvPr/>
          </p:nvSpPr>
          <p:spPr>
            <a:xfrm>
              <a:off x="984899" y="2642918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7" name="Obdélník 6"/>
            <p:cNvSpPr/>
            <p:nvPr/>
          </p:nvSpPr>
          <p:spPr>
            <a:xfrm>
              <a:off x="984883" y="3014416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8" name="Obdélník 7"/>
            <p:cNvSpPr/>
            <p:nvPr/>
          </p:nvSpPr>
          <p:spPr>
            <a:xfrm>
              <a:off x="984867" y="3373214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1060188" y="1530590"/>
              <a:ext cx="31290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prstClr val="black"/>
                  </a:solidFill>
                  <a:latin typeface="Arial" pitchFamily="34" charset="0"/>
                  <a:cs typeface="Arial" pitchFamily="34" charset="0"/>
                </a:rPr>
                <a:t>1</a:t>
              </a:r>
              <a:endPara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10" name="TextovéPole 9"/>
            <p:cNvSpPr txBox="1"/>
            <p:nvPr/>
          </p:nvSpPr>
          <p:spPr>
            <a:xfrm>
              <a:off x="1063405" y="1904798"/>
              <a:ext cx="31290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>
                  <a:solidFill>
                    <a:prstClr val="black"/>
                  </a:solidFill>
                  <a:latin typeface="Arial" pitchFamily="34" charset="0"/>
                  <a:cs typeface="Arial" pitchFamily="34" charset="0"/>
                </a:rPr>
                <a:t>2</a:t>
              </a:r>
            </a:p>
          </p:txBody>
        </p:sp>
        <p:sp>
          <p:nvSpPr>
            <p:cNvPr id="11" name="TextovéPole 10"/>
            <p:cNvSpPr txBox="1"/>
            <p:nvPr/>
          </p:nvSpPr>
          <p:spPr>
            <a:xfrm>
              <a:off x="1065353" y="2276875"/>
              <a:ext cx="31290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>
                  <a:solidFill>
                    <a:prstClr val="black"/>
                  </a:solidFill>
                  <a:latin typeface="Arial" pitchFamily="34" charset="0"/>
                  <a:cs typeface="Arial" pitchFamily="34" charset="0"/>
                </a:rPr>
                <a:t>3</a:t>
              </a:r>
            </a:p>
          </p:txBody>
        </p:sp>
        <p:sp>
          <p:nvSpPr>
            <p:cNvPr id="12" name="TextovéPole 11"/>
            <p:cNvSpPr txBox="1"/>
            <p:nvPr/>
          </p:nvSpPr>
          <p:spPr>
            <a:xfrm>
              <a:off x="1060172" y="2645116"/>
              <a:ext cx="31290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>
                  <a:solidFill>
                    <a:prstClr val="black"/>
                  </a:solidFill>
                  <a:latin typeface="Arial" pitchFamily="34" charset="0"/>
                  <a:cs typeface="Arial" pitchFamily="34" charset="0"/>
                </a:rPr>
                <a:t>4</a:t>
              </a:r>
            </a:p>
          </p:txBody>
        </p:sp>
        <p:sp>
          <p:nvSpPr>
            <p:cNvPr id="13" name="TextovéPole 12"/>
            <p:cNvSpPr txBox="1"/>
            <p:nvPr/>
          </p:nvSpPr>
          <p:spPr>
            <a:xfrm>
              <a:off x="1060172" y="3019385"/>
              <a:ext cx="31290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>
                  <a:solidFill>
                    <a:prstClr val="black"/>
                  </a:solidFill>
                  <a:latin typeface="Arial" pitchFamily="34" charset="0"/>
                  <a:cs typeface="Arial" pitchFamily="34" charset="0"/>
                </a:rPr>
                <a:t>5</a:t>
              </a:r>
            </a:p>
          </p:txBody>
        </p:sp>
        <p:sp>
          <p:nvSpPr>
            <p:cNvPr id="14" name="TextovéPole 13"/>
            <p:cNvSpPr txBox="1"/>
            <p:nvPr/>
          </p:nvSpPr>
          <p:spPr>
            <a:xfrm>
              <a:off x="1060156" y="3381373"/>
              <a:ext cx="31290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prstClr val="black"/>
                  </a:solidFill>
                  <a:latin typeface="Arial" pitchFamily="34" charset="0"/>
                  <a:cs typeface="Arial" pitchFamily="34" charset="0"/>
                </a:rPr>
                <a:t>6</a:t>
              </a:r>
              <a:endPara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15" name="Obdélník 14"/>
            <p:cNvSpPr/>
            <p:nvPr/>
          </p:nvSpPr>
          <p:spPr>
            <a:xfrm>
              <a:off x="984851" y="3744712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6" name="TextovéPole 15"/>
            <p:cNvSpPr txBox="1"/>
            <p:nvPr/>
          </p:nvSpPr>
          <p:spPr>
            <a:xfrm>
              <a:off x="1060140" y="3744934"/>
              <a:ext cx="31290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>
                  <a:solidFill>
                    <a:prstClr val="black"/>
                  </a:solidFill>
                  <a:latin typeface="Arial" pitchFamily="34" charset="0"/>
                  <a:cs typeface="Arial" pitchFamily="34" charset="0"/>
                </a:rPr>
                <a:t>7</a:t>
              </a:r>
            </a:p>
          </p:txBody>
        </p:sp>
        <p:sp>
          <p:nvSpPr>
            <p:cNvPr id="17" name="Obdélník 16"/>
            <p:cNvSpPr/>
            <p:nvPr/>
          </p:nvSpPr>
          <p:spPr>
            <a:xfrm>
              <a:off x="984835" y="4116210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8" name="TextovéPole 17"/>
            <p:cNvSpPr txBox="1"/>
            <p:nvPr/>
          </p:nvSpPr>
          <p:spPr>
            <a:xfrm>
              <a:off x="1060124" y="4121860"/>
              <a:ext cx="31290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prstClr val="black"/>
                  </a:solidFill>
                  <a:latin typeface="Arial" pitchFamily="34" charset="0"/>
                  <a:cs typeface="Arial" pitchFamily="34" charset="0"/>
                </a:rPr>
                <a:t>8</a:t>
              </a:r>
              <a:endPara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19" name="Obdélník 18"/>
            <p:cNvSpPr/>
            <p:nvPr/>
          </p:nvSpPr>
          <p:spPr>
            <a:xfrm>
              <a:off x="984819" y="4487708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20" name="TextovéPole 19"/>
            <p:cNvSpPr txBox="1"/>
            <p:nvPr/>
          </p:nvSpPr>
          <p:spPr>
            <a:xfrm>
              <a:off x="1058709" y="4488595"/>
              <a:ext cx="31290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>
                  <a:solidFill>
                    <a:prstClr val="black"/>
                  </a:solidFill>
                  <a:latin typeface="Arial" pitchFamily="34" charset="0"/>
                  <a:cs typeface="Arial" pitchFamily="34" charset="0"/>
                </a:rPr>
                <a:t>9</a:t>
              </a:r>
            </a:p>
          </p:txBody>
        </p:sp>
        <p:sp>
          <p:nvSpPr>
            <p:cNvPr id="21" name="Obdélník 20"/>
            <p:cNvSpPr/>
            <p:nvPr/>
          </p:nvSpPr>
          <p:spPr>
            <a:xfrm>
              <a:off x="987197" y="4846506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22" name="TextovéPole 21"/>
            <p:cNvSpPr txBox="1"/>
            <p:nvPr/>
          </p:nvSpPr>
          <p:spPr>
            <a:xfrm>
              <a:off x="993649" y="4853055"/>
              <a:ext cx="44114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prstClr val="black"/>
                  </a:solidFill>
                  <a:latin typeface="Arial" pitchFamily="34" charset="0"/>
                  <a:cs typeface="Arial" pitchFamily="34" charset="0"/>
                </a:rPr>
                <a:t>10</a:t>
              </a:r>
              <a:endPara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23" name="Obdélník 22"/>
            <p:cNvSpPr/>
            <p:nvPr/>
          </p:nvSpPr>
          <p:spPr>
            <a:xfrm>
              <a:off x="1439878" y="4854171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24" name="Obdélník 23"/>
            <p:cNvSpPr/>
            <p:nvPr/>
          </p:nvSpPr>
          <p:spPr>
            <a:xfrm>
              <a:off x="1897110" y="4854155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25" name="Obdélník 24"/>
            <p:cNvSpPr/>
            <p:nvPr/>
          </p:nvSpPr>
          <p:spPr>
            <a:xfrm>
              <a:off x="2354342" y="4854139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26" name="Obdélník 25"/>
            <p:cNvSpPr/>
            <p:nvPr/>
          </p:nvSpPr>
          <p:spPr>
            <a:xfrm>
              <a:off x="2811574" y="4854123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27" name="Obdélník 26"/>
            <p:cNvSpPr/>
            <p:nvPr/>
          </p:nvSpPr>
          <p:spPr>
            <a:xfrm>
              <a:off x="3268806" y="4854107"/>
              <a:ext cx="457194" cy="369332"/>
            </a:xfrm>
            <a:prstGeom prst="rect">
              <a:avLst/>
            </a:prstGeom>
            <a:solidFill>
              <a:schemeClr val="accent1">
                <a:alpha val="3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33" name="Obdélník 32"/>
            <p:cNvSpPr/>
            <p:nvPr/>
          </p:nvSpPr>
          <p:spPr>
            <a:xfrm>
              <a:off x="3268806" y="4485807"/>
              <a:ext cx="457194" cy="369332"/>
            </a:xfrm>
            <a:prstGeom prst="rect">
              <a:avLst/>
            </a:prstGeom>
            <a:solidFill>
              <a:schemeClr val="accent1">
                <a:alpha val="3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34" name="Obdélník 33"/>
            <p:cNvSpPr/>
            <p:nvPr/>
          </p:nvSpPr>
          <p:spPr>
            <a:xfrm>
              <a:off x="3726038" y="4485791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35" name="Obdélník 34"/>
            <p:cNvSpPr/>
            <p:nvPr/>
          </p:nvSpPr>
          <p:spPr>
            <a:xfrm>
              <a:off x="4183270" y="4485775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36" name="Obdélník 35"/>
            <p:cNvSpPr/>
            <p:nvPr/>
          </p:nvSpPr>
          <p:spPr>
            <a:xfrm>
              <a:off x="4640502" y="4485759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41" name="Obdélník 40"/>
            <p:cNvSpPr/>
            <p:nvPr/>
          </p:nvSpPr>
          <p:spPr>
            <a:xfrm>
              <a:off x="3268806" y="4118635"/>
              <a:ext cx="457194" cy="369332"/>
            </a:xfrm>
            <a:prstGeom prst="rect">
              <a:avLst/>
            </a:prstGeom>
            <a:solidFill>
              <a:schemeClr val="accent1">
                <a:alpha val="3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42" name="Obdélník 41"/>
            <p:cNvSpPr/>
            <p:nvPr/>
          </p:nvSpPr>
          <p:spPr>
            <a:xfrm>
              <a:off x="3726038" y="4118619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43" name="Obdélník 42"/>
            <p:cNvSpPr/>
            <p:nvPr/>
          </p:nvSpPr>
          <p:spPr>
            <a:xfrm>
              <a:off x="4183270" y="4118603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44" name="Obdélník 43"/>
            <p:cNvSpPr/>
            <p:nvPr/>
          </p:nvSpPr>
          <p:spPr>
            <a:xfrm>
              <a:off x="4640502" y="4118587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49" name="Obdélník 48"/>
            <p:cNvSpPr/>
            <p:nvPr/>
          </p:nvSpPr>
          <p:spPr>
            <a:xfrm>
              <a:off x="2811574" y="3750351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50" name="Obdélník 49"/>
            <p:cNvSpPr/>
            <p:nvPr/>
          </p:nvSpPr>
          <p:spPr>
            <a:xfrm>
              <a:off x="3268806" y="3750335"/>
              <a:ext cx="457194" cy="369332"/>
            </a:xfrm>
            <a:prstGeom prst="rect">
              <a:avLst/>
            </a:prstGeom>
            <a:solidFill>
              <a:schemeClr val="accent1">
                <a:alpha val="3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51" name="Obdélník 50"/>
            <p:cNvSpPr/>
            <p:nvPr/>
          </p:nvSpPr>
          <p:spPr>
            <a:xfrm>
              <a:off x="3726038" y="3750319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52" name="Obdélník 51"/>
            <p:cNvSpPr/>
            <p:nvPr/>
          </p:nvSpPr>
          <p:spPr>
            <a:xfrm>
              <a:off x="4183270" y="3750303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53" name="Obdélník 52"/>
            <p:cNvSpPr/>
            <p:nvPr/>
          </p:nvSpPr>
          <p:spPr>
            <a:xfrm>
              <a:off x="4640502" y="3750287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59" name="Obdélník 58"/>
            <p:cNvSpPr/>
            <p:nvPr/>
          </p:nvSpPr>
          <p:spPr>
            <a:xfrm>
              <a:off x="2811574" y="3382051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60" name="Obdélník 59"/>
            <p:cNvSpPr/>
            <p:nvPr/>
          </p:nvSpPr>
          <p:spPr>
            <a:xfrm>
              <a:off x="3268806" y="3382035"/>
              <a:ext cx="457194" cy="369332"/>
            </a:xfrm>
            <a:prstGeom prst="rect">
              <a:avLst/>
            </a:prstGeom>
            <a:solidFill>
              <a:schemeClr val="accent1">
                <a:alpha val="3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61" name="Obdélník 60"/>
            <p:cNvSpPr/>
            <p:nvPr/>
          </p:nvSpPr>
          <p:spPr>
            <a:xfrm>
              <a:off x="3726038" y="3382019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62" name="Obdélník 61"/>
            <p:cNvSpPr/>
            <p:nvPr/>
          </p:nvSpPr>
          <p:spPr>
            <a:xfrm>
              <a:off x="4183270" y="3382003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63" name="Obdélník 62"/>
            <p:cNvSpPr/>
            <p:nvPr/>
          </p:nvSpPr>
          <p:spPr>
            <a:xfrm>
              <a:off x="4640502" y="3381987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64" name="Obdélník 63"/>
            <p:cNvSpPr/>
            <p:nvPr/>
          </p:nvSpPr>
          <p:spPr>
            <a:xfrm>
              <a:off x="5097734" y="3381971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71" name="Obdélník 70"/>
            <p:cNvSpPr/>
            <p:nvPr/>
          </p:nvSpPr>
          <p:spPr>
            <a:xfrm>
              <a:off x="2811574" y="3013007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72" name="Obdélník 71"/>
            <p:cNvSpPr/>
            <p:nvPr/>
          </p:nvSpPr>
          <p:spPr>
            <a:xfrm>
              <a:off x="3268806" y="3012991"/>
              <a:ext cx="457194" cy="369332"/>
            </a:xfrm>
            <a:prstGeom prst="rect">
              <a:avLst/>
            </a:prstGeom>
            <a:solidFill>
              <a:schemeClr val="accent1">
                <a:alpha val="3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73" name="Obdélník 72"/>
            <p:cNvSpPr/>
            <p:nvPr/>
          </p:nvSpPr>
          <p:spPr>
            <a:xfrm>
              <a:off x="3726038" y="3012975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74" name="Obdélník 73"/>
            <p:cNvSpPr/>
            <p:nvPr/>
          </p:nvSpPr>
          <p:spPr>
            <a:xfrm>
              <a:off x="4183270" y="3012959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75" name="Obdélník 74"/>
            <p:cNvSpPr/>
            <p:nvPr/>
          </p:nvSpPr>
          <p:spPr>
            <a:xfrm>
              <a:off x="4640502" y="3012943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76" name="Obdélník 75"/>
            <p:cNvSpPr/>
            <p:nvPr/>
          </p:nvSpPr>
          <p:spPr>
            <a:xfrm>
              <a:off x="5097734" y="3012927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83" name="Obdélník 82"/>
            <p:cNvSpPr/>
            <p:nvPr/>
          </p:nvSpPr>
          <p:spPr>
            <a:xfrm>
              <a:off x="2354342" y="2644723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84" name="Obdélník 83"/>
            <p:cNvSpPr/>
            <p:nvPr/>
          </p:nvSpPr>
          <p:spPr>
            <a:xfrm>
              <a:off x="2811574" y="2644707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85" name="Obdélník 84"/>
            <p:cNvSpPr/>
            <p:nvPr/>
          </p:nvSpPr>
          <p:spPr>
            <a:xfrm>
              <a:off x="3268806" y="2644691"/>
              <a:ext cx="457194" cy="369332"/>
            </a:xfrm>
            <a:prstGeom prst="rect">
              <a:avLst/>
            </a:prstGeom>
            <a:solidFill>
              <a:schemeClr val="accent1">
                <a:alpha val="3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86" name="Obdélník 85"/>
            <p:cNvSpPr/>
            <p:nvPr/>
          </p:nvSpPr>
          <p:spPr>
            <a:xfrm>
              <a:off x="3726038" y="2644675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87" name="Obdélník 86"/>
            <p:cNvSpPr/>
            <p:nvPr/>
          </p:nvSpPr>
          <p:spPr>
            <a:xfrm>
              <a:off x="4183270" y="2644659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88" name="Obdélník 87"/>
            <p:cNvSpPr/>
            <p:nvPr/>
          </p:nvSpPr>
          <p:spPr>
            <a:xfrm>
              <a:off x="4640502" y="2644643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89" name="Obdélník 88"/>
            <p:cNvSpPr/>
            <p:nvPr/>
          </p:nvSpPr>
          <p:spPr>
            <a:xfrm>
              <a:off x="5097734" y="2644627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90" name="Obdélník 89"/>
            <p:cNvSpPr/>
            <p:nvPr/>
          </p:nvSpPr>
          <p:spPr>
            <a:xfrm>
              <a:off x="5554966" y="2644611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99" name="Obdélník 98"/>
            <p:cNvSpPr/>
            <p:nvPr/>
          </p:nvSpPr>
          <p:spPr>
            <a:xfrm>
              <a:off x="3268806" y="2276391"/>
              <a:ext cx="457194" cy="369332"/>
            </a:xfrm>
            <a:prstGeom prst="rect">
              <a:avLst/>
            </a:prstGeom>
            <a:solidFill>
              <a:schemeClr val="accent1">
                <a:alpha val="3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00" name="Obdélník 99"/>
            <p:cNvSpPr/>
            <p:nvPr/>
          </p:nvSpPr>
          <p:spPr>
            <a:xfrm>
              <a:off x="3726038" y="2276375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01" name="Obdélník 100"/>
            <p:cNvSpPr/>
            <p:nvPr/>
          </p:nvSpPr>
          <p:spPr>
            <a:xfrm>
              <a:off x="4183270" y="2276359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02" name="Obdélník 101"/>
            <p:cNvSpPr/>
            <p:nvPr/>
          </p:nvSpPr>
          <p:spPr>
            <a:xfrm>
              <a:off x="4640502" y="2276343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07" name="Obdélník 106"/>
            <p:cNvSpPr/>
            <p:nvPr/>
          </p:nvSpPr>
          <p:spPr>
            <a:xfrm>
              <a:off x="1439878" y="1908155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08" name="Obdélník 107"/>
            <p:cNvSpPr/>
            <p:nvPr/>
          </p:nvSpPr>
          <p:spPr>
            <a:xfrm>
              <a:off x="1897110" y="1908139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09" name="Obdélník 108"/>
            <p:cNvSpPr/>
            <p:nvPr/>
          </p:nvSpPr>
          <p:spPr>
            <a:xfrm>
              <a:off x="2354342" y="1908123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10" name="Obdélník 109"/>
            <p:cNvSpPr/>
            <p:nvPr/>
          </p:nvSpPr>
          <p:spPr>
            <a:xfrm>
              <a:off x="2811574" y="1908107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11" name="Obdélník 110"/>
            <p:cNvSpPr/>
            <p:nvPr/>
          </p:nvSpPr>
          <p:spPr>
            <a:xfrm>
              <a:off x="3268806" y="1908091"/>
              <a:ext cx="457194" cy="369332"/>
            </a:xfrm>
            <a:prstGeom prst="rect">
              <a:avLst/>
            </a:prstGeom>
            <a:solidFill>
              <a:schemeClr val="accent1">
                <a:alpha val="3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12" name="Obdélník 111"/>
            <p:cNvSpPr/>
            <p:nvPr/>
          </p:nvSpPr>
          <p:spPr>
            <a:xfrm>
              <a:off x="3726038" y="1908075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19" name="Obdélník 118"/>
            <p:cNvSpPr/>
            <p:nvPr/>
          </p:nvSpPr>
          <p:spPr>
            <a:xfrm>
              <a:off x="2811574" y="1539807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20" name="Obdélník 119"/>
            <p:cNvSpPr/>
            <p:nvPr/>
          </p:nvSpPr>
          <p:spPr>
            <a:xfrm>
              <a:off x="3268806" y="1539791"/>
              <a:ext cx="457194" cy="369332"/>
            </a:xfrm>
            <a:prstGeom prst="rect">
              <a:avLst/>
            </a:prstGeom>
            <a:solidFill>
              <a:schemeClr val="accent1">
                <a:alpha val="3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21" name="Obdélník 120"/>
            <p:cNvSpPr/>
            <p:nvPr/>
          </p:nvSpPr>
          <p:spPr>
            <a:xfrm>
              <a:off x="3726038" y="1539775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22" name="Obdélník 121"/>
            <p:cNvSpPr/>
            <p:nvPr/>
          </p:nvSpPr>
          <p:spPr>
            <a:xfrm>
              <a:off x="4183270" y="1539759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23" name="Obdélník 122"/>
            <p:cNvSpPr/>
            <p:nvPr/>
          </p:nvSpPr>
          <p:spPr>
            <a:xfrm>
              <a:off x="4640502" y="1539743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24" name="Obdélník 123"/>
            <p:cNvSpPr/>
            <p:nvPr/>
          </p:nvSpPr>
          <p:spPr>
            <a:xfrm>
              <a:off x="5097734" y="1539727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25" name="Obdélník 124"/>
            <p:cNvSpPr/>
            <p:nvPr/>
          </p:nvSpPr>
          <p:spPr>
            <a:xfrm>
              <a:off x="5554966" y="1539711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8819975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tint val="100000"/>
            <a:shade val="100000"/>
            <a:hueMod val="100000"/>
            <a:satMod val="100000"/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80" name="Tabulka 87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04740529"/>
              </p:ext>
            </p:extLst>
          </p:nvPr>
        </p:nvGraphicFramePr>
        <p:xfrm>
          <a:off x="-6454" y="26166"/>
          <a:ext cx="9144000" cy="741680"/>
        </p:xfrm>
        <a:graphic>
          <a:graphicData uri="http://schemas.openxmlformats.org/drawingml/2006/table">
            <a:tbl>
              <a:tblPr firstRow="1" bandRow="1"/>
              <a:tblGrid>
                <a:gridCol w="1043608"/>
                <a:gridCol w="8100392"/>
              </a:tblGrid>
              <a:tr h="370840">
                <a:tc gridSpan="2"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algn="ctr"/>
                      <a:r>
                        <a:rPr lang="cs-CZ" sz="1600" dirty="0" smtClean="0">
                          <a:latin typeface="Arial" pitchFamily="34" charset="0"/>
                          <a:cs typeface="Arial" pitchFamily="34" charset="0"/>
                        </a:rPr>
                        <a:t>Pracovní </a:t>
                      </a:r>
                      <a:r>
                        <a:rPr lang="cs-CZ" sz="1600" smtClean="0">
                          <a:latin typeface="Arial" pitchFamily="34" charset="0"/>
                          <a:cs typeface="Arial" pitchFamily="34" charset="0"/>
                        </a:rPr>
                        <a:t>list 499</a:t>
                      </a:r>
                      <a:endParaRPr lang="cs-CZ" sz="16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ysClr val="windowText" lastClr="000000"/>
                      </a:solidFill>
                    </a:lnL>
                    <a:lnR w="12700" cmpd="sng">
                      <a:solidFill>
                        <a:sysClr val="windowText" lastClr="000000"/>
                      </a:solidFill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mpd="sng">
                      <a:solidFill>
                        <a:sysClr val="windowText" lastClr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sz="1600" dirty="0" smtClean="0">
                          <a:latin typeface="Arial" pitchFamily="34" charset="0"/>
                          <a:cs typeface="Arial" pitchFamily="34" charset="0"/>
                        </a:rPr>
                        <a:t>Jméno:</a:t>
                      </a:r>
                      <a:endParaRPr lang="cs-CZ" sz="16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ysClr val="windowText" lastClr="000000"/>
                      </a:solidFill>
                    </a:lnL>
                    <a:lnR w="12700" cmpd="sng">
                      <a:solidFill>
                        <a:sysClr val="windowText" lastClr="000000"/>
                      </a:solidFill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mpd="sng">
                      <a:solidFill>
                        <a:sysClr val="windowText" lastClr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algn="ctr"/>
                      <a:endParaRPr lang="cs-CZ" sz="16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ysClr val="windowText" lastClr="000000"/>
                      </a:solidFill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-1728" y="1395916"/>
            <a:ext cx="9144001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marR="0" lvl="0" indent="-45720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cs-CZ" sz="1400" b="1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cs typeface="Arial" pitchFamily="34" charset="0"/>
              </a:rPr>
              <a:t>Doplň s- / z-  </a:t>
            </a:r>
            <a:endParaRPr kumimoji="0" lang="cs-CZ" sz="1400" b="1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92860890"/>
              </p:ext>
            </p:extLst>
          </p:nvPr>
        </p:nvGraphicFramePr>
        <p:xfrm>
          <a:off x="287523" y="1986880"/>
          <a:ext cx="8568952" cy="3708400"/>
        </p:xfrm>
        <a:graphic>
          <a:graphicData uri="http://schemas.openxmlformats.org/drawingml/2006/table">
            <a:tbl>
              <a:tblPr firstRow="1" bandRow="1"/>
              <a:tblGrid>
                <a:gridCol w="540061"/>
                <a:gridCol w="8028891"/>
              </a:tblGrid>
              <a:tr h="37084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pPr marL="0" marR="0" lvl="0" indent="0" algn="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b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cs typeface="Arial" pitchFamily="34" charset="0"/>
                        </a:rPr>
                        <a:t>1.</a:t>
                      </a:r>
                      <a:endParaRPr kumimoji="0" lang="cs-CZ" sz="14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Mám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nový </a:t>
                      </a:r>
                      <a:r>
                        <a:rPr lang="cs-CZ" sz="14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…</a:t>
                      </a:r>
                      <a:r>
                        <a:rPr lang="cs-CZ" sz="1400" b="0" dirty="0" err="1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pěvník</a:t>
                      </a:r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.</a:t>
                      </a:r>
                      <a:endParaRPr lang="cs-CZ" sz="14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pPr algn="r"/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2.</a:t>
                      </a:r>
                      <a:endParaRPr lang="cs-CZ" sz="14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Tvůj odchod z práce je velká </a:t>
                      </a:r>
                      <a:r>
                        <a:rPr kumimoji="0" lang="cs-CZ" sz="14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…</a:t>
                      </a:r>
                      <a:r>
                        <a:rPr kumimoji="0" lang="cs-CZ" sz="1400" b="0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tráta</a:t>
                      </a:r>
                      <a:r>
                        <a:rPr kumimoji="0" lang="cs-CZ" sz="14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.</a:t>
                      </a:r>
                      <a:endParaRPr kumimoji="0" lang="cs-CZ" sz="14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pPr algn="r"/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3.</a:t>
                      </a:r>
                      <a:endParaRPr lang="cs-CZ" sz="14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U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babičky budu </a:t>
                      </a:r>
                      <a:r>
                        <a:rPr lang="cs-CZ" sz="14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…</a:t>
                      </a:r>
                      <a:r>
                        <a:rPr lang="cs-CZ" sz="1400" b="0" dirty="0" err="1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bírat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brambory</a:t>
                      </a:r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.</a:t>
                      </a:r>
                      <a:endParaRPr lang="cs-CZ" sz="14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pPr algn="r"/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4.</a:t>
                      </a:r>
                      <a:endParaRPr lang="cs-CZ" sz="14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Sousedka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r>
                        <a:rPr lang="cs-CZ" sz="14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…</a:t>
                      </a:r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bledla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závistí</a:t>
                      </a:r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.</a:t>
                      </a:r>
                      <a:endParaRPr lang="cs-CZ" sz="14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pPr algn="r"/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5.</a:t>
                      </a:r>
                      <a:endParaRPr lang="cs-CZ" sz="14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Tak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rychle nejde</a:t>
                      </a:r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r>
                        <a:rPr lang="cs-CZ" sz="14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…</a:t>
                      </a:r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bohatnout.</a:t>
                      </a:r>
                      <a:endParaRPr lang="cs-CZ" sz="14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pPr algn="r"/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6.</a:t>
                      </a:r>
                      <a:endParaRPr lang="cs-CZ" sz="14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Musím tu kytici  </a:t>
                      </a:r>
                      <a:r>
                        <a:rPr lang="cs-CZ" sz="14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…</a:t>
                      </a:r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vázat.</a:t>
                      </a:r>
                      <a:endParaRPr lang="cs-CZ" sz="14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pPr algn="r"/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7.</a:t>
                      </a:r>
                      <a:endParaRPr lang="cs-CZ" sz="14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Já  </a:t>
                      </a:r>
                      <a:r>
                        <a:rPr lang="cs-CZ" sz="1400" b="1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…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míchám ty barvy dohromady.</a:t>
                      </a:r>
                      <a:endParaRPr lang="cs-CZ" sz="14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pPr algn="r"/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8.</a:t>
                      </a:r>
                      <a:endParaRPr lang="cs-CZ" sz="14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Tahle událost mi </a:t>
                      </a:r>
                      <a:r>
                        <a:rPr lang="cs-CZ" sz="14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…</a:t>
                      </a:r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kazila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radost</a:t>
                      </a:r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.</a:t>
                      </a:r>
                      <a:endParaRPr lang="cs-CZ" sz="14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pPr algn="r"/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9.</a:t>
                      </a:r>
                      <a:endParaRPr lang="cs-CZ" sz="14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Tato písemná  </a:t>
                      </a:r>
                      <a:r>
                        <a:rPr lang="cs-CZ" sz="14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…</a:t>
                      </a:r>
                      <a:r>
                        <a:rPr lang="cs-CZ" sz="1400" b="0" dirty="0" err="1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kouška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je velmi těžká</a:t>
                      </a:r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.</a:t>
                      </a:r>
                      <a:endParaRPr lang="cs-CZ" sz="14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pPr algn="r"/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10.</a:t>
                      </a:r>
                      <a:endParaRPr lang="cs-CZ" sz="14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Tatínkovi zlomená noha  </a:t>
                      </a:r>
                      <a:r>
                        <a:rPr lang="cs-CZ" sz="14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…</a:t>
                      </a:r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rostla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bez komplikací</a:t>
                      </a:r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. </a:t>
                      </a:r>
                      <a:endParaRPr lang="cs-CZ" sz="14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770075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1156"/>
            <a:ext cx="9144000" cy="477828"/>
          </a:xfrm>
        </p:spPr>
        <p:txBody>
          <a:bodyPr>
            <a:no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Použité zdroje: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21568" y="548680"/>
            <a:ext cx="9122431" cy="6309320"/>
          </a:xfrm>
        </p:spPr>
        <p:txBody>
          <a:bodyPr>
            <a:normAutofit/>
          </a:bodyPr>
          <a:lstStyle/>
          <a:p>
            <a:r>
              <a:rPr lang="cs-CZ" sz="1200" dirty="0" smtClean="0">
                <a:solidFill>
                  <a:srgbClr val="000000"/>
                </a:solidFill>
                <a:latin typeface="arial"/>
              </a:rPr>
              <a:t>Vlastní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/>
            </a:r>
            <a:br>
              <a:rPr lang="cs-CZ" sz="1200" dirty="0">
                <a:solidFill>
                  <a:srgbClr val="000000"/>
                </a:solidFill>
                <a:latin typeface="arial"/>
              </a:rPr>
            </a:br>
            <a:r>
              <a:rPr lang="cs-CZ" sz="1200" dirty="0">
                <a:solidFill>
                  <a:srgbClr val="000000"/>
                </a:solidFill>
                <a:latin typeface="arial"/>
              </a:rPr>
              <a:t/>
            </a:r>
            <a:br>
              <a:rPr lang="cs-CZ" sz="1200" dirty="0">
                <a:solidFill>
                  <a:srgbClr val="000000"/>
                </a:solidFill>
                <a:latin typeface="arial"/>
              </a:rPr>
            </a:br>
            <a:endParaRPr lang="cs-CZ" sz="1200" dirty="0" smtClean="0">
              <a:solidFill>
                <a:srgbClr val="000000"/>
              </a:solidFill>
              <a:latin typeface="arial"/>
            </a:endParaRPr>
          </a:p>
          <a:p>
            <a:endParaRPr lang="cs-CZ" sz="1200" dirty="0">
              <a:solidFill>
                <a:srgbClr val="000000"/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4042931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ppt/theme/theme1.xml><?xml version="1.0" encoding="utf-8"?>
<a:theme xmlns:a="http://schemas.openxmlformats.org/drawingml/2006/main" name="1_Mountain">
  <a:themeElements>
    <a:clrScheme name="Mountain">
      <a:dk1>
        <a:srgbClr val="000000"/>
      </a:dk1>
      <a:lt1>
        <a:srgbClr val="FFFFFF"/>
      </a:lt1>
      <a:dk2>
        <a:srgbClr val="0536B3"/>
      </a:dk2>
      <a:lt2>
        <a:srgbClr val="7CB7F8"/>
      </a:lt2>
      <a:accent1>
        <a:srgbClr val="3F9EE4"/>
      </a:accent1>
      <a:accent2>
        <a:srgbClr val="77B559"/>
      </a:accent2>
      <a:accent3>
        <a:srgbClr val="E4A81B"/>
      </a:accent3>
      <a:accent4>
        <a:srgbClr val="108BB4"/>
      </a:accent4>
      <a:accent5>
        <a:srgbClr val="DA7328"/>
      </a:accent5>
      <a:accent6>
        <a:srgbClr val="AE589F"/>
      </a:accent6>
      <a:hlink>
        <a:srgbClr val="460245"/>
      </a:hlink>
      <a:folHlink>
        <a:srgbClr val="AC17D6"/>
      </a:folHlink>
    </a:clrScheme>
    <a:fontScheme name="Office – klasické">
      <a:maj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Mountain">
      <a: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0000"/>
              </a:schemeClr>
            </a:gs>
            <a:gs pos="50000">
              <a:schemeClr val="phClr">
                <a:tint val="25000"/>
                <a:shade val="100000"/>
                <a:hueMod val="100000"/>
                <a:satMod val="100000"/>
              </a:schemeClr>
            </a:gs>
            <a:gs pos="100000">
              <a:schemeClr val="phClr">
                <a:tint val="100000"/>
                <a:shade val="100000"/>
                <a:hueMod val="100000"/>
                <a:satMod val="10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40000"/>
                <a:shade val="100000"/>
                <a:hueMod val="100000"/>
                <a:satMod val="100000"/>
              </a:schemeClr>
            </a:gs>
            <a:gs pos="30000">
              <a:schemeClr val="phClr">
                <a:tint val="100000"/>
                <a:shade val="100000"/>
                <a:hueMod val="100000"/>
                <a:satMod val="100000"/>
              </a:schemeClr>
            </a:gs>
            <a:gs pos="68000">
              <a:schemeClr val="phClr">
                <a:tint val="100000"/>
                <a:shade val="100000"/>
                <a:hueMod val="100000"/>
                <a:satMod val="100000"/>
              </a:schemeClr>
            </a:gs>
            <a:gs pos="100000">
              <a:schemeClr val="phClr">
                <a:tint val="40000"/>
                <a:shade val="100000"/>
                <a:hueMod val="100000"/>
                <a:satMod val="100000"/>
              </a:schemeClr>
            </a:gs>
          </a:gsLst>
          <a:lin ang="5400000" scaled="1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algn="br">
              <a:srgbClr val="000000">
                <a:alpha val="0"/>
              </a:srgbClr>
            </a:outerShdw>
          </a:effectLst>
        </a:effectStyle>
        <a:effectStyle>
          <a:effectLst>
            <a:outerShdw dir="5400000" algn="ctr">
              <a:srgbClr val="EBE9ED">
                <a:alpha val="0"/>
              </a:srgbClr>
            </a:outerShdw>
          </a:effectLst>
          <a:scene3d>
            <a:camera prst="orthographicFront" fov="0">
              <a:rot lat="0" lon="0" rev="0"/>
            </a:camera>
            <a:lightRig rig="glow" dir="b">
              <a:rot lat="0" lon="0" rev="0"/>
            </a:lightRig>
          </a:scene3d>
          <a:sp3d contourW="6350" prstMaterial="softEdge">
            <a:bevelT w="25400" h="25400"/>
            <a:contourClr>
              <a:schemeClr val="phClr">
                <a:tint val="9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reflection blurRad="12700" stA="40000" endPos="40000" dist="25400" dir="5400000" sy="-100000" rotWithShape="0"/>
          </a:effectLst>
          <a:scene3d>
            <a:camera prst="perspectiveFront" fov="0">
              <a:rot lat="0" lon="0" rev="0"/>
            </a:camera>
            <a:lightRig rig="glow" dir="b">
              <a:rot lat="0" lon="0" rev="0"/>
            </a:lightRig>
          </a:scene3d>
          <a:sp3d contourW="6350" prstMaterial="softEdge">
            <a:bevelT w="50800" h="25400"/>
            <a:contourClr>
              <a:schemeClr val="phClr">
                <a:tint val="100000"/>
                <a:shade val="80000"/>
                <a:hueMod val="100000"/>
                <a:satMod val="100000"/>
              </a:schemeClr>
            </a:contourClr>
          </a:sp3d>
        </a:effectStyle>
      </a:effectStyleLst>
      <a:bg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95000"/>
                <a:satMod val="100000"/>
              </a:schemeClr>
            </a:gs>
            <a:gs pos="100000">
              <a:schemeClr val="phClr">
                <a:tint val="10000"/>
                <a:satMod val="300000"/>
              </a:schemeClr>
            </a:gs>
          </a:gsLst>
          <a:lin ang="13000000" scaled="0"/>
        </a:gradFill>
        <a:blipFill>
          <a:blip xmlns:r="http://schemas.openxmlformats.org/officeDocument/2006/relationships" r:embed="rId1">
            <a:duotone>
              <a:schemeClr val="phClr">
                <a:tint val="100000"/>
                <a:shade val="75000"/>
                <a:hueMod val="100000"/>
                <a:satMod val="100000"/>
              </a:schemeClr>
              <a:schemeClr val="phClr">
                <a:tint val="55000"/>
                <a:shade val="100000"/>
                <a:hueMod val="100000"/>
                <a:satMod val="10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3_Mountain">
  <a:themeElements>
    <a:clrScheme name="Mountain">
      <a:dk1>
        <a:srgbClr val="000000"/>
      </a:dk1>
      <a:lt1>
        <a:srgbClr val="FFFFFF"/>
      </a:lt1>
      <a:dk2>
        <a:srgbClr val="0536B3"/>
      </a:dk2>
      <a:lt2>
        <a:srgbClr val="7CB7F8"/>
      </a:lt2>
      <a:accent1>
        <a:srgbClr val="3F9EE4"/>
      </a:accent1>
      <a:accent2>
        <a:srgbClr val="77B559"/>
      </a:accent2>
      <a:accent3>
        <a:srgbClr val="E4A81B"/>
      </a:accent3>
      <a:accent4>
        <a:srgbClr val="108BB4"/>
      </a:accent4>
      <a:accent5>
        <a:srgbClr val="DA7328"/>
      </a:accent5>
      <a:accent6>
        <a:srgbClr val="AE589F"/>
      </a:accent6>
      <a:hlink>
        <a:srgbClr val="460245"/>
      </a:hlink>
      <a:folHlink>
        <a:srgbClr val="AC17D6"/>
      </a:folHlink>
    </a:clrScheme>
    <a:fontScheme name="Office – klasické">
      <a:maj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Mountain">
      <a: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0000"/>
              </a:schemeClr>
            </a:gs>
            <a:gs pos="50000">
              <a:schemeClr val="phClr">
                <a:tint val="25000"/>
                <a:shade val="100000"/>
                <a:hueMod val="100000"/>
                <a:satMod val="100000"/>
              </a:schemeClr>
            </a:gs>
            <a:gs pos="100000">
              <a:schemeClr val="phClr">
                <a:tint val="100000"/>
                <a:shade val="100000"/>
                <a:hueMod val="100000"/>
                <a:satMod val="10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40000"/>
                <a:shade val="100000"/>
                <a:hueMod val="100000"/>
                <a:satMod val="100000"/>
              </a:schemeClr>
            </a:gs>
            <a:gs pos="30000">
              <a:schemeClr val="phClr">
                <a:tint val="100000"/>
                <a:shade val="100000"/>
                <a:hueMod val="100000"/>
                <a:satMod val="100000"/>
              </a:schemeClr>
            </a:gs>
            <a:gs pos="68000">
              <a:schemeClr val="phClr">
                <a:tint val="100000"/>
                <a:shade val="100000"/>
                <a:hueMod val="100000"/>
                <a:satMod val="100000"/>
              </a:schemeClr>
            </a:gs>
            <a:gs pos="100000">
              <a:schemeClr val="phClr">
                <a:tint val="40000"/>
                <a:shade val="100000"/>
                <a:hueMod val="100000"/>
                <a:satMod val="100000"/>
              </a:schemeClr>
            </a:gs>
          </a:gsLst>
          <a:lin ang="5400000" scaled="1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algn="br">
              <a:srgbClr val="000000">
                <a:alpha val="0"/>
              </a:srgbClr>
            </a:outerShdw>
          </a:effectLst>
        </a:effectStyle>
        <a:effectStyle>
          <a:effectLst>
            <a:outerShdw dir="5400000" algn="ctr">
              <a:srgbClr val="EBE9ED">
                <a:alpha val="0"/>
              </a:srgbClr>
            </a:outerShdw>
          </a:effectLst>
          <a:scene3d>
            <a:camera prst="orthographicFront" fov="0">
              <a:rot lat="0" lon="0" rev="0"/>
            </a:camera>
            <a:lightRig rig="glow" dir="b">
              <a:rot lat="0" lon="0" rev="0"/>
            </a:lightRig>
          </a:scene3d>
          <a:sp3d contourW="6350" prstMaterial="softEdge">
            <a:bevelT w="25400" h="25400"/>
            <a:contourClr>
              <a:schemeClr val="phClr">
                <a:tint val="9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reflection blurRad="12700" stA="40000" endPos="40000" dist="25400" dir="5400000" sy="-100000" rotWithShape="0"/>
          </a:effectLst>
          <a:scene3d>
            <a:camera prst="perspectiveFront" fov="0">
              <a:rot lat="0" lon="0" rev="0"/>
            </a:camera>
            <a:lightRig rig="glow" dir="b">
              <a:rot lat="0" lon="0" rev="0"/>
            </a:lightRig>
          </a:scene3d>
          <a:sp3d contourW="6350" prstMaterial="softEdge">
            <a:bevelT w="50800" h="25400"/>
            <a:contourClr>
              <a:schemeClr val="phClr">
                <a:tint val="100000"/>
                <a:shade val="80000"/>
                <a:hueMod val="100000"/>
                <a:satMod val="100000"/>
              </a:schemeClr>
            </a:contourClr>
          </a:sp3d>
        </a:effectStyle>
      </a:effectStyleLst>
      <a:bg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95000"/>
                <a:satMod val="100000"/>
              </a:schemeClr>
            </a:gs>
            <a:gs pos="100000">
              <a:schemeClr val="phClr">
                <a:tint val="10000"/>
                <a:satMod val="300000"/>
              </a:schemeClr>
            </a:gs>
          </a:gsLst>
          <a:lin ang="13000000" scaled="0"/>
        </a:gradFill>
        <a:blipFill>
          <a:blip xmlns:r="http://schemas.openxmlformats.org/officeDocument/2006/relationships" r:embed="rId1">
            <a:duotone>
              <a:schemeClr val="phClr">
                <a:tint val="100000"/>
                <a:shade val="75000"/>
                <a:hueMod val="100000"/>
                <a:satMod val="100000"/>
              </a:schemeClr>
              <a:schemeClr val="phClr">
                <a:tint val="55000"/>
                <a:shade val="100000"/>
                <a:hueMod val="100000"/>
                <a:satMod val="100000"/>
              </a:schemeClr>
            </a:duotone>
          </a:blip>
          <a:stretch>
            <a:fillRect/>
          </a:stretch>
        </a:blipFill>
      </a:bgFillStyleLst>
    </a:fmtScheme>
  </a:themeElements>
  <a:objectDefaults>
    <a:spDef>
      <a:spPr>
        <a:solidFill>
          <a:srgbClr val="0000FF"/>
        </a:solidFill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</a:theme>
</file>

<file path=ppt/theme/theme4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6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Horský motiv</Template>
  <TotalTime>5947</TotalTime>
  <Words>612</Words>
  <Application>Microsoft Office PowerPoint</Application>
  <PresentationFormat>Předvádění na obrazovce (4:3)</PresentationFormat>
  <Paragraphs>229</Paragraphs>
  <Slides>11</Slides>
  <Notes>4</Notes>
  <HiddenSlides>0</HiddenSlides>
  <MMClips>0</MMClips>
  <ScaleCrop>false</ScaleCrop>
  <HeadingPairs>
    <vt:vector size="6" baseType="variant">
      <vt:variant>
        <vt:lpstr>Použitá písma</vt:lpstr>
      </vt:variant>
      <vt:variant>
        <vt:i4>12</vt:i4>
      </vt:variant>
      <vt:variant>
        <vt:lpstr>Motiv</vt:lpstr>
      </vt:variant>
      <vt:variant>
        <vt:i4>5</vt:i4>
      </vt:variant>
      <vt:variant>
        <vt:lpstr>Nadpisy snímků</vt:lpstr>
      </vt:variant>
      <vt:variant>
        <vt:i4>11</vt:i4>
      </vt:variant>
    </vt:vector>
  </HeadingPairs>
  <TitlesOfParts>
    <vt:vector size="28" baseType="lpstr">
      <vt:lpstr>바탕</vt:lpstr>
      <vt:lpstr>맑은 고딕</vt:lpstr>
      <vt:lpstr>Andalus</vt:lpstr>
      <vt:lpstr>Arial</vt:lpstr>
      <vt:lpstr>Arial</vt:lpstr>
      <vt:lpstr>Calibri</vt:lpstr>
      <vt:lpstr>Century Gothic</vt:lpstr>
      <vt:lpstr>Gill Sans MT</vt:lpstr>
      <vt:lpstr>Monotype Corsiva</vt:lpstr>
      <vt:lpstr>Times New Roman</vt:lpstr>
      <vt:lpstr>Wingdings</vt:lpstr>
      <vt:lpstr>Wingdings 2</vt:lpstr>
      <vt:lpstr>1_Mountain</vt:lpstr>
      <vt:lpstr>Motiv systému Office</vt:lpstr>
      <vt:lpstr>3_Mountain</vt:lpstr>
      <vt:lpstr>Austin</vt:lpstr>
      <vt:lpstr>1_Motiv systému Office</vt:lpstr>
      <vt:lpstr>Prezentace aplikace PowerPoint</vt:lpstr>
      <vt:lpstr>Anotace</vt:lpstr>
      <vt:lpstr>Datum vytvoření:</vt:lpstr>
      <vt:lpstr>Prezentace aplikace PowerPoint</vt:lpstr>
      <vt:lpstr>PŘEDPONY</vt:lpstr>
      <vt:lpstr>PŘEDPONY</vt:lpstr>
      <vt:lpstr>Tajenka</vt:lpstr>
      <vt:lpstr>Tajenka - řešení</vt:lpstr>
      <vt:lpstr>Prezentace aplikace PowerPoint</vt:lpstr>
      <vt:lpstr>Prezentace aplikace PowerPoint</vt:lpstr>
      <vt:lpstr>Použité zdroje: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Ing. Ráček Václav</dc:creator>
  <cp:lastModifiedBy>Ing. Václav Ráček</cp:lastModifiedBy>
  <cp:revision>468</cp:revision>
  <dcterms:created xsi:type="dcterms:W3CDTF">2011-11-08T12:26:57Z</dcterms:created>
  <dcterms:modified xsi:type="dcterms:W3CDTF">2013-12-15T17:22:25Z</dcterms:modified>
</cp:coreProperties>
</file>