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8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9" r:id="rId15"/>
    <p:sldId id="272" r:id="rId16"/>
    <p:sldId id="273" r:id="rId17"/>
    <p:sldId id="274" r:id="rId18"/>
    <p:sldId id="275" r:id="rId19"/>
    <p:sldId id="280" r:id="rId20"/>
    <p:sldId id="276" r:id="rId21"/>
    <p:sldId id="277" r:id="rId22"/>
    <p:sldId id="278" r:id="rId23"/>
    <p:sldId id="279" r:id="rId24"/>
    <p:sldId id="284" r:id="rId25"/>
    <p:sldId id="283" r:id="rId26"/>
    <p:sldId id="287" r:id="rId27"/>
    <p:sldId id="285" r:id="rId28"/>
    <p:sldId id="288" r:id="rId29"/>
    <p:sldId id="290" r:id="rId30"/>
    <p:sldId id="289" r:id="rId31"/>
    <p:sldId id="291" r:id="rId32"/>
    <p:sldId id="293" r:id="rId33"/>
    <p:sldId id="292" r:id="rId34"/>
    <p:sldId id="294" r:id="rId35"/>
    <p:sldId id="295" r:id="rId36"/>
    <p:sldId id="296" r:id="rId37"/>
    <p:sldId id="297" r:id="rId38"/>
    <p:sldId id="298" r:id="rId39"/>
    <p:sldId id="281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DF222"/>
    <a:srgbClr val="6437D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33" autoAdjust="0"/>
    <p:restoredTop sz="94660"/>
  </p:normalViewPr>
  <p:slideViewPr>
    <p:cSldViewPr>
      <p:cViewPr>
        <p:scale>
          <a:sx n="100" d="100"/>
          <a:sy n="100" d="100"/>
        </p:scale>
        <p:origin x="-46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22841-3402-44E0-A2FD-8850B0A4FD1F}" type="doc">
      <dgm:prSet loTypeId="urn:microsoft.com/office/officeart/2005/8/layout/hierarchy5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42DE262-2F07-4B13-9ABE-73654D78AF57}">
      <dgm:prSet phldrT="[Text]"/>
      <dgm:spPr>
        <a:solidFill>
          <a:srgbClr val="92D050"/>
        </a:solidFill>
      </dgm:spPr>
      <dgm:t>
        <a:bodyPr/>
        <a:lstStyle/>
        <a:p>
          <a:r>
            <a:rPr lang="cs-CZ" b="1" dirty="0" smtClean="0">
              <a:solidFill>
                <a:schemeClr val="tx1"/>
              </a:solidFill>
            </a:rPr>
            <a:t>OPTICKÉ</a:t>
          </a:r>
        </a:p>
        <a:p>
          <a:r>
            <a:rPr lang="cs-CZ" b="1" dirty="0" smtClean="0">
              <a:solidFill>
                <a:schemeClr val="tx1"/>
              </a:solidFill>
            </a:rPr>
            <a:t>ZOBRAZOVÁNÍ</a:t>
          </a:r>
          <a:endParaRPr lang="cs-CZ" b="1" dirty="0">
            <a:solidFill>
              <a:schemeClr val="tx1"/>
            </a:solidFill>
          </a:endParaRPr>
        </a:p>
      </dgm:t>
    </dgm:pt>
    <dgm:pt modelId="{9DF18EE8-A2D3-4E23-B15F-0B08DA2F21C4}" type="parTrans" cxnId="{B1944476-E79B-46F4-B75D-ADDA80B77ED0}">
      <dgm:prSet/>
      <dgm:spPr/>
      <dgm:t>
        <a:bodyPr/>
        <a:lstStyle/>
        <a:p>
          <a:endParaRPr lang="cs-CZ"/>
        </a:p>
      </dgm:t>
    </dgm:pt>
    <dgm:pt modelId="{49EE08A0-ACC8-44B0-BC23-F14DB2288271}" type="sibTrans" cxnId="{B1944476-E79B-46F4-B75D-ADDA80B77ED0}">
      <dgm:prSet/>
      <dgm:spPr/>
      <dgm:t>
        <a:bodyPr/>
        <a:lstStyle/>
        <a:p>
          <a:endParaRPr lang="cs-CZ"/>
        </a:p>
      </dgm:t>
    </dgm:pt>
    <dgm:pt modelId="{9B02A9D5-FC6F-4800-BF73-B6481C7DD0A1}">
      <dgm:prSet phldrT="[Text]"/>
      <dgm:spPr>
        <a:solidFill>
          <a:srgbClr val="00B0F0"/>
        </a:solidFill>
      </dgm:spPr>
      <dgm:t>
        <a:bodyPr/>
        <a:lstStyle/>
        <a:p>
          <a:r>
            <a:rPr lang="cs-CZ" b="1" dirty="0" smtClean="0">
              <a:solidFill>
                <a:srgbClr val="C00000"/>
              </a:solidFill>
            </a:rPr>
            <a:t>1. ODRAZEM</a:t>
          </a:r>
          <a:endParaRPr lang="cs-CZ" b="1" dirty="0">
            <a:solidFill>
              <a:srgbClr val="C00000"/>
            </a:solidFill>
          </a:endParaRPr>
        </a:p>
      </dgm:t>
    </dgm:pt>
    <dgm:pt modelId="{794F0D60-8E80-4179-B857-EADACC49D978}" type="parTrans" cxnId="{8AF8B6F5-6C0C-4E90-AECC-E2831E70E797}">
      <dgm:prSet/>
      <dgm:spPr/>
      <dgm:t>
        <a:bodyPr/>
        <a:lstStyle/>
        <a:p>
          <a:endParaRPr lang="cs-CZ"/>
        </a:p>
      </dgm:t>
    </dgm:pt>
    <dgm:pt modelId="{FDD87B5A-BD0E-49F1-BC9B-5026433D9775}" type="sibTrans" cxnId="{8AF8B6F5-6C0C-4E90-AECC-E2831E70E797}">
      <dgm:prSet/>
      <dgm:spPr/>
      <dgm:t>
        <a:bodyPr/>
        <a:lstStyle/>
        <a:p>
          <a:endParaRPr lang="cs-CZ"/>
        </a:p>
      </dgm:t>
    </dgm:pt>
    <dgm:pt modelId="{03D80784-379C-4D5F-BAFF-80E5975BFBC1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b="1" dirty="0" smtClean="0">
              <a:solidFill>
                <a:schemeClr val="bg2">
                  <a:lumMod val="10000"/>
                </a:schemeClr>
              </a:solidFill>
            </a:rPr>
            <a:t>2. LOMEM</a:t>
          </a:r>
          <a:endParaRPr lang="cs-CZ" b="1" dirty="0">
            <a:solidFill>
              <a:schemeClr val="bg2">
                <a:lumMod val="10000"/>
              </a:schemeClr>
            </a:solidFill>
          </a:endParaRPr>
        </a:p>
      </dgm:t>
    </dgm:pt>
    <dgm:pt modelId="{58D9B27D-0CFD-4EE1-9789-425D393EA60D}" type="parTrans" cxnId="{BBE313FD-4052-4E0D-B50E-194899C75022}">
      <dgm:prSet/>
      <dgm:spPr/>
      <dgm:t>
        <a:bodyPr/>
        <a:lstStyle/>
        <a:p>
          <a:endParaRPr lang="cs-CZ"/>
        </a:p>
      </dgm:t>
    </dgm:pt>
    <dgm:pt modelId="{4EE65FF8-F766-4CEC-ABAA-3369FC9B0323}" type="sibTrans" cxnId="{BBE313FD-4052-4E0D-B50E-194899C75022}">
      <dgm:prSet/>
      <dgm:spPr/>
      <dgm:t>
        <a:bodyPr/>
        <a:lstStyle/>
        <a:p>
          <a:endParaRPr lang="cs-CZ"/>
        </a:p>
      </dgm:t>
    </dgm:pt>
    <dgm:pt modelId="{60673B64-D024-47D1-A02B-D3EF89F5A2F5}">
      <dgm:prSet phldrT="[Text]"/>
      <dgm:spPr>
        <a:solidFill>
          <a:srgbClr val="6437D5"/>
        </a:solidFill>
      </dgm:spPr>
      <dgm:t>
        <a:bodyPr/>
        <a:lstStyle/>
        <a:p>
          <a:r>
            <a:rPr lang="cs-CZ" b="1" dirty="0" smtClean="0">
              <a:solidFill>
                <a:srgbClr val="FFC000"/>
              </a:solidFill>
            </a:rPr>
            <a:t>3. KOMBINOVANÉ</a:t>
          </a:r>
          <a:endParaRPr lang="cs-CZ" b="1" dirty="0">
            <a:solidFill>
              <a:srgbClr val="FFC000"/>
            </a:solidFill>
          </a:endParaRPr>
        </a:p>
      </dgm:t>
    </dgm:pt>
    <dgm:pt modelId="{655CA04C-89AA-4317-BDD1-76092A73CCAB}" type="parTrans" cxnId="{0042D0B3-B335-45E9-A8C6-B874C0EEEB89}">
      <dgm:prSet/>
      <dgm:spPr/>
      <dgm:t>
        <a:bodyPr/>
        <a:lstStyle/>
        <a:p>
          <a:endParaRPr lang="cs-CZ"/>
        </a:p>
      </dgm:t>
    </dgm:pt>
    <dgm:pt modelId="{C2AD1B62-75C9-4D8C-9066-7CAC06F11BD0}" type="sibTrans" cxnId="{0042D0B3-B335-45E9-A8C6-B874C0EEEB89}">
      <dgm:prSet/>
      <dgm:spPr/>
      <dgm:t>
        <a:bodyPr/>
        <a:lstStyle/>
        <a:p>
          <a:endParaRPr lang="cs-CZ"/>
        </a:p>
      </dgm:t>
    </dgm:pt>
    <dgm:pt modelId="{77973F5A-CD43-44E0-80AF-39D8A8F644F2}" type="pres">
      <dgm:prSet presAssocID="{01A22841-3402-44E0-A2FD-8850B0A4FD1F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1483317-C3BC-4946-95B6-EE98B5357BF9}" type="pres">
      <dgm:prSet presAssocID="{01A22841-3402-44E0-A2FD-8850B0A4FD1F}" presName="hierFlow" presStyleCnt="0"/>
      <dgm:spPr/>
    </dgm:pt>
    <dgm:pt modelId="{2BD33282-B75B-4857-A22E-2D9D77156BB7}" type="pres">
      <dgm:prSet presAssocID="{01A22841-3402-44E0-A2FD-8850B0A4FD1F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410F9454-B50A-4E64-8FB4-B25B1709D780}" type="pres">
      <dgm:prSet presAssocID="{D42DE262-2F07-4B13-9ABE-73654D78AF57}" presName="Name17" presStyleCnt="0"/>
      <dgm:spPr/>
    </dgm:pt>
    <dgm:pt modelId="{2930C5DE-03C2-4E6A-BED0-3D14C0407327}" type="pres">
      <dgm:prSet presAssocID="{D42DE262-2F07-4B13-9ABE-73654D78AF57}" presName="level1Shape" presStyleLbl="node0" presStyleIdx="0" presStyleCnt="1" custLinFactNeighborX="-37663" custLinFactNeighborY="-1847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A08019-693F-4629-B659-379A901AF11A}" type="pres">
      <dgm:prSet presAssocID="{D42DE262-2F07-4B13-9ABE-73654D78AF57}" presName="hierChild2" presStyleCnt="0"/>
      <dgm:spPr/>
    </dgm:pt>
    <dgm:pt modelId="{B2037C56-5EDE-45E8-8F4D-3E81E61882A5}" type="pres">
      <dgm:prSet presAssocID="{794F0D60-8E80-4179-B857-EADACC49D978}" presName="Name25" presStyleLbl="parChTrans1D2" presStyleIdx="0" presStyleCnt="3"/>
      <dgm:spPr/>
      <dgm:t>
        <a:bodyPr/>
        <a:lstStyle/>
        <a:p>
          <a:endParaRPr lang="cs-CZ"/>
        </a:p>
      </dgm:t>
    </dgm:pt>
    <dgm:pt modelId="{5E4285BA-06F1-418C-9D73-B4986C1E8740}" type="pres">
      <dgm:prSet presAssocID="{794F0D60-8E80-4179-B857-EADACC49D978}" presName="connTx" presStyleLbl="parChTrans1D2" presStyleIdx="0" presStyleCnt="3"/>
      <dgm:spPr/>
      <dgm:t>
        <a:bodyPr/>
        <a:lstStyle/>
        <a:p>
          <a:endParaRPr lang="cs-CZ"/>
        </a:p>
      </dgm:t>
    </dgm:pt>
    <dgm:pt modelId="{3A57B9B6-AAA0-4798-B2FB-E7B4C8AF6EDB}" type="pres">
      <dgm:prSet presAssocID="{9B02A9D5-FC6F-4800-BF73-B6481C7DD0A1}" presName="Name30" presStyleCnt="0"/>
      <dgm:spPr/>
    </dgm:pt>
    <dgm:pt modelId="{EBACBE99-8079-4C7C-8807-B6EBD7938E40}" type="pres">
      <dgm:prSet presAssocID="{9B02A9D5-FC6F-4800-BF73-B6481C7DD0A1}" presName="level2Shape" presStyleLbl="node2" presStyleIdx="0" presStyleCnt="3"/>
      <dgm:spPr/>
      <dgm:t>
        <a:bodyPr/>
        <a:lstStyle/>
        <a:p>
          <a:endParaRPr lang="cs-CZ"/>
        </a:p>
      </dgm:t>
    </dgm:pt>
    <dgm:pt modelId="{F161B3DD-C334-4A9D-B60B-0A87C725EA67}" type="pres">
      <dgm:prSet presAssocID="{9B02A9D5-FC6F-4800-BF73-B6481C7DD0A1}" presName="hierChild3" presStyleCnt="0"/>
      <dgm:spPr/>
    </dgm:pt>
    <dgm:pt modelId="{2D351F40-201E-4B26-B5F8-96726A3A9C8A}" type="pres">
      <dgm:prSet presAssocID="{58D9B27D-0CFD-4EE1-9789-425D393EA60D}" presName="Name25" presStyleLbl="parChTrans1D2" presStyleIdx="1" presStyleCnt="3"/>
      <dgm:spPr/>
      <dgm:t>
        <a:bodyPr/>
        <a:lstStyle/>
        <a:p>
          <a:endParaRPr lang="cs-CZ"/>
        </a:p>
      </dgm:t>
    </dgm:pt>
    <dgm:pt modelId="{2CB39448-F9BA-407D-B066-53639BD17B08}" type="pres">
      <dgm:prSet presAssocID="{58D9B27D-0CFD-4EE1-9789-425D393EA60D}" presName="connTx" presStyleLbl="parChTrans1D2" presStyleIdx="1" presStyleCnt="3"/>
      <dgm:spPr/>
      <dgm:t>
        <a:bodyPr/>
        <a:lstStyle/>
        <a:p>
          <a:endParaRPr lang="cs-CZ"/>
        </a:p>
      </dgm:t>
    </dgm:pt>
    <dgm:pt modelId="{07EDAE45-1163-4254-9C11-798E1A714CD0}" type="pres">
      <dgm:prSet presAssocID="{03D80784-379C-4D5F-BAFF-80E5975BFBC1}" presName="Name30" presStyleCnt="0"/>
      <dgm:spPr/>
    </dgm:pt>
    <dgm:pt modelId="{25F2ECF6-11C8-47E5-AE8E-EB32E1B1C71E}" type="pres">
      <dgm:prSet presAssocID="{03D80784-379C-4D5F-BAFF-80E5975BFBC1}" presName="level2Shape" presStyleLbl="node2" presStyleIdx="1" presStyleCnt="3"/>
      <dgm:spPr/>
      <dgm:t>
        <a:bodyPr/>
        <a:lstStyle/>
        <a:p>
          <a:endParaRPr lang="cs-CZ"/>
        </a:p>
      </dgm:t>
    </dgm:pt>
    <dgm:pt modelId="{D0659763-0BBA-41BA-B31E-81EE611545EC}" type="pres">
      <dgm:prSet presAssocID="{03D80784-379C-4D5F-BAFF-80E5975BFBC1}" presName="hierChild3" presStyleCnt="0"/>
      <dgm:spPr/>
    </dgm:pt>
    <dgm:pt modelId="{DFC6F9A5-B7D9-4722-834E-D1018E7BE4E4}" type="pres">
      <dgm:prSet presAssocID="{655CA04C-89AA-4317-BDD1-76092A73CCAB}" presName="Name25" presStyleLbl="parChTrans1D2" presStyleIdx="2" presStyleCnt="3"/>
      <dgm:spPr/>
      <dgm:t>
        <a:bodyPr/>
        <a:lstStyle/>
        <a:p>
          <a:endParaRPr lang="cs-CZ"/>
        </a:p>
      </dgm:t>
    </dgm:pt>
    <dgm:pt modelId="{075119A7-170F-4D7A-9A0A-A34E5A63E611}" type="pres">
      <dgm:prSet presAssocID="{655CA04C-89AA-4317-BDD1-76092A73CCAB}" presName="connTx" presStyleLbl="parChTrans1D2" presStyleIdx="2" presStyleCnt="3"/>
      <dgm:spPr/>
      <dgm:t>
        <a:bodyPr/>
        <a:lstStyle/>
        <a:p>
          <a:endParaRPr lang="cs-CZ"/>
        </a:p>
      </dgm:t>
    </dgm:pt>
    <dgm:pt modelId="{F95482CD-805B-4D20-8783-3EF338FE847F}" type="pres">
      <dgm:prSet presAssocID="{60673B64-D024-47D1-A02B-D3EF89F5A2F5}" presName="Name30" presStyleCnt="0"/>
      <dgm:spPr/>
    </dgm:pt>
    <dgm:pt modelId="{7BDAD11F-2194-424A-90CF-C63C9AA148EB}" type="pres">
      <dgm:prSet presAssocID="{60673B64-D024-47D1-A02B-D3EF89F5A2F5}" presName="level2Shape" presStyleLbl="node2" presStyleIdx="2" presStyleCnt="3"/>
      <dgm:spPr/>
      <dgm:t>
        <a:bodyPr/>
        <a:lstStyle/>
        <a:p>
          <a:endParaRPr lang="cs-CZ"/>
        </a:p>
      </dgm:t>
    </dgm:pt>
    <dgm:pt modelId="{2CA1ECB3-0DB8-4CF0-BAF4-4A6A1D450A9C}" type="pres">
      <dgm:prSet presAssocID="{60673B64-D024-47D1-A02B-D3EF89F5A2F5}" presName="hierChild3" presStyleCnt="0"/>
      <dgm:spPr/>
    </dgm:pt>
    <dgm:pt modelId="{C3AB2C6A-B9AC-4D2C-814A-12A79D4FA920}" type="pres">
      <dgm:prSet presAssocID="{01A22841-3402-44E0-A2FD-8850B0A4FD1F}" presName="bgShapesFlow" presStyleCnt="0"/>
      <dgm:spPr/>
    </dgm:pt>
  </dgm:ptLst>
  <dgm:cxnLst>
    <dgm:cxn modelId="{81D578E2-C37C-429D-8B8A-B9A5B3465AA8}" type="presOf" srcId="{60673B64-D024-47D1-A02B-D3EF89F5A2F5}" destId="{7BDAD11F-2194-424A-90CF-C63C9AA148EB}" srcOrd="0" destOrd="0" presId="urn:microsoft.com/office/officeart/2005/8/layout/hierarchy5"/>
    <dgm:cxn modelId="{15D72A1E-C100-4AAF-9220-F922F7838A30}" type="presOf" srcId="{58D9B27D-0CFD-4EE1-9789-425D393EA60D}" destId="{2D351F40-201E-4B26-B5F8-96726A3A9C8A}" srcOrd="0" destOrd="0" presId="urn:microsoft.com/office/officeart/2005/8/layout/hierarchy5"/>
    <dgm:cxn modelId="{E02F2C9C-FD85-4B16-A2AF-3D9EECA6FBDE}" type="presOf" srcId="{794F0D60-8E80-4179-B857-EADACC49D978}" destId="{B2037C56-5EDE-45E8-8F4D-3E81E61882A5}" srcOrd="0" destOrd="0" presId="urn:microsoft.com/office/officeart/2005/8/layout/hierarchy5"/>
    <dgm:cxn modelId="{B1944476-E79B-46F4-B75D-ADDA80B77ED0}" srcId="{01A22841-3402-44E0-A2FD-8850B0A4FD1F}" destId="{D42DE262-2F07-4B13-9ABE-73654D78AF57}" srcOrd="0" destOrd="0" parTransId="{9DF18EE8-A2D3-4E23-B15F-0B08DA2F21C4}" sibTransId="{49EE08A0-ACC8-44B0-BC23-F14DB2288271}"/>
    <dgm:cxn modelId="{3812A927-93AD-4A23-806F-0AAB9A4C0868}" type="presOf" srcId="{03D80784-379C-4D5F-BAFF-80E5975BFBC1}" destId="{25F2ECF6-11C8-47E5-AE8E-EB32E1B1C71E}" srcOrd="0" destOrd="0" presId="urn:microsoft.com/office/officeart/2005/8/layout/hierarchy5"/>
    <dgm:cxn modelId="{70FF0F8D-659B-4F73-9B29-9F5C276AC0CE}" type="presOf" srcId="{58D9B27D-0CFD-4EE1-9789-425D393EA60D}" destId="{2CB39448-F9BA-407D-B066-53639BD17B08}" srcOrd="1" destOrd="0" presId="urn:microsoft.com/office/officeart/2005/8/layout/hierarchy5"/>
    <dgm:cxn modelId="{BBE313FD-4052-4E0D-B50E-194899C75022}" srcId="{D42DE262-2F07-4B13-9ABE-73654D78AF57}" destId="{03D80784-379C-4D5F-BAFF-80E5975BFBC1}" srcOrd="1" destOrd="0" parTransId="{58D9B27D-0CFD-4EE1-9789-425D393EA60D}" sibTransId="{4EE65FF8-F766-4CEC-ABAA-3369FC9B0323}"/>
    <dgm:cxn modelId="{43339C82-B6F0-45E6-8D8F-18F75FB93DC0}" type="presOf" srcId="{655CA04C-89AA-4317-BDD1-76092A73CCAB}" destId="{075119A7-170F-4D7A-9A0A-A34E5A63E611}" srcOrd="1" destOrd="0" presId="urn:microsoft.com/office/officeart/2005/8/layout/hierarchy5"/>
    <dgm:cxn modelId="{120609E7-F43E-4573-B75C-8E2D2CB5D19C}" type="presOf" srcId="{655CA04C-89AA-4317-BDD1-76092A73CCAB}" destId="{DFC6F9A5-B7D9-4722-834E-D1018E7BE4E4}" srcOrd="0" destOrd="0" presId="urn:microsoft.com/office/officeart/2005/8/layout/hierarchy5"/>
    <dgm:cxn modelId="{9FD3F2A1-E66C-42D7-9BEF-3748FA29B300}" type="presOf" srcId="{9B02A9D5-FC6F-4800-BF73-B6481C7DD0A1}" destId="{EBACBE99-8079-4C7C-8807-B6EBD7938E40}" srcOrd="0" destOrd="0" presId="urn:microsoft.com/office/officeart/2005/8/layout/hierarchy5"/>
    <dgm:cxn modelId="{8AF8B6F5-6C0C-4E90-AECC-E2831E70E797}" srcId="{D42DE262-2F07-4B13-9ABE-73654D78AF57}" destId="{9B02A9D5-FC6F-4800-BF73-B6481C7DD0A1}" srcOrd="0" destOrd="0" parTransId="{794F0D60-8E80-4179-B857-EADACC49D978}" sibTransId="{FDD87B5A-BD0E-49F1-BC9B-5026433D9775}"/>
    <dgm:cxn modelId="{6899749E-5292-4885-AF79-215AEA4A6541}" type="presOf" srcId="{D42DE262-2F07-4B13-9ABE-73654D78AF57}" destId="{2930C5DE-03C2-4E6A-BED0-3D14C0407327}" srcOrd="0" destOrd="0" presId="urn:microsoft.com/office/officeart/2005/8/layout/hierarchy5"/>
    <dgm:cxn modelId="{CA0EBA88-0D2E-45A6-9C59-90FEB46DEE53}" type="presOf" srcId="{794F0D60-8E80-4179-B857-EADACC49D978}" destId="{5E4285BA-06F1-418C-9D73-B4986C1E8740}" srcOrd="1" destOrd="0" presId="urn:microsoft.com/office/officeart/2005/8/layout/hierarchy5"/>
    <dgm:cxn modelId="{0042D0B3-B335-45E9-A8C6-B874C0EEEB89}" srcId="{D42DE262-2F07-4B13-9ABE-73654D78AF57}" destId="{60673B64-D024-47D1-A02B-D3EF89F5A2F5}" srcOrd="2" destOrd="0" parTransId="{655CA04C-89AA-4317-BDD1-76092A73CCAB}" sibTransId="{C2AD1B62-75C9-4D8C-9066-7CAC06F11BD0}"/>
    <dgm:cxn modelId="{DBDC2471-F40A-462D-99BE-AB509B41AC3B}" type="presOf" srcId="{01A22841-3402-44E0-A2FD-8850B0A4FD1F}" destId="{77973F5A-CD43-44E0-80AF-39D8A8F644F2}" srcOrd="0" destOrd="0" presId="urn:microsoft.com/office/officeart/2005/8/layout/hierarchy5"/>
    <dgm:cxn modelId="{B9B0EBAF-2348-4ECB-984C-DDF2E671F595}" type="presParOf" srcId="{77973F5A-CD43-44E0-80AF-39D8A8F644F2}" destId="{C1483317-C3BC-4946-95B6-EE98B5357BF9}" srcOrd="0" destOrd="0" presId="urn:microsoft.com/office/officeart/2005/8/layout/hierarchy5"/>
    <dgm:cxn modelId="{D8AC1CFA-5579-4AD8-8FE1-4FBEFCBF683A}" type="presParOf" srcId="{C1483317-C3BC-4946-95B6-EE98B5357BF9}" destId="{2BD33282-B75B-4857-A22E-2D9D77156BB7}" srcOrd="0" destOrd="0" presId="urn:microsoft.com/office/officeart/2005/8/layout/hierarchy5"/>
    <dgm:cxn modelId="{A04FFAF8-5A14-42D1-998C-A1BFA946398B}" type="presParOf" srcId="{2BD33282-B75B-4857-A22E-2D9D77156BB7}" destId="{410F9454-B50A-4E64-8FB4-B25B1709D780}" srcOrd="0" destOrd="0" presId="urn:microsoft.com/office/officeart/2005/8/layout/hierarchy5"/>
    <dgm:cxn modelId="{09EEC83A-C5DE-4798-81BE-0F8C3D76B657}" type="presParOf" srcId="{410F9454-B50A-4E64-8FB4-B25B1709D780}" destId="{2930C5DE-03C2-4E6A-BED0-3D14C0407327}" srcOrd="0" destOrd="0" presId="urn:microsoft.com/office/officeart/2005/8/layout/hierarchy5"/>
    <dgm:cxn modelId="{997D72E3-ABE6-452D-89C5-FC54EF60097B}" type="presParOf" srcId="{410F9454-B50A-4E64-8FB4-B25B1709D780}" destId="{FEA08019-693F-4629-B659-379A901AF11A}" srcOrd="1" destOrd="0" presId="urn:microsoft.com/office/officeart/2005/8/layout/hierarchy5"/>
    <dgm:cxn modelId="{1296AF4B-DA24-4194-B549-567752470733}" type="presParOf" srcId="{FEA08019-693F-4629-B659-379A901AF11A}" destId="{B2037C56-5EDE-45E8-8F4D-3E81E61882A5}" srcOrd="0" destOrd="0" presId="urn:microsoft.com/office/officeart/2005/8/layout/hierarchy5"/>
    <dgm:cxn modelId="{2776DC1F-B05A-41C9-B938-8AF2AB6611CB}" type="presParOf" srcId="{B2037C56-5EDE-45E8-8F4D-3E81E61882A5}" destId="{5E4285BA-06F1-418C-9D73-B4986C1E8740}" srcOrd="0" destOrd="0" presId="urn:microsoft.com/office/officeart/2005/8/layout/hierarchy5"/>
    <dgm:cxn modelId="{888BAEC7-5A50-4CCF-81DA-61C609AF7202}" type="presParOf" srcId="{FEA08019-693F-4629-B659-379A901AF11A}" destId="{3A57B9B6-AAA0-4798-B2FB-E7B4C8AF6EDB}" srcOrd="1" destOrd="0" presId="urn:microsoft.com/office/officeart/2005/8/layout/hierarchy5"/>
    <dgm:cxn modelId="{8E94DD20-BBBA-4850-983B-0BA2240BA7CB}" type="presParOf" srcId="{3A57B9B6-AAA0-4798-B2FB-E7B4C8AF6EDB}" destId="{EBACBE99-8079-4C7C-8807-B6EBD7938E40}" srcOrd="0" destOrd="0" presId="urn:microsoft.com/office/officeart/2005/8/layout/hierarchy5"/>
    <dgm:cxn modelId="{90BB920F-9F5D-41DA-AA63-AB403B78E8F5}" type="presParOf" srcId="{3A57B9B6-AAA0-4798-B2FB-E7B4C8AF6EDB}" destId="{F161B3DD-C334-4A9D-B60B-0A87C725EA67}" srcOrd="1" destOrd="0" presId="urn:microsoft.com/office/officeart/2005/8/layout/hierarchy5"/>
    <dgm:cxn modelId="{5A52D487-AF06-410C-81BB-4FB0722A56C0}" type="presParOf" srcId="{FEA08019-693F-4629-B659-379A901AF11A}" destId="{2D351F40-201E-4B26-B5F8-96726A3A9C8A}" srcOrd="2" destOrd="0" presId="urn:microsoft.com/office/officeart/2005/8/layout/hierarchy5"/>
    <dgm:cxn modelId="{2A3DB871-8EBC-4334-822D-4261137761EB}" type="presParOf" srcId="{2D351F40-201E-4B26-B5F8-96726A3A9C8A}" destId="{2CB39448-F9BA-407D-B066-53639BD17B08}" srcOrd="0" destOrd="0" presId="urn:microsoft.com/office/officeart/2005/8/layout/hierarchy5"/>
    <dgm:cxn modelId="{AF30C679-DCC2-431E-BCF6-72EB3F3E1F3D}" type="presParOf" srcId="{FEA08019-693F-4629-B659-379A901AF11A}" destId="{07EDAE45-1163-4254-9C11-798E1A714CD0}" srcOrd="3" destOrd="0" presId="urn:microsoft.com/office/officeart/2005/8/layout/hierarchy5"/>
    <dgm:cxn modelId="{0C0F0234-F795-4E6D-A2AE-6C29B70A18B7}" type="presParOf" srcId="{07EDAE45-1163-4254-9C11-798E1A714CD0}" destId="{25F2ECF6-11C8-47E5-AE8E-EB32E1B1C71E}" srcOrd="0" destOrd="0" presId="urn:microsoft.com/office/officeart/2005/8/layout/hierarchy5"/>
    <dgm:cxn modelId="{B9BC44BC-16F3-4535-B5FB-6F8B53E87DD1}" type="presParOf" srcId="{07EDAE45-1163-4254-9C11-798E1A714CD0}" destId="{D0659763-0BBA-41BA-B31E-81EE611545EC}" srcOrd="1" destOrd="0" presId="urn:microsoft.com/office/officeart/2005/8/layout/hierarchy5"/>
    <dgm:cxn modelId="{621262A0-7680-4516-81A1-725BABD5FDC4}" type="presParOf" srcId="{FEA08019-693F-4629-B659-379A901AF11A}" destId="{DFC6F9A5-B7D9-4722-834E-D1018E7BE4E4}" srcOrd="4" destOrd="0" presId="urn:microsoft.com/office/officeart/2005/8/layout/hierarchy5"/>
    <dgm:cxn modelId="{FB3A4D15-52B1-4039-B8FF-F4F253E8849C}" type="presParOf" srcId="{DFC6F9A5-B7D9-4722-834E-D1018E7BE4E4}" destId="{075119A7-170F-4D7A-9A0A-A34E5A63E611}" srcOrd="0" destOrd="0" presId="urn:microsoft.com/office/officeart/2005/8/layout/hierarchy5"/>
    <dgm:cxn modelId="{3C41DE7D-BAD8-463A-86B1-871CA29AFCE4}" type="presParOf" srcId="{FEA08019-693F-4629-B659-379A901AF11A}" destId="{F95482CD-805B-4D20-8783-3EF338FE847F}" srcOrd="5" destOrd="0" presId="urn:microsoft.com/office/officeart/2005/8/layout/hierarchy5"/>
    <dgm:cxn modelId="{5C074D24-D63C-405D-973F-2496EA8CF069}" type="presParOf" srcId="{F95482CD-805B-4D20-8783-3EF338FE847F}" destId="{7BDAD11F-2194-424A-90CF-C63C9AA148EB}" srcOrd="0" destOrd="0" presId="urn:microsoft.com/office/officeart/2005/8/layout/hierarchy5"/>
    <dgm:cxn modelId="{BD060531-4906-48BF-A9ED-24CEC0511CD8}" type="presParOf" srcId="{F95482CD-805B-4D20-8783-3EF338FE847F}" destId="{2CA1ECB3-0DB8-4CF0-BAF4-4A6A1D450A9C}" srcOrd="1" destOrd="0" presId="urn:microsoft.com/office/officeart/2005/8/layout/hierarchy5"/>
    <dgm:cxn modelId="{80E62817-5FF4-4EC2-96EC-0478AAF8DFFB}" type="presParOf" srcId="{77973F5A-CD43-44E0-80AF-39D8A8F644F2}" destId="{C3AB2C6A-B9AC-4D2C-814A-12A79D4FA920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E044A8-4357-47AD-8093-775071AC26C4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742FA2-BF6C-4244-BAA1-3E5DB1C55426}">
      <dgm:prSet phldrT="[Text]" custT="1"/>
      <dgm:spPr>
        <a:solidFill>
          <a:srgbClr val="00B0F0"/>
        </a:solidFill>
      </dgm:spPr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ZRCADLA</a:t>
          </a:r>
          <a:endParaRPr lang="cs-CZ" sz="2800" b="1" dirty="0">
            <a:solidFill>
              <a:srgbClr val="FF0000"/>
            </a:solidFill>
          </a:endParaRPr>
        </a:p>
      </dgm:t>
    </dgm:pt>
    <dgm:pt modelId="{7F300E7C-201B-4662-B558-A01812DD51D7}" type="parTrans" cxnId="{75A875CB-9C5A-48BA-BB6F-E29039690B02}">
      <dgm:prSet/>
      <dgm:spPr/>
      <dgm:t>
        <a:bodyPr/>
        <a:lstStyle/>
        <a:p>
          <a:endParaRPr lang="cs-CZ"/>
        </a:p>
      </dgm:t>
    </dgm:pt>
    <dgm:pt modelId="{FCF45A79-8ED3-49EF-B551-540CFCDCB03B}" type="sibTrans" cxnId="{75A875CB-9C5A-48BA-BB6F-E29039690B02}">
      <dgm:prSet/>
      <dgm:spPr/>
      <dgm:t>
        <a:bodyPr/>
        <a:lstStyle/>
        <a:p>
          <a:endParaRPr lang="cs-CZ"/>
        </a:p>
      </dgm:t>
    </dgm:pt>
    <dgm:pt modelId="{B0DC7C69-314C-49B2-A247-E1C6901AD682}">
      <dgm:prSet phldrT="[Text]" custT="1"/>
      <dgm:spPr>
        <a:solidFill>
          <a:srgbClr val="5DF222"/>
        </a:solidFill>
      </dgm:spPr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ROVINNÁ</a:t>
          </a:r>
          <a:endParaRPr lang="cs-CZ" sz="2800" b="1" dirty="0">
            <a:solidFill>
              <a:srgbClr val="FF0000"/>
            </a:solidFill>
          </a:endParaRPr>
        </a:p>
      </dgm:t>
    </dgm:pt>
    <dgm:pt modelId="{5A1C3D74-2703-43DD-8D6C-EB4ADE822DF3}" type="parTrans" cxnId="{84664703-8A37-41D7-AD0A-A4782F7501F6}">
      <dgm:prSet/>
      <dgm:spPr/>
      <dgm:t>
        <a:bodyPr/>
        <a:lstStyle/>
        <a:p>
          <a:endParaRPr lang="cs-CZ"/>
        </a:p>
      </dgm:t>
    </dgm:pt>
    <dgm:pt modelId="{51C39C75-F435-4F99-A30E-1A47A8BE72D8}" type="sibTrans" cxnId="{84664703-8A37-41D7-AD0A-A4782F7501F6}">
      <dgm:prSet/>
      <dgm:spPr/>
      <dgm:t>
        <a:bodyPr/>
        <a:lstStyle/>
        <a:p>
          <a:endParaRPr lang="cs-CZ"/>
        </a:p>
      </dgm:t>
    </dgm:pt>
    <dgm:pt modelId="{B04B828F-15B3-46DA-971D-D4F2377738B9}">
      <dgm:prSet phldrT="[Text]" custT="1"/>
      <dgm:spPr>
        <a:solidFill>
          <a:srgbClr val="5DF222"/>
        </a:solidFill>
      </dgm:spPr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KULOVÁ</a:t>
          </a:r>
          <a:endParaRPr lang="cs-CZ" sz="2800" b="1" dirty="0">
            <a:solidFill>
              <a:srgbClr val="FF0000"/>
            </a:solidFill>
          </a:endParaRPr>
        </a:p>
      </dgm:t>
    </dgm:pt>
    <dgm:pt modelId="{64585F96-8EBE-4DD2-BDF0-883726CAA615}" type="parTrans" cxnId="{7C4C66AE-A2F3-49E5-86F4-919D7961FD9B}">
      <dgm:prSet/>
      <dgm:spPr/>
      <dgm:t>
        <a:bodyPr/>
        <a:lstStyle/>
        <a:p>
          <a:endParaRPr lang="cs-CZ"/>
        </a:p>
      </dgm:t>
    </dgm:pt>
    <dgm:pt modelId="{F340C976-0AFE-4C2C-B2AB-D12D65E1C837}" type="sibTrans" cxnId="{7C4C66AE-A2F3-49E5-86F4-919D7961FD9B}">
      <dgm:prSet/>
      <dgm:spPr/>
      <dgm:t>
        <a:bodyPr/>
        <a:lstStyle/>
        <a:p>
          <a:endParaRPr lang="cs-CZ"/>
        </a:p>
      </dgm:t>
    </dgm:pt>
    <dgm:pt modelId="{16170BD4-209C-4D99-A41E-9BFBC58F10B6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DUTÁ</a:t>
          </a:r>
          <a:endParaRPr lang="cs-CZ" b="1" dirty="0">
            <a:solidFill>
              <a:srgbClr val="FF0000"/>
            </a:solidFill>
          </a:endParaRPr>
        </a:p>
      </dgm:t>
    </dgm:pt>
    <dgm:pt modelId="{FA2B400C-B477-4C89-AC72-6CF5AFF61AD6}" type="parTrans" cxnId="{A2B50E2A-2E4D-4E07-AF50-9E6A96BE72D0}">
      <dgm:prSet/>
      <dgm:spPr/>
      <dgm:t>
        <a:bodyPr/>
        <a:lstStyle/>
        <a:p>
          <a:endParaRPr lang="cs-CZ"/>
        </a:p>
      </dgm:t>
    </dgm:pt>
    <dgm:pt modelId="{B1026DBF-F2D6-4170-9212-A27484A03101}" type="sibTrans" cxnId="{A2B50E2A-2E4D-4E07-AF50-9E6A96BE72D0}">
      <dgm:prSet/>
      <dgm:spPr/>
      <dgm:t>
        <a:bodyPr/>
        <a:lstStyle/>
        <a:p>
          <a:endParaRPr lang="cs-CZ"/>
        </a:p>
      </dgm:t>
    </dgm:pt>
    <dgm:pt modelId="{04B832A4-A10D-4377-BF47-9F287730DD58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cs-CZ" b="1" dirty="0" smtClean="0">
              <a:solidFill>
                <a:srgbClr val="FF0000"/>
              </a:solidFill>
            </a:rPr>
            <a:t>VYPUKLÁ</a:t>
          </a:r>
          <a:endParaRPr lang="cs-CZ" b="1" dirty="0">
            <a:solidFill>
              <a:srgbClr val="FF0000"/>
            </a:solidFill>
          </a:endParaRPr>
        </a:p>
      </dgm:t>
    </dgm:pt>
    <dgm:pt modelId="{9B5C0D1E-44F7-4777-9675-084F2F3280C6}" type="parTrans" cxnId="{D67B2F9E-6C72-4927-BE13-4A4D5352A486}">
      <dgm:prSet/>
      <dgm:spPr/>
      <dgm:t>
        <a:bodyPr/>
        <a:lstStyle/>
        <a:p>
          <a:endParaRPr lang="cs-CZ"/>
        </a:p>
      </dgm:t>
    </dgm:pt>
    <dgm:pt modelId="{A3EAC351-B68C-4426-9540-3B5C8AA6B5B7}" type="sibTrans" cxnId="{D67B2F9E-6C72-4927-BE13-4A4D5352A486}">
      <dgm:prSet/>
      <dgm:spPr/>
      <dgm:t>
        <a:bodyPr/>
        <a:lstStyle/>
        <a:p>
          <a:endParaRPr lang="cs-CZ"/>
        </a:p>
      </dgm:t>
    </dgm:pt>
    <dgm:pt modelId="{A649F38A-315E-4662-AD97-041094D917CC}">
      <dgm:prSet custT="1"/>
      <dgm:spPr>
        <a:solidFill>
          <a:srgbClr val="5DF222"/>
        </a:solidFill>
      </dgm:spPr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PARABOLICKÁ</a:t>
          </a:r>
          <a:endParaRPr lang="cs-CZ" sz="2800" b="1" dirty="0">
            <a:solidFill>
              <a:srgbClr val="FF0000"/>
            </a:solidFill>
          </a:endParaRPr>
        </a:p>
      </dgm:t>
    </dgm:pt>
    <dgm:pt modelId="{DE97EA92-FD26-4894-A8D3-2F4A6A91DB85}" type="parTrans" cxnId="{F4AD4195-650F-4E2E-8B5B-E79F55F298C4}">
      <dgm:prSet/>
      <dgm:spPr/>
      <dgm:t>
        <a:bodyPr/>
        <a:lstStyle/>
        <a:p>
          <a:endParaRPr lang="cs-CZ"/>
        </a:p>
      </dgm:t>
    </dgm:pt>
    <dgm:pt modelId="{BB94A4D3-E26C-4B23-99AD-10E615D667F1}" type="sibTrans" cxnId="{F4AD4195-650F-4E2E-8B5B-E79F55F298C4}">
      <dgm:prSet/>
      <dgm:spPr/>
      <dgm:t>
        <a:bodyPr/>
        <a:lstStyle/>
        <a:p>
          <a:endParaRPr lang="cs-CZ"/>
        </a:p>
      </dgm:t>
    </dgm:pt>
    <dgm:pt modelId="{4C7B28AB-C43A-4B4B-AD39-6B5D40F3BA2D}">
      <dgm:prSet custT="1"/>
      <dgm:spPr>
        <a:solidFill>
          <a:srgbClr val="5DF222"/>
        </a:solidFill>
      </dgm:spPr>
      <dgm:t>
        <a:bodyPr/>
        <a:lstStyle/>
        <a:p>
          <a:r>
            <a:rPr lang="cs-CZ" sz="2800" b="1" dirty="0" smtClean="0">
              <a:solidFill>
                <a:srgbClr val="FF0000"/>
              </a:solidFill>
            </a:rPr>
            <a:t>ELIPTICKÁ</a:t>
          </a:r>
          <a:endParaRPr lang="cs-CZ" sz="2800" b="1" dirty="0">
            <a:solidFill>
              <a:srgbClr val="FF0000"/>
            </a:solidFill>
          </a:endParaRPr>
        </a:p>
      </dgm:t>
    </dgm:pt>
    <dgm:pt modelId="{A4CE63DC-5A4B-4E3C-A598-7A7EE5F8B0FE}" type="parTrans" cxnId="{83B702FA-B635-4FD9-BA68-3717725A9A0A}">
      <dgm:prSet/>
      <dgm:spPr/>
      <dgm:t>
        <a:bodyPr/>
        <a:lstStyle/>
        <a:p>
          <a:endParaRPr lang="cs-CZ"/>
        </a:p>
      </dgm:t>
    </dgm:pt>
    <dgm:pt modelId="{DA0EA15D-D055-41A3-8FA6-8CB5B533EC48}" type="sibTrans" cxnId="{83B702FA-B635-4FD9-BA68-3717725A9A0A}">
      <dgm:prSet/>
      <dgm:spPr/>
      <dgm:t>
        <a:bodyPr/>
        <a:lstStyle/>
        <a:p>
          <a:endParaRPr lang="cs-CZ"/>
        </a:p>
      </dgm:t>
    </dgm:pt>
    <dgm:pt modelId="{EB631EBB-71C1-421F-806F-F5B5078BB085}" type="pres">
      <dgm:prSet presAssocID="{E4E044A8-4357-47AD-8093-775071AC26C4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43D6AAA-F0BD-4A78-B7A6-E5CF76271D0B}" type="pres">
      <dgm:prSet presAssocID="{3F742FA2-BF6C-4244-BAA1-3E5DB1C55426}" presName="root1" presStyleCnt="0"/>
      <dgm:spPr/>
    </dgm:pt>
    <dgm:pt modelId="{07463B10-AA0E-49A1-8C5B-AEECCE08752B}" type="pres">
      <dgm:prSet presAssocID="{3F742FA2-BF6C-4244-BAA1-3E5DB1C55426}" presName="LevelOneTextNode" presStyleLbl="node0" presStyleIdx="0" presStyleCnt="1" custScaleX="163480" custLinFactNeighborX="-56326" custLinFactNeighborY="-1231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B73B76C-7118-4A74-B626-F207E9CD74A2}" type="pres">
      <dgm:prSet presAssocID="{3F742FA2-BF6C-4244-BAA1-3E5DB1C55426}" presName="level2hierChild" presStyleCnt="0"/>
      <dgm:spPr/>
    </dgm:pt>
    <dgm:pt modelId="{9ED7DBC2-643E-49EA-AA5C-662514DFB6B2}" type="pres">
      <dgm:prSet presAssocID="{5A1C3D74-2703-43DD-8D6C-EB4ADE822DF3}" presName="conn2-1" presStyleLbl="parChTrans1D2" presStyleIdx="0" presStyleCnt="4"/>
      <dgm:spPr/>
      <dgm:t>
        <a:bodyPr/>
        <a:lstStyle/>
        <a:p>
          <a:endParaRPr lang="cs-CZ"/>
        </a:p>
      </dgm:t>
    </dgm:pt>
    <dgm:pt modelId="{195D83E7-71F5-452E-97E4-4B17CF476501}" type="pres">
      <dgm:prSet presAssocID="{5A1C3D74-2703-43DD-8D6C-EB4ADE822DF3}" presName="connTx" presStyleLbl="parChTrans1D2" presStyleIdx="0" presStyleCnt="4"/>
      <dgm:spPr/>
      <dgm:t>
        <a:bodyPr/>
        <a:lstStyle/>
        <a:p>
          <a:endParaRPr lang="cs-CZ"/>
        </a:p>
      </dgm:t>
    </dgm:pt>
    <dgm:pt modelId="{94C56F12-3055-42FB-94AF-602AA1FC7FFA}" type="pres">
      <dgm:prSet presAssocID="{B0DC7C69-314C-49B2-A247-E1C6901AD682}" presName="root2" presStyleCnt="0"/>
      <dgm:spPr/>
    </dgm:pt>
    <dgm:pt modelId="{D7D7DA3B-90DE-4816-981A-33012C95304D}" type="pres">
      <dgm:prSet presAssocID="{B0DC7C69-314C-49B2-A247-E1C6901AD682}" presName="LevelTwoTextNode" presStyleLbl="node2" presStyleIdx="0" presStyleCnt="4" custScaleX="146262" custLinFactNeighborX="-44367" custLinFactNeighborY="938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597A3C0-0E49-45D3-9346-2B02F68AAD6E}" type="pres">
      <dgm:prSet presAssocID="{B0DC7C69-314C-49B2-A247-E1C6901AD682}" presName="level3hierChild" presStyleCnt="0"/>
      <dgm:spPr/>
    </dgm:pt>
    <dgm:pt modelId="{4FDD2E71-C1A4-4457-A934-4E7634F3B2FA}" type="pres">
      <dgm:prSet presAssocID="{64585F96-8EBE-4DD2-BDF0-883726CAA615}" presName="conn2-1" presStyleLbl="parChTrans1D2" presStyleIdx="1" presStyleCnt="4"/>
      <dgm:spPr/>
      <dgm:t>
        <a:bodyPr/>
        <a:lstStyle/>
        <a:p>
          <a:endParaRPr lang="cs-CZ"/>
        </a:p>
      </dgm:t>
    </dgm:pt>
    <dgm:pt modelId="{0EE25033-C229-498F-B149-A50C02E9D770}" type="pres">
      <dgm:prSet presAssocID="{64585F96-8EBE-4DD2-BDF0-883726CAA615}" presName="connTx" presStyleLbl="parChTrans1D2" presStyleIdx="1" presStyleCnt="4"/>
      <dgm:spPr/>
      <dgm:t>
        <a:bodyPr/>
        <a:lstStyle/>
        <a:p>
          <a:endParaRPr lang="cs-CZ"/>
        </a:p>
      </dgm:t>
    </dgm:pt>
    <dgm:pt modelId="{900A021B-06A0-4A66-BA07-816F254A565C}" type="pres">
      <dgm:prSet presAssocID="{B04B828F-15B3-46DA-971D-D4F2377738B9}" presName="root2" presStyleCnt="0"/>
      <dgm:spPr/>
    </dgm:pt>
    <dgm:pt modelId="{FD5D0870-DD99-4904-A2B2-564DF0595F4B}" type="pres">
      <dgm:prSet presAssocID="{B04B828F-15B3-46DA-971D-D4F2377738B9}" presName="LevelTwoTextNode" presStyleLbl="node2" presStyleIdx="1" presStyleCnt="4" custLinFactNeighborX="-49378" custLinFactNeighborY="172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97461CB-D648-495D-B720-B1C7ACB86A71}" type="pres">
      <dgm:prSet presAssocID="{B04B828F-15B3-46DA-971D-D4F2377738B9}" presName="level3hierChild" presStyleCnt="0"/>
      <dgm:spPr/>
    </dgm:pt>
    <dgm:pt modelId="{AA668FEF-DF9E-48D3-9F5F-19D4E835AC42}" type="pres">
      <dgm:prSet presAssocID="{FA2B400C-B477-4C89-AC72-6CF5AFF61AD6}" presName="conn2-1" presStyleLbl="parChTrans1D3" presStyleIdx="0" presStyleCnt="2"/>
      <dgm:spPr/>
      <dgm:t>
        <a:bodyPr/>
        <a:lstStyle/>
        <a:p>
          <a:endParaRPr lang="cs-CZ"/>
        </a:p>
      </dgm:t>
    </dgm:pt>
    <dgm:pt modelId="{A4813DA4-03D9-43B6-B866-B5BF7F973620}" type="pres">
      <dgm:prSet presAssocID="{FA2B400C-B477-4C89-AC72-6CF5AFF61AD6}" presName="connTx" presStyleLbl="parChTrans1D3" presStyleIdx="0" presStyleCnt="2"/>
      <dgm:spPr/>
      <dgm:t>
        <a:bodyPr/>
        <a:lstStyle/>
        <a:p>
          <a:endParaRPr lang="cs-CZ"/>
        </a:p>
      </dgm:t>
    </dgm:pt>
    <dgm:pt modelId="{AA868C2D-CCD4-4E8A-A82A-98477F6456B7}" type="pres">
      <dgm:prSet presAssocID="{16170BD4-209C-4D99-A41E-9BFBC58F10B6}" presName="root2" presStyleCnt="0"/>
      <dgm:spPr/>
    </dgm:pt>
    <dgm:pt modelId="{A5D2EEBD-FFB8-4A31-B245-21305F312BCC}" type="pres">
      <dgm:prSet presAssocID="{16170BD4-209C-4D99-A41E-9BFBC58F10B6}" presName="LevelTwoTextNode" presStyleLbl="node3" presStyleIdx="0" presStyleCnt="2" custLinFactNeighborX="10177" custLinFactNeighborY="-2979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5E7E211-0B67-4311-9F79-9F7B9906CC41}" type="pres">
      <dgm:prSet presAssocID="{16170BD4-209C-4D99-A41E-9BFBC58F10B6}" presName="level3hierChild" presStyleCnt="0"/>
      <dgm:spPr/>
    </dgm:pt>
    <dgm:pt modelId="{42F5EF76-4B40-47C3-A09D-20BDD6331D5A}" type="pres">
      <dgm:prSet presAssocID="{9B5C0D1E-44F7-4777-9675-084F2F3280C6}" presName="conn2-1" presStyleLbl="parChTrans1D3" presStyleIdx="1" presStyleCnt="2"/>
      <dgm:spPr/>
      <dgm:t>
        <a:bodyPr/>
        <a:lstStyle/>
        <a:p>
          <a:endParaRPr lang="cs-CZ"/>
        </a:p>
      </dgm:t>
    </dgm:pt>
    <dgm:pt modelId="{9FDBAAA7-277D-4BBF-BB1B-84CA110A3F8F}" type="pres">
      <dgm:prSet presAssocID="{9B5C0D1E-44F7-4777-9675-084F2F3280C6}" presName="connTx" presStyleLbl="parChTrans1D3" presStyleIdx="1" presStyleCnt="2"/>
      <dgm:spPr/>
      <dgm:t>
        <a:bodyPr/>
        <a:lstStyle/>
        <a:p>
          <a:endParaRPr lang="cs-CZ"/>
        </a:p>
      </dgm:t>
    </dgm:pt>
    <dgm:pt modelId="{DAB89817-4520-4893-A62B-48BEEE55E5F8}" type="pres">
      <dgm:prSet presAssocID="{04B832A4-A10D-4377-BF47-9F287730DD58}" presName="root2" presStyleCnt="0"/>
      <dgm:spPr/>
    </dgm:pt>
    <dgm:pt modelId="{D707B860-F102-453D-B7BC-2E984EA28E2F}" type="pres">
      <dgm:prSet presAssocID="{04B832A4-A10D-4377-BF47-9F287730DD58}" presName="LevelTwoTextNode" presStyleLbl="node3" presStyleIdx="1" presStyleCnt="2" custLinFactNeighborX="20908" custLinFactNeighborY="-1602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FEFAE65-3B7F-4D46-B976-58323AB5105E}" type="pres">
      <dgm:prSet presAssocID="{04B832A4-A10D-4377-BF47-9F287730DD58}" presName="level3hierChild" presStyleCnt="0"/>
      <dgm:spPr/>
    </dgm:pt>
    <dgm:pt modelId="{7A1E00EC-D6A5-4E53-ADB1-2CCD3009C5BD}" type="pres">
      <dgm:prSet presAssocID="{DE97EA92-FD26-4894-A8D3-2F4A6A91DB85}" presName="conn2-1" presStyleLbl="parChTrans1D2" presStyleIdx="2" presStyleCnt="4"/>
      <dgm:spPr/>
      <dgm:t>
        <a:bodyPr/>
        <a:lstStyle/>
        <a:p>
          <a:endParaRPr lang="cs-CZ"/>
        </a:p>
      </dgm:t>
    </dgm:pt>
    <dgm:pt modelId="{8647BAC6-A73F-4F23-B315-F91FA8FF5B4B}" type="pres">
      <dgm:prSet presAssocID="{DE97EA92-FD26-4894-A8D3-2F4A6A91DB85}" presName="connTx" presStyleLbl="parChTrans1D2" presStyleIdx="2" presStyleCnt="4"/>
      <dgm:spPr/>
      <dgm:t>
        <a:bodyPr/>
        <a:lstStyle/>
        <a:p>
          <a:endParaRPr lang="cs-CZ"/>
        </a:p>
      </dgm:t>
    </dgm:pt>
    <dgm:pt modelId="{48082C4F-DBEE-4E0A-88A1-BB49639A717B}" type="pres">
      <dgm:prSet presAssocID="{A649F38A-315E-4662-AD97-041094D917CC}" presName="root2" presStyleCnt="0"/>
      <dgm:spPr/>
    </dgm:pt>
    <dgm:pt modelId="{D5DF889B-7F86-41E4-BDE6-977B26610543}" type="pres">
      <dgm:prSet presAssocID="{A649F38A-315E-4662-AD97-041094D917CC}" presName="LevelTwoTextNode" presStyleLbl="node2" presStyleIdx="2" presStyleCnt="4" custScaleX="176211" custScaleY="144333" custLinFactNeighborX="-49378" custLinFactNeighborY="-2498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14298DD-8342-4280-A8F0-CDBA55D4D751}" type="pres">
      <dgm:prSet presAssocID="{A649F38A-315E-4662-AD97-041094D917CC}" presName="level3hierChild" presStyleCnt="0"/>
      <dgm:spPr/>
    </dgm:pt>
    <dgm:pt modelId="{F3322C6F-4F9A-43AB-AD42-3323BDA34BF5}" type="pres">
      <dgm:prSet presAssocID="{A4CE63DC-5A4B-4E3C-A598-7A7EE5F8B0FE}" presName="conn2-1" presStyleLbl="parChTrans1D2" presStyleIdx="3" presStyleCnt="4"/>
      <dgm:spPr/>
      <dgm:t>
        <a:bodyPr/>
        <a:lstStyle/>
        <a:p>
          <a:endParaRPr lang="cs-CZ"/>
        </a:p>
      </dgm:t>
    </dgm:pt>
    <dgm:pt modelId="{357EDD02-474F-4C58-A141-0F0298F6373E}" type="pres">
      <dgm:prSet presAssocID="{A4CE63DC-5A4B-4E3C-A598-7A7EE5F8B0FE}" presName="connTx" presStyleLbl="parChTrans1D2" presStyleIdx="3" presStyleCnt="4"/>
      <dgm:spPr/>
      <dgm:t>
        <a:bodyPr/>
        <a:lstStyle/>
        <a:p>
          <a:endParaRPr lang="cs-CZ"/>
        </a:p>
      </dgm:t>
    </dgm:pt>
    <dgm:pt modelId="{3DA52662-7AB1-422B-A43E-AC84347DAFA9}" type="pres">
      <dgm:prSet presAssocID="{4C7B28AB-C43A-4B4B-AD39-6B5D40F3BA2D}" presName="root2" presStyleCnt="0"/>
      <dgm:spPr/>
    </dgm:pt>
    <dgm:pt modelId="{D4C2FD7E-5F3E-47D5-8301-7E44424BA76A}" type="pres">
      <dgm:prSet presAssocID="{4C7B28AB-C43A-4B4B-AD39-6B5D40F3BA2D}" presName="LevelTwoTextNode" presStyleLbl="node2" presStyleIdx="3" presStyleCnt="4" custScaleX="149070" custLinFactNeighborX="-54388" custLinFactNeighborY="606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8249E67-05B0-4A76-B1D2-D74E4E1A22FA}" type="pres">
      <dgm:prSet presAssocID="{4C7B28AB-C43A-4B4B-AD39-6B5D40F3BA2D}" presName="level3hierChild" presStyleCnt="0"/>
      <dgm:spPr/>
    </dgm:pt>
  </dgm:ptLst>
  <dgm:cxnLst>
    <dgm:cxn modelId="{A2B50E2A-2E4D-4E07-AF50-9E6A96BE72D0}" srcId="{B04B828F-15B3-46DA-971D-D4F2377738B9}" destId="{16170BD4-209C-4D99-A41E-9BFBC58F10B6}" srcOrd="0" destOrd="0" parTransId="{FA2B400C-B477-4C89-AC72-6CF5AFF61AD6}" sibTransId="{B1026DBF-F2D6-4170-9212-A27484A03101}"/>
    <dgm:cxn modelId="{F4AD4195-650F-4E2E-8B5B-E79F55F298C4}" srcId="{3F742FA2-BF6C-4244-BAA1-3E5DB1C55426}" destId="{A649F38A-315E-4662-AD97-041094D917CC}" srcOrd="2" destOrd="0" parTransId="{DE97EA92-FD26-4894-A8D3-2F4A6A91DB85}" sibTransId="{BB94A4D3-E26C-4B23-99AD-10E615D667F1}"/>
    <dgm:cxn modelId="{25E3C471-596E-43FB-8E4B-9A4E31B2E9AE}" type="presOf" srcId="{9B5C0D1E-44F7-4777-9675-084F2F3280C6}" destId="{9FDBAAA7-277D-4BBF-BB1B-84CA110A3F8F}" srcOrd="1" destOrd="0" presId="urn:microsoft.com/office/officeart/2005/8/layout/hierarchy2"/>
    <dgm:cxn modelId="{7DE81A21-B400-4F38-AEDF-239DFBA726EC}" type="presOf" srcId="{04B832A4-A10D-4377-BF47-9F287730DD58}" destId="{D707B860-F102-453D-B7BC-2E984EA28E2F}" srcOrd="0" destOrd="0" presId="urn:microsoft.com/office/officeart/2005/8/layout/hierarchy2"/>
    <dgm:cxn modelId="{84664703-8A37-41D7-AD0A-A4782F7501F6}" srcId="{3F742FA2-BF6C-4244-BAA1-3E5DB1C55426}" destId="{B0DC7C69-314C-49B2-A247-E1C6901AD682}" srcOrd="0" destOrd="0" parTransId="{5A1C3D74-2703-43DD-8D6C-EB4ADE822DF3}" sibTransId="{51C39C75-F435-4F99-A30E-1A47A8BE72D8}"/>
    <dgm:cxn modelId="{69389B0C-E6DC-484F-94D1-DDD4950B6A52}" type="presOf" srcId="{B0DC7C69-314C-49B2-A247-E1C6901AD682}" destId="{D7D7DA3B-90DE-4816-981A-33012C95304D}" srcOrd="0" destOrd="0" presId="urn:microsoft.com/office/officeart/2005/8/layout/hierarchy2"/>
    <dgm:cxn modelId="{6D3DB6A7-3C34-4396-B1A1-32FE6FF5741F}" type="presOf" srcId="{A4CE63DC-5A4B-4E3C-A598-7A7EE5F8B0FE}" destId="{357EDD02-474F-4C58-A141-0F0298F6373E}" srcOrd="1" destOrd="0" presId="urn:microsoft.com/office/officeart/2005/8/layout/hierarchy2"/>
    <dgm:cxn modelId="{2E3926E4-9FA5-4462-B661-AD5034882F90}" type="presOf" srcId="{E4E044A8-4357-47AD-8093-775071AC26C4}" destId="{EB631EBB-71C1-421F-806F-F5B5078BB085}" srcOrd="0" destOrd="0" presId="urn:microsoft.com/office/officeart/2005/8/layout/hierarchy2"/>
    <dgm:cxn modelId="{A9440F57-16BD-4DD3-A9BA-479FDEBF6E3E}" type="presOf" srcId="{DE97EA92-FD26-4894-A8D3-2F4A6A91DB85}" destId="{8647BAC6-A73F-4F23-B315-F91FA8FF5B4B}" srcOrd="1" destOrd="0" presId="urn:microsoft.com/office/officeart/2005/8/layout/hierarchy2"/>
    <dgm:cxn modelId="{38AECFC8-992E-4F5D-995E-06BED14E57FF}" type="presOf" srcId="{16170BD4-209C-4D99-A41E-9BFBC58F10B6}" destId="{A5D2EEBD-FFB8-4A31-B245-21305F312BCC}" srcOrd="0" destOrd="0" presId="urn:microsoft.com/office/officeart/2005/8/layout/hierarchy2"/>
    <dgm:cxn modelId="{B55C7C1F-72BE-4AF3-9F97-C030412029FA}" type="presOf" srcId="{A4CE63DC-5A4B-4E3C-A598-7A7EE5F8B0FE}" destId="{F3322C6F-4F9A-43AB-AD42-3323BDA34BF5}" srcOrd="0" destOrd="0" presId="urn:microsoft.com/office/officeart/2005/8/layout/hierarchy2"/>
    <dgm:cxn modelId="{0EB940A4-1F1C-46A9-AA7D-AF743E911FE4}" type="presOf" srcId="{A649F38A-315E-4662-AD97-041094D917CC}" destId="{D5DF889B-7F86-41E4-BDE6-977B26610543}" srcOrd="0" destOrd="0" presId="urn:microsoft.com/office/officeart/2005/8/layout/hierarchy2"/>
    <dgm:cxn modelId="{73500546-164C-4980-B413-2E5660787F3C}" type="presOf" srcId="{FA2B400C-B477-4C89-AC72-6CF5AFF61AD6}" destId="{A4813DA4-03D9-43B6-B866-B5BF7F973620}" srcOrd="1" destOrd="0" presId="urn:microsoft.com/office/officeart/2005/8/layout/hierarchy2"/>
    <dgm:cxn modelId="{75A875CB-9C5A-48BA-BB6F-E29039690B02}" srcId="{E4E044A8-4357-47AD-8093-775071AC26C4}" destId="{3F742FA2-BF6C-4244-BAA1-3E5DB1C55426}" srcOrd="0" destOrd="0" parTransId="{7F300E7C-201B-4662-B558-A01812DD51D7}" sibTransId="{FCF45A79-8ED3-49EF-B551-540CFCDCB03B}"/>
    <dgm:cxn modelId="{43692276-AC9A-4DB9-8348-8677C6B8DF6A}" type="presOf" srcId="{5A1C3D74-2703-43DD-8D6C-EB4ADE822DF3}" destId="{9ED7DBC2-643E-49EA-AA5C-662514DFB6B2}" srcOrd="0" destOrd="0" presId="urn:microsoft.com/office/officeart/2005/8/layout/hierarchy2"/>
    <dgm:cxn modelId="{D2C28E31-02D0-4F89-80BF-ED5FA86692FB}" type="presOf" srcId="{64585F96-8EBE-4DD2-BDF0-883726CAA615}" destId="{0EE25033-C229-498F-B149-A50C02E9D770}" srcOrd="1" destOrd="0" presId="urn:microsoft.com/office/officeart/2005/8/layout/hierarchy2"/>
    <dgm:cxn modelId="{3878D6D8-91F6-494B-BC10-AEC3457137BC}" type="presOf" srcId="{9B5C0D1E-44F7-4777-9675-084F2F3280C6}" destId="{42F5EF76-4B40-47C3-A09D-20BDD6331D5A}" srcOrd="0" destOrd="0" presId="urn:microsoft.com/office/officeart/2005/8/layout/hierarchy2"/>
    <dgm:cxn modelId="{83B702FA-B635-4FD9-BA68-3717725A9A0A}" srcId="{3F742FA2-BF6C-4244-BAA1-3E5DB1C55426}" destId="{4C7B28AB-C43A-4B4B-AD39-6B5D40F3BA2D}" srcOrd="3" destOrd="0" parTransId="{A4CE63DC-5A4B-4E3C-A598-7A7EE5F8B0FE}" sibTransId="{DA0EA15D-D055-41A3-8FA6-8CB5B533EC48}"/>
    <dgm:cxn modelId="{A332475C-915F-432B-946E-657303664D77}" type="presOf" srcId="{3F742FA2-BF6C-4244-BAA1-3E5DB1C55426}" destId="{07463B10-AA0E-49A1-8C5B-AEECCE08752B}" srcOrd="0" destOrd="0" presId="urn:microsoft.com/office/officeart/2005/8/layout/hierarchy2"/>
    <dgm:cxn modelId="{931889F8-F770-4728-98F0-5E7BFD91586F}" type="presOf" srcId="{B04B828F-15B3-46DA-971D-D4F2377738B9}" destId="{FD5D0870-DD99-4904-A2B2-564DF0595F4B}" srcOrd="0" destOrd="0" presId="urn:microsoft.com/office/officeart/2005/8/layout/hierarchy2"/>
    <dgm:cxn modelId="{678745D7-BC61-40F1-9DED-75616F028777}" type="presOf" srcId="{5A1C3D74-2703-43DD-8D6C-EB4ADE822DF3}" destId="{195D83E7-71F5-452E-97E4-4B17CF476501}" srcOrd="1" destOrd="0" presId="urn:microsoft.com/office/officeart/2005/8/layout/hierarchy2"/>
    <dgm:cxn modelId="{D67B2F9E-6C72-4927-BE13-4A4D5352A486}" srcId="{B04B828F-15B3-46DA-971D-D4F2377738B9}" destId="{04B832A4-A10D-4377-BF47-9F287730DD58}" srcOrd="1" destOrd="0" parTransId="{9B5C0D1E-44F7-4777-9675-084F2F3280C6}" sibTransId="{A3EAC351-B68C-4426-9540-3B5C8AA6B5B7}"/>
    <dgm:cxn modelId="{7C4C66AE-A2F3-49E5-86F4-919D7961FD9B}" srcId="{3F742FA2-BF6C-4244-BAA1-3E5DB1C55426}" destId="{B04B828F-15B3-46DA-971D-D4F2377738B9}" srcOrd="1" destOrd="0" parTransId="{64585F96-8EBE-4DD2-BDF0-883726CAA615}" sibTransId="{F340C976-0AFE-4C2C-B2AB-D12D65E1C837}"/>
    <dgm:cxn modelId="{3E3F367D-3C19-4D69-9D7A-4F563CFED791}" type="presOf" srcId="{FA2B400C-B477-4C89-AC72-6CF5AFF61AD6}" destId="{AA668FEF-DF9E-48D3-9F5F-19D4E835AC42}" srcOrd="0" destOrd="0" presId="urn:microsoft.com/office/officeart/2005/8/layout/hierarchy2"/>
    <dgm:cxn modelId="{B7F63C2C-5DB4-4180-A06D-9722FDAB0C9D}" type="presOf" srcId="{64585F96-8EBE-4DD2-BDF0-883726CAA615}" destId="{4FDD2E71-C1A4-4457-A934-4E7634F3B2FA}" srcOrd="0" destOrd="0" presId="urn:microsoft.com/office/officeart/2005/8/layout/hierarchy2"/>
    <dgm:cxn modelId="{7C3B163A-7BCF-41A8-B543-5125AE37012C}" type="presOf" srcId="{4C7B28AB-C43A-4B4B-AD39-6B5D40F3BA2D}" destId="{D4C2FD7E-5F3E-47D5-8301-7E44424BA76A}" srcOrd="0" destOrd="0" presId="urn:microsoft.com/office/officeart/2005/8/layout/hierarchy2"/>
    <dgm:cxn modelId="{F52514DF-8892-4536-8A8E-71951C890CE3}" type="presOf" srcId="{DE97EA92-FD26-4894-A8D3-2F4A6A91DB85}" destId="{7A1E00EC-D6A5-4E53-ADB1-2CCD3009C5BD}" srcOrd="0" destOrd="0" presId="urn:microsoft.com/office/officeart/2005/8/layout/hierarchy2"/>
    <dgm:cxn modelId="{83FC7653-AFD6-4678-9807-0191E19E3840}" type="presParOf" srcId="{EB631EBB-71C1-421F-806F-F5B5078BB085}" destId="{643D6AAA-F0BD-4A78-B7A6-E5CF76271D0B}" srcOrd="0" destOrd="0" presId="urn:microsoft.com/office/officeart/2005/8/layout/hierarchy2"/>
    <dgm:cxn modelId="{95D91A70-21D3-4FE7-A6A9-8E049CB38B8F}" type="presParOf" srcId="{643D6AAA-F0BD-4A78-B7A6-E5CF76271D0B}" destId="{07463B10-AA0E-49A1-8C5B-AEECCE08752B}" srcOrd="0" destOrd="0" presId="urn:microsoft.com/office/officeart/2005/8/layout/hierarchy2"/>
    <dgm:cxn modelId="{54AFC00E-E64C-4C47-B99E-037DA2343279}" type="presParOf" srcId="{643D6AAA-F0BD-4A78-B7A6-E5CF76271D0B}" destId="{FB73B76C-7118-4A74-B626-F207E9CD74A2}" srcOrd="1" destOrd="0" presId="urn:microsoft.com/office/officeart/2005/8/layout/hierarchy2"/>
    <dgm:cxn modelId="{064F9565-B337-4731-AE5F-664B00C87BA1}" type="presParOf" srcId="{FB73B76C-7118-4A74-B626-F207E9CD74A2}" destId="{9ED7DBC2-643E-49EA-AA5C-662514DFB6B2}" srcOrd="0" destOrd="0" presId="urn:microsoft.com/office/officeart/2005/8/layout/hierarchy2"/>
    <dgm:cxn modelId="{BCC19C73-9DCC-43D4-931E-5676BE0CF3FB}" type="presParOf" srcId="{9ED7DBC2-643E-49EA-AA5C-662514DFB6B2}" destId="{195D83E7-71F5-452E-97E4-4B17CF476501}" srcOrd="0" destOrd="0" presId="urn:microsoft.com/office/officeart/2005/8/layout/hierarchy2"/>
    <dgm:cxn modelId="{4F844123-F868-4730-926B-16D7FB296D4E}" type="presParOf" srcId="{FB73B76C-7118-4A74-B626-F207E9CD74A2}" destId="{94C56F12-3055-42FB-94AF-602AA1FC7FFA}" srcOrd="1" destOrd="0" presId="urn:microsoft.com/office/officeart/2005/8/layout/hierarchy2"/>
    <dgm:cxn modelId="{0BA63E9A-58EA-4E93-9130-A0C5CDE66C5B}" type="presParOf" srcId="{94C56F12-3055-42FB-94AF-602AA1FC7FFA}" destId="{D7D7DA3B-90DE-4816-981A-33012C95304D}" srcOrd="0" destOrd="0" presId="urn:microsoft.com/office/officeart/2005/8/layout/hierarchy2"/>
    <dgm:cxn modelId="{6F891F02-F3AB-4357-B48D-0940196506CD}" type="presParOf" srcId="{94C56F12-3055-42FB-94AF-602AA1FC7FFA}" destId="{9597A3C0-0E49-45D3-9346-2B02F68AAD6E}" srcOrd="1" destOrd="0" presId="urn:microsoft.com/office/officeart/2005/8/layout/hierarchy2"/>
    <dgm:cxn modelId="{CC63A7DB-1DC7-4D60-B0E3-31523DBF0DE8}" type="presParOf" srcId="{FB73B76C-7118-4A74-B626-F207E9CD74A2}" destId="{4FDD2E71-C1A4-4457-A934-4E7634F3B2FA}" srcOrd="2" destOrd="0" presId="urn:microsoft.com/office/officeart/2005/8/layout/hierarchy2"/>
    <dgm:cxn modelId="{557633BA-F1AA-4578-9F43-F995121ADCCB}" type="presParOf" srcId="{4FDD2E71-C1A4-4457-A934-4E7634F3B2FA}" destId="{0EE25033-C229-498F-B149-A50C02E9D770}" srcOrd="0" destOrd="0" presId="urn:microsoft.com/office/officeart/2005/8/layout/hierarchy2"/>
    <dgm:cxn modelId="{6F4EA8D2-4FDB-4D25-8ECC-9327899831F9}" type="presParOf" srcId="{FB73B76C-7118-4A74-B626-F207E9CD74A2}" destId="{900A021B-06A0-4A66-BA07-816F254A565C}" srcOrd="3" destOrd="0" presId="urn:microsoft.com/office/officeart/2005/8/layout/hierarchy2"/>
    <dgm:cxn modelId="{5D03B4CD-6B85-48C9-98B9-88D10B5D439A}" type="presParOf" srcId="{900A021B-06A0-4A66-BA07-816F254A565C}" destId="{FD5D0870-DD99-4904-A2B2-564DF0595F4B}" srcOrd="0" destOrd="0" presId="urn:microsoft.com/office/officeart/2005/8/layout/hierarchy2"/>
    <dgm:cxn modelId="{A49368D7-6D97-4649-AF68-452F412F0811}" type="presParOf" srcId="{900A021B-06A0-4A66-BA07-816F254A565C}" destId="{697461CB-D648-495D-B720-B1C7ACB86A71}" srcOrd="1" destOrd="0" presId="urn:microsoft.com/office/officeart/2005/8/layout/hierarchy2"/>
    <dgm:cxn modelId="{0F18D0FF-1FD1-4C34-97DE-924CD85B97E8}" type="presParOf" srcId="{697461CB-D648-495D-B720-B1C7ACB86A71}" destId="{AA668FEF-DF9E-48D3-9F5F-19D4E835AC42}" srcOrd="0" destOrd="0" presId="urn:microsoft.com/office/officeart/2005/8/layout/hierarchy2"/>
    <dgm:cxn modelId="{D8138DE4-C407-4DC0-AE19-26369B46ED5C}" type="presParOf" srcId="{AA668FEF-DF9E-48D3-9F5F-19D4E835AC42}" destId="{A4813DA4-03D9-43B6-B866-B5BF7F973620}" srcOrd="0" destOrd="0" presId="urn:microsoft.com/office/officeart/2005/8/layout/hierarchy2"/>
    <dgm:cxn modelId="{AF2DD238-7A9F-4B64-A614-2B2063C6D648}" type="presParOf" srcId="{697461CB-D648-495D-B720-B1C7ACB86A71}" destId="{AA868C2D-CCD4-4E8A-A82A-98477F6456B7}" srcOrd="1" destOrd="0" presId="urn:microsoft.com/office/officeart/2005/8/layout/hierarchy2"/>
    <dgm:cxn modelId="{D0BCAC30-EF47-4D90-93E6-B0F8CF56DB25}" type="presParOf" srcId="{AA868C2D-CCD4-4E8A-A82A-98477F6456B7}" destId="{A5D2EEBD-FFB8-4A31-B245-21305F312BCC}" srcOrd="0" destOrd="0" presId="urn:microsoft.com/office/officeart/2005/8/layout/hierarchy2"/>
    <dgm:cxn modelId="{D6B8BC28-3FD6-4B38-BEDE-EF6C82F7CBAA}" type="presParOf" srcId="{AA868C2D-CCD4-4E8A-A82A-98477F6456B7}" destId="{85E7E211-0B67-4311-9F79-9F7B9906CC41}" srcOrd="1" destOrd="0" presId="urn:microsoft.com/office/officeart/2005/8/layout/hierarchy2"/>
    <dgm:cxn modelId="{D3C727C8-D78F-4CD6-92BF-9A77DCC56A14}" type="presParOf" srcId="{697461CB-D648-495D-B720-B1C7ACB86A71}" destId="{42F5EF76-4B40-47C3-A09D-20BDD6331D5A}" srcOrd="2" destOrd="0" presId="urn:microsoft.com/office/officeart/2005/8/layout/hierarchy2"/>
    <dgm:cxn modelId="{9B645E1A-1625-4D3E-97B8-89E23B52320E}" type="presParOf" srcId="{42F5EF76-4B40-47C3-A09D-20BDD6331D5A}" destId="{9FDBAAA7-277D-4BBF-BB1B-84CA110A3F8F}" srcOrd="0" destOrd="0" presId="urn:microsoft.com/office/officeart/2005/8/layout/hierarchy2"/>
    <dgm:cxn modelId="{68126BEF-DA94-4702-8B86-738A2A48294E}" type="presParOf" srcId="{697461CB-D648-495D-B720-B1C7ACB86A71}" destId="{DAB89817-4520-4893-A62B-48BEEE55E5F8}" srcOrd="3" destOrd="0" presId="urn:microsoft.com/office/officeart/2005/8/layout/hierarchy2"/>
    <dgm:cxn modelId="{E95A93FF-A917-4EAD-AAA4-86C458C93ADC}" type="presParOf" srcId="{DAB89817-4520-4893-A62B-48BEEE55E5F8}" destId="{D707B860-F102-453D-B7BC-2E984EA28E2F}" srcOrd="0" destOrd="0" presId="urn:microsoft.com/office/officeart/2005/8/layout/hierarchy2"/>
    <dgm:cxn modelId="{59E3FC7E-3481-4F98-890E-F83194217E45}" type="presParOf" srcId="{DAB89817-4520-4893-A62B-48BEEE55E5F8}" destId="{8FEFAE65-3B7F-4D46-B976-58323AB5105E}" srcOrd="1" destOrd="0" presId="urn:microsoft.com/office/officeart/2005/8/layout/hierarchy2"/>
    <dgm:cxn modelId="{C5011A20-DE6A-475A-ABD1-8A491321C303}" type="presParOf" srcId="{FB73B76C-7118-4A74-B626-F207E9CD74A2}" destId="{7A1E00EC-D6A5-4E53-ADB1-2CCD3009C5BD}" srcOrd="4" destOrd="0" presId="urn:microsoft.com/office/officeart/2005/8/layout/hierarchy2"/>
    <dgm:cxn modelId="{1B44B202-25A7-4C38-8EE7-A8E4DEC6056A}" type="presParOf" srcId="{7A1E00EC-D6A5-4E53-ADB1-2CCD3009C5BD}" destId="{8647BAC6-A73F-4F23-B315-F91FA8FF5B4B}" srcOrd="0" destOrd="0" presId="urn:microsoft.com/office/officeart/2005/8/layout/hierarchy2"/>
    <dgm:cxn modelId="{0372F8E7-E1A5-4164-A4A9-1AD1803AA71C}" type="presParOf" srcId="{FB73B76C-7118-4A74-B626-F207E9CD74A2}" destId="{48082C4F-DBEE-4E0A-88A1-BB49639A717B}" srcOrd="5" destOrd="0" presId="urn:microsoft.com/office/officeart/2005/8/layout/hierarchy2"/>
    <dgm:cxn modelId="{75F5A113-760C-4D68-8F77-D0538F065062}" type="presParOf" srcId="{48082C4F-DBEE-4E0A-88A1-BB49639A717B}" destId="{D5DF889B-7F86-41E4-BDE6-977B26610543}" srcOrd="0" destOrd="0" presId="urn:microsoft.com/office/officeart/2005/8/layout/hierarchy2"/>
    <dgm:cxn modelId="{EE4AF4DD-F36F-40C6-AFBE-451BAE5D6456}" type="presParOf" srcId="{48082C4F-DBEE-4E0A-88A1-BB49639A717B}" destId="{114298DD-8342-4280-A8F0-CDBA55D4D751}" srcOrd="1" destOrd="0" presId="urn:microsoft.com/office/officeart/2005/8/layout/hierarchy2"/>
    <dgm:cxn modelId="{7CD4EDA8-3F03-4A5F-939F-3D5092822CE5}" type="presParOf" srcId="{FB73B76C-7118-4A74-B626-F207E9CD74A2}" destId="{F3322C6F-4F9A-43AB-AD42-3323BDA34BF5}" srcOrd="6" destOrd="0" presId="urn:microsoft.com/office/officeart/2005/8/layout/hierarchy2"/>
    <dgm:cxn modelId="{F280E90D-3039-4CB9-84F2-61EADA94970A}" type="presParOf" srcId="{F3322C6F-4F9A-43AB-AD42-3323BDA34BF5}" destId="{357EDD02-474F-4C58-A141-0F0298F6373E}" srcOrd="0" destOrd="0" presId="urn:microsoft.com/office/officeart/2005/8/layout/hierarchy2"/>
    <dgm:cxn modelId="{FA3801CA-5006-4D20-B82A-9A3CC01F73D6}" type="presParOf" srcId="{FB73B76C-7118-4A74-B626-F207E9CD74A2}" destId="{3DA52662-7AB1-422B-A43E-AC84347DAFA9}" srcOrd="7" destOrd="0" presId="urn:microsoft.com/office/officeart/2005/8/layout/hierarchy2"/>
    <dgm:cxn modelId="{1C2AD885-8136-4353-8FEE-9B3368BF4331}" type="presParOf" srcId="{3DA52662-7AB1-422B-A43E-AC84347DAFA9}" destId="{D4C2FD7E-5F3E-47D5-8301-7E44424BA76A}" srcOrd="0" destOrd="0" presId="urn:microsoft.com/office/officeart/2005/8/layout/hierarchy2"/>
    <dgm:cxn modelId="{304C9CDA-CC76-4212-9702-9A0E49C3839C}" type="presParOf" srcId="{3DA52662-7AB1-422B-A43E-AC84347DAFA9}" destId="{E8249E67-05B0-4A76-B1D2-D74E4E1A22FA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30C5DE-03C2-4E6A-BED0-3D14C0407327}">
      <dsp:nvSpPr>
        <dsp:cNvPr id="0" name=""/>
        <dsp:cNvSpPr/>
      </dsp:nvSpPr>
      <dsp:spPr>
        <a:xfrm>
          <a:off x="0" y="1324747"/>
          <a:ext cx="2740329" cy="1370164"/>
        </a:xfrm>
        <a:prstGeom prst="roundRect">
          <a:avLst>
            <a:gd name="adj" fmla="val 1000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tx1"/>
              </a:solidFill>
            </a:rPr>
            <a:t>OPTICKÉ</a:t>
          </a:r>
        </a:p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tx1"/>
              </a:solidFill>
            </a:rPr>
            <a:t>ZOBRAZOVÁNÍ</a:t>
          </a:r>
          <a:endParaRPr lang="cs-CZ" sz="3100" b="1" kern="1200" dirty="0">
            <a:solidFill>
              <a:schemeClr val="tx1"/>
            </a:solidFill>
          </a:endParaRPr>
        </a:p>
      </dsp:txBody>
      <dsp:txXfrm>
        <a:off x="40131" y="1364878"/>
        <a:ext cx="2660067" cy="1289902"/>
      </dsp:txXfrm>
    </dsp:sp>
    <dsp:sp modelId="{B2037C56-5EDE-45E8-8F4D-3E81E61882A5}">
      <dsp:nvSpPr>
        <dsp:cNvPr id="0" name=""/>
        <dsp:cNvSpPr/>
      </dsp:nvSpPr>
      <dsp:spPr>
        <a:xfrm rot="19528525">
          <a:off x="2534844" y="1321314"/>
          <a:ext cx="233350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2333506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3643259" y="1290223"/>
        <a:ext cx="116675" cy="116675"/>
      </dsp:txXfrm>
    </dsp:sp>
    <dsp:sp modelId="{EBACBE99-8079-4C7C-8807-B6EBD7938E40}">
      <dsp:nvSpPr>
        <dsp:cNvPr id="0" name=""/>
        <dsp:cNvSpPr/>
      </dsp:nvSpPr>
      <dsp:spPr>
        <a:xfrm>
          <a:off x="4662865" y="2209"/>
          <a:ext cx="2740329" cy="1370164"/>
        </a:xfrm>
        <a:prstGeom prst="roundRect">
          <a:avLst>
            <a:gd name="adj" fmla="val 10000"/>
          </a:avLst>
        </a:prstGeom>
        <a:solidFill>
          <a:srgbClr val="00B0F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rgbClr val="C00000"/>
              </a:solidFill>
            </a:rPr>
            <a:t>1. ODRAZEM</a:t>
          </a:r>
          <a:endParaRPr lang="cs-CZ" sz="3100" b="1" kern="1200" dirty="0">
            <a:solidFill>
              <a:srgbClr val="C00000"/>
            </a:solidFill>
          </a:endParaRPr>
        </a:p>
      </dsp:txBody>
      <dsp:txXfrm>
        <a:off x="4702996" y="42340"/>
        <a:ext cx="2660067" cy="1289902"/>
      </dsp:txXfrm>
    </dsp:sp>
    <dsp:sp modelId="{2D351F40-201E-4B26-B5F8-96726A3A9C8A}">
      <dsp:nvSpPr>
        <dsp:cNvPr id="0" name=""/>
        <dsp:cNvSpPr/>
      </dsp:nvSpPr>
      <dsp:spPr>
        <a:xfrm rot="450079">
          <a:off x="2732031" y="2109159"/>
          <a:ext cx="1939132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1939132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>
        <a:off x="3653119" y="2087927"/>
        <a:ext cx="96956" cy="96956"/>
      </dsp:txXfrm>
    </dsp:sp>
    <dsp:sp modelId="{25F2ECF6-11C8-47E5-AE8E-EB32E1B1C71E}">
      <dsp:nvSpPr>
        <dsp:cNvPr id="0" name=""/>
        <dsp:cNvSpPr/>
      </dsp:nvSpPr>
      <dsp:spPr>
        <a:xfrm>
          <a:off x="4662865" y="1577899"/>
          <a:ext cx="2740329" cy="1370164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bg2">
                  <a:lumMod val="10000"/>
                </a:schemeClr>
              </a:solidFill>
            </a:rPr>
            <a:t>2. LOMEM</a:t>
          </a:r>
          <a:endParaRPr lang="cs-CZ" sz="3100" b="1" kern="1200" dirty="0">
            <a:solidFill>
              <a:schemeClr val="bg2">
                <a:lumMod val="10000"/>
              </a:schemeClr>
            </a:solidFill>
          </a:endParaRPr>
        </a:p>
      </dsp:txBody>
      <dsp:txXfrm>
        <a:off x="4702996" y="1618030"/>
        <a:ext cx="2660067" cy="1289902"/>
      </dsp:txXfrm>
    </dsp:sp>
    <dsp:sp modelId="{DFC6F9A5-B7D9-4722-834E-D1018E7BE4E4}">
      <dsp:nvSpPr>
        <dsp:cNvPr id="0" name=""/>
        <dsp:cNvSpPr/>
      </dsp:nvSpPr>
      <dsp:spPr>
        <a:xfrm rot="2614155">
          <a:off x="2374871" y="2897004"/>
          <a:ext cx="2653451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2653451" y="27246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900" kern="1200"/>
        </a:p>
      </dsp:txBody>
      <dsp:txXfrm>
        <a:off x="3635261" y="2857914"/>
        <a:ext cx="132672" cy="132672"/>
      </dsp:txXfrm>
    </dsp:sp>
    <dsp:sp modelId="{7BDAD11F-2194-424A-90CF-C63C9AA148EB}">
      <dsp:nvSpPr>
        <dsp:cNvPr id="0" name=""/>
        <dsp:cNvSpPr/>
      </dsp:nvSpPr>
      <dsp:spPr>
        <a:xfrm>
          <a:off x="4662865" y="3153588"/>
          <a:ext cx="2740329" cy="1370164"/>
        </a:xfrm>
        <a:prstGeom prst="roundRect">
          <a:avLst>
            <a:gd name="adj" fmla="val 10000"/>
          </a:avLst>
        </a:prstGeom>
        <a:solidFill>
          <a:srgbClr val="6437D5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rgbClr val="FFC000"/>
              </a:solidFill>
            </a:rPr>
            <a:t>3. KOMBINOVANÉ</a:t>
          </a:r>
          <a:endParaRPr lang="cs-CZ" sz="3100" b="1" kern="1200" dirty="0">
            <a:solidFill>
              <a:srgbClr val="FFC000"/>
            </a:solidFill>
          </a:endParaRPr>
        </a:p>
      </dsp:txBody>
      <dsp:txXfrm>
        <a:off x="4702996" y="3193719"/>
        <a:ext cx="2660067" cy="12899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4B786C-BC7C-431B-A111-66A21CE9BF65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1AFC4F-170E-46C4-A5C2-DD0089CAEC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53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7D0FDE9-E9CA-46DC-813B-52E910C653D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296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928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99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710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52254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762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193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261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00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9389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0014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4ED551-223B-48EF-B223-EA485A0504EE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154A3-4F7A-4F00-8B51-19446D2E95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2176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28688" y="1844675"/>
            <a:ext cx="7072312" cy="3933825"/>
          </a:xfrm>
        </p:spPr>
        <p:txBody>
          <a:bodyPr/>
          <a:lstStyle/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ŠKOLA:			Gymnázium, Tanvald, Školní 305, příspěvková organizace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PROJEKTU:		CZ.1.07/1.5.00/34.0434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PROJEKTU:		Šablony – Gymnázium Tanvald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ČÍSLO ŠABLONY:		III/2 Inovace a zkvalitnění výuky prostřednictvím ICT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AUTOR:			Iva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Herrmannová</a:t>
            </a:r>
            <a:endParaRPr lang="cs-CZ" altLang="cs-CZ" sz="1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TEMATICKÁ OBLAST: 		Optika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NÁZEV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</a:t>
            </a:r>
            <a:r>
              <a:rPr lang="cs-CZ" altLang="cs-CZ" sz="1400" smtClean="0">
                <a:solidFill>
                  <a:schemeClr val="tx1"/>
                </a:solidFill>
              </a:rPr>
              <a:t>Klasifikace </a:t>
            </a:r>
            <a:r>
              <a:rPr lang="cs-CZ" altLang="cs-CZ" sz="1400" smtClean="0">
                <a:solidFill>
                  <a:schemeClr val="tx1"/>
                </a:solidFill>
              </a:rPr>
              <a:t>optického </a:t>
            </a:r>
            <a:r>
              <a:rPr lang="cs-CZ" altLang="cs-CZ" sz="1400" dirty="0" smtClean="0">
                <a:solidFill>
                  <a:schemeClr val="tx1"/>
                </a:solidFill>
              </a:rPr>
              <a:t>zobrazování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POŘADOVÉ ČÍSLO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03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KÓD </a:t>
            </a:r>
            <a:r>
              <a:rPr lang="cs-CZ" altLang="cs-CZ" sz="1400" dirty="0" err="1" smtClean="0">
                <a:solidFill>
                  <a:schemeClr val="tx1"/>
                </a:solidFill>
              </a:rPr>
              <a:t>DUMu</a:t>
            </a:r>
            <a:r>
              <a:rPr lang="cs-CZ" altLang="cs-CZ" sz="1400" dirty="0" smtClean="0">
                <a:solidFill>
                  <a:schemeClr val="tx1"/>
                </a:solidFill>
              </a:rPr>
              <a:t>:			IH_OPTIKA_03</a:t>
            </a:r>
          </a:p>
          <a:p>
            <a:pPr algn="l"/>
            <a:r>
              <a:rPr lang="cs-CZ" altLang="cs-CZ" sz="1400" dirty="0" smtClean="0">
                <a:solidFill>
                  <a:schemeClr val="tx1"/>
                </a:solidFill>
              </a:rPr>
              <a:t>DATUM TVORBY:		16.10.2013</a:t>
            </a:r>
          </a:p>
          <a:p>
            <a:pPr algn="l" eaLnBrk="1" hangingPunct="1"/>
            <a:r>
              <a:rPr lang="cs-CZ" altLang="cs-CZ" sz="1400" dirty="0" smtClean="0">
                <a:solidFill>
                  <a:schemeClr val="tx1"/>
                </a:solidFill>
              </a:rPr>
              <a:t>ANOTACE (ROČNÍK):		Prezentace je určena pro oktávu gymnázií (4. ročník). Prezentace objasňuje klasifikaci optického zobrazování. Podrobněji se zabývá zobrazování odrazem, konkrétně zobrazováním rovinným zrcadlem. Lze ji využít jako podporu výkladu tohoto tématu i jako zápis nejdůležitějších informací </a:t>
            </a:r>
            <a:r>
              <a:rPr lang="cs-CZ" altLang="cs-CZ" sz="1400" dirty="0">
                <a:solidFill>
                  <a:schemeClr val="tx1"/>
                </a:solidFill>
              </a:rPr>
              <a:t> </a:t>
            </a:r>
            <a:r>
              <a:rPr lang="cs-CZ" altLang="cs-CZ" sz="1400" dirty="0" smtClean="0">
                <a:solidFill>
                  <a:schemeClr val="tx1"/>
                </a:solidFill>
              </a:rPr>
              <a:t>do sešitu. Na závěr je připojeno opakování nejdůležitějších poznatků, do kterého se mohou žáci aktivně zapojit.</a:t>
            </a:r>
          </a:p>
        </p:txBody>
      </p:sp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3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4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sp>
        <p:nvSpPr>
          <p:cNvPr id="2055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en-GB" altLang="cs-CZ" sz="1800">
              <a:latin typeface="Arial" charset="0"/>
            </a:endParaRPr>
          </a:p>
        </p:txBody>
      </p:sp>
      <p:pic>
        <p:nvPicPr>
          <p:cNvPr id="2056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</p:spPr>
      </p:pic>
    </p:spTree>
    <p:extLst>
      <p:ext uri="{BB962C8B-B14F-4D97-AF65-F5344CB8AC3E}">
        <p14:creationId xmlns:p14="http://schemas.microsoft.com/office/powerpoint/2010/main" val="2851698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</a:t>
            </a:r>
            <a:r>
              <a:rPr lang="cs-CZ" smtClean="0"/>
              <a:t>OPTICKÉHO ZOBRAZOVÁNÍ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032666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4716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930C5DE-03C2-4E6A-BED0-3D14C04073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>
                                            <p:graphicEl>
                                              <a:dgm id="{2930C5DE-03C2-4E6A-BED0-3D14C04073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>
                                            <p:graphicEl>
                                              <a:dgm id="{2930C5DE-03C2-4E6A-BED0-3D14C04073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037C56-5EDE-45E8-8F4D-3E81E61882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4">
                                            <p:graphicEl>
                                              <a:dgm id="{B2037C56-5EDE-45E8-8F4D-3E81E61882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4">
                                            <p:graphicEl>
                                              <a:dgm id="{B2037C56-5EDE-45E8-8F4D-3E81E61882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ACBE99-8079-4C7C-8807-B6EBD7938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4">
                                            <p:graphicEl>
                                              <a:dgm id="{EBACBE99-8079-4C7C-8807-B6EBD7938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4">
                                            <p:graphicEl>
                                              <a:dgm id="{EBACBE99-8079-4C7C-8807-B6EBD7938E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351F40-201E-4B26-B5F8-96726A3A9C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4">
                                            <p:graphicEl>
                                              <a:dgm id="{2D351F40-201E-4B26-B5F8-96726A3A9C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4">
                                            <p:graphicEl>
                                              <a:dgm id="{2D351F40-201E-4B26-B5F8-96726A3A9C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F2ECF6-11C8-47E5-AE8E-EB32E1B1C7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4">
                                            <p:graphicEl>
                                              <a:dgm id="{25F2ECF6-11C8-47E5-AE8E-EB32E1B1C7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4">
                                            <p:graphicEl>
                                              <a:dgm id="{25F2ECF6-11C8-47E5-AE8E-EB32E1B1C7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FC6F9A5-B7D9-4722-834E-D1018E7BE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4">
                                            <p:graphicEl>
                                              <a:dgm id="{DFC6F9A5-B7D9-4722-834E-D1018E7BE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4">
                                            <p:graphicEl>
                                              <a:dgm id="{DFC6F9A5-B7D9-4722-834E-D1018E7BE4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DAD11F-2194-424A-90CF-C63C9AA14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4">
                                            <p:graphicEl>
                                              <a:dgm id="{7BDAD11F-2194-424A-90CF-C63C9AA14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4">
                                            <p:graphicEl>
                                              <a:dgm id="{7BDAD11F-2194-424A-90CF-C63C9AA148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lvl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ODRAZEM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905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ODRAZEM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ZOBRAZOVÁNÍ SE UPLATŇUJE POUZE </a:t>
            </a:r>
            <a:r>
              <a:rPr lang="cs-CZ" b="1" dirty="0" smtClean="0">
                <a:solidFill>
                  <a:srgbClr val="C00000"/>
                </a:solidFill>
              </a:rPr>
              <a:t>ODRAZ SVĚTLA</a:t>
            </a:r>
          </a:p>
          <a:p>
            <a:r>
              <a:rPr lang="cs-CZ" dirty="0" smtClean="0"/>
              <a:t>JAKO ZOBRAZOVACÍ PRVKY SE POUŽÍVAJÍ </a:t>
            </a:r>
            <a:r>
              <a:rPr lang="cs-CZ" b="1" dirty="0" smtClean="0">
                <a:solidFill>
                  <a:srgbClr val="C00000"/>
                </a:solidFill>
              </a:rPr>
              <a:t>ZRCADLA</a:t>
            </a:r>
            <a:endParaRPr lang="cs-CZ" b="1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987824" y="3653281"/>
            <a:ext cx="5904656" cy="2232248"/>
          </a:xfrm>
          <a:prstGeom prst="wedgeRoundRectCallout">
            <a:avLst>
              <a:gd name="adj1" fmla="val -68317"/>
              <a:gd name="adj2" fmla="val -4883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3933056"/>
            <a:ext cx="51845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PŘEDMĚTY, KTERÉ VELMI DOBŘE ODRÁŽÍ SVĚTLO (ODRAZÍ AŽ 95% DOPADAJÍCÍHO SVĚTLA)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24686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ODRAZEM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ZOBRAZOVÁNÍ SE UPLATŇUJE POUZE </a:t>
            </a:r>
            <a:r>
              <a:rPr lang="cs-CZ" b="1" dirty="0" smtClean="0">
                <a:solidFill>
                  <a:srgbClr val="C00000"/>
                </a:solidFill>
              </a:rPr>
              <a:t>ODRAZ SVĚTLA</a:t>
            </a:r>
          </a:p>
          <a:p>
            <a:r>
              <a:rPr lang="cs-CZ" dirty="0" smtClean="0"/>
              <a:t>JAKO ZOBRAZOVACÍ PRVKY SE POUŽÍVAJÍ </a:t>
            </a:r>
            <a:r>
              <a:rPr lang="cs-CZ" b="1" dirty="0" smtClean="0">
                <a:solidFill>
                  <a:srgbClr val="C00000"/>
                </a:solidFill>
              </a:rPr>
              <a:t>ZRCADLA</a:t>
            </a:r>
            <a:endParaRPr lang="cs-CZ" b="1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987824" y="3653281"/>
            <a:ext cx="5904656" cy="2232248"/>
          </a:xfrm>
          <a:prstGeom prst="wedgeRoundRectCallout">
            <a:avLst>
              <a:gd name="adj1" fmla="val -68317"/>
              <a:gd name="adj2" fmla="val -4883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3933056"/>
            <a:ext cx="518457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PŘÍKLAD:</a:t>
            </a:r>
          </a:p>
          <a:p>
            <a:r>
              <a:rPr lang="cs-CZ" sz="2800" b="1" dirty="0" smtClean="0"/>
              <a:t>DOKONALE VYLEŠTĚNÉ KOVOVÉ PLOCHY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0390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ODRAZEM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ZOBRAZOVÁNÍ SE UPLATŇUJE POUZE </a:t>
            </a:r>
            <a:r>
              <a:rPr lang="cs-CZ" b="1" dirty="0" smtClean="0">
                <a:solidFill>
                  <a:srgbClr val="C00000"/>
                </a:solidFill>
              </a:rPr>
              <a:t>ODRAZ SVĚTLA</a:t>
            </a:r>
          </a:p>
          <a:p>
            <a:r>
              <a:rPr lang="cs-CZ" dirty="0" smtClean="0"/>
              <a:t>JAKO ZOBRAZOVACÍ PRVKY SE POUŽÍVAJÍ </a:t>
            </a:r>
            <a:r>
              <a:rPr lang="cs-CZ" b="1" dirty="0" smtClean="0">
                <a:solidFill>
                  <a:srgbClr val="C00000"/>
                </a:solidFill>
              </a:rPr>
              <a:t>ZRCADLA</a:t>
            </a:r>
            <a:endParaRPr lang="cs-CZ" b="1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2987824" y="3653281"/>
            <a:ext cx="5904656" cy="2232248"/>
          </a:xfrm>
          <a:prstGeom prst="wedgeRoundRectCallout">
            <a:avLst>
              <a:gd name="adj1" fmla="val -68317"/>
              <a:gd name="adj2" fmla="val -48836"/>
              <a:gd name="adj3" fmla="val 1666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3933056"/>
            <a:ext cx="51845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NEJČASTĚJI:</a:t>
            </a:r>
          </a:p>
          <a:p>
            <a:r>
              <a:rPr lang="cs-CZ" sz="2800" b="1" dirty="0" smtClean="0"/>
              <a:t>TENKÁ VRSTVA HLINÍKU NANESENÁ NA ZADNÍ STRANĚ SKLENĚNÉ TABULE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930829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ODRAZEM- DĚLENÍ ZRCADEL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DĚLENÍ PODLE </a:t>
            </a:r>
            <a:r>
              <a:rPr lang="cs-CZ" b="1" dirty="0" smtClean="0">
                <a:solidFill>
                  <a:srgbClr val="FF0000"/>
                </a:solidFill>
              </a:rPr>
              <a:t>TVARU ZRCADLÍCÍ PLOCHY</a:t>
            </a:r>
            <a:endParaRPr lang="cs-CZ" b="1" dirty="0">
              <a:solidFill>
                <a:srgbClr val="FF0000"/>
              </a:solidFill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45327217"/>
              </p:ext>
            </p:extLst>
          </p:nvPr>
        </p:nvGraphicFramePr>
        <p:xfrm>
          <a:off x="323528" y="2276872"/>
          <a:ext cx="8568952" cy="4352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3207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07463B10-AA0E-49A1-8C5B-AEECCE0875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">
                                            <p:graphicEl>
                                              <a:dgm id="{07463B10-AA0E-49A1-8C5B-AEECCE0875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9ED7DBC2-643E-49EA-AA5C-662514DFB6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6">
                                            <p:graphicEl>
                                              <a:dgm id="{9ED7DBC2-643E-49EA-AA5C-662514DFB6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7D7DA3B-90DE-4816-981A-33012C9530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6">
                                            <p:graphicEl>
                                              <a:dgm id="{D7D7DA3B-90DE-4816-981A-33012C9530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FDD2E71-C1A4-4457-A934-4E7634F3B2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6">
                                            <p:graphicEl>
                                              <a:dgm id="{4FDD2E71-C1A4-4457-A934-4E7634F3B2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D5D0870-DD99-4904-A2B2-564DF0595F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6">
                                            <p:graphicEl>
                                              <a:dgm id="{FD5D0870-DD99-4904-A2B2-564DF0595F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7A1E00EC-D6A5-4E53-ADB1-2CCD3009C5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6">
                                            <p:graphicEl>
                                              <a:dgm id="{7A1E00EC-D6A5-4E53-ADB1-2CCD3009C5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5DF889B-7F86-41E4-BDE6-977B266105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6">
                                            <p:graphicEl>
                                              <a:dgm id="{D5DF889B-7F86-41E4-BDE6-977B2661054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F3322C6F-4F9A-43AB-AD42-3323BDA34B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6">
                                            <p:graphicEl>
                                              <a:dgm id="{F3322C6F-4F9A-43AB-AD42-3323BDA34BF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4C2FD7E-5F3E-47D5-8301-7E44424BA7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6">
                                            <p:graphicEl>
                                              <a:dgm id="{D4C2FD7E-5F3E-47D5-8301-7E44424BA7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A668FEF-DF9E-48D3-9F5F-19D4E835A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6">
                                            <p:graphicEl>
                                              <a:dgm id="{AA668FEF-DF9E-48D3-9F5F-19D4E835AC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A5D2EEBD-FFB8-4A31-B245-21305F312B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500"/>
                                        <p:tgtEl>
                                          <p:spTgt spid="6">
                                            <p:graphicEl>
                                              <a:dgm id="{A5D2EEBD-FFB8-4A31-B245-21305F312B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42F5EF76-4B40-47C3-A09D-20BDD63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6">
                                            <p:graphicEl>
                                              <a:dgm id="{42F5EF76-4B40-47C3-A09D-20BDD6331D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D707B860-F102-453D-B7BC-2E984EA28E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6">
                                            <p:graphicEl>
                                              <a:dgm id="{D707B860-F102-453D-B7BC-2E984EA28E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835696" y="2564904"/>
            <a:ext cx="2160240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48072" y="2750640"/>
            <a:ext cx="3621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ZRCADLÍCÍ PLOCHA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6104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75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2347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899592" y="325059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373705" y="2572435"/>
            <a:ext cx="2895383" cy="835704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76248" y="3479195"/>
            <a:ext cx="2912295" cy="698272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526105" y="3544622"/>
            <a:ext cx="2742983" cy="1396545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683568" y="2492896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ZOBRAZOVANÝ PŘEDMĚT = VZOR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343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2347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3" name="Oválný popisek 22"/>
          <p:cNvSpPr/>
          <p:nvPr/>
        </p:nvSpPr>
        <p:spPr>
          <a:xfrm>
            <a:off x="467544" y="1648943"/>
            <a:ext cx="8280919" cy="4608512"/>
          </a:xfrm>
          <a:prstGeom prst="wedgeEllipse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267744" y="2230522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PRO NALEZENÍ OBRAZU UPLATNÍME 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ZÁKON ODRAZU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64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23474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3" name="Oválný popisek 22"/>
          <p:cNvSpPr/>
          <p:nvPr/>
        </p:nvSpPr>
        <p:spPr>
          <a:xfrm>
            <a:off x="148083" y="1632565"/>
            <a:ext cx="8280919" cy="4608512"/>
          </a:xfrm>
          <a:prstGeom prst="wedgeEllipse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2290447" y="1825961"/>
            <a:ext cx="54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ZÁKON ODRAZU:</a:t>
            </a:r>
            <a:endParaRPr lang="cs-CZ" sz="48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1979712" y="5301208"/>
            <a:ext cx="5544616" cy="0"/>
          </a:xfrm>
          <a:prstGeom prst="line">
            <a:avLst/>
          </a:prstGeom>
          <a:ln w="603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1979712" y="5372009"/>
            <a:ext cx="5544616" cy="454714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267744" y="2572435"/>
            <a:ext cx="2001344" cy="2728773"/>
          </a:xfrm>
          <a:prstGeom prst="straightConnector1">
            <a:avLst/>
          </a:prstGeom>
          <a:ln w="41275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4269088" y="2140367"/>
            <a:ext cx="0" cy="3070687"/>
          </a:xfrm>
          <a:prstGeom prst="line">
            <a:avLst/>
          </a:prstGeom>
          <a:ln w="349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288543" y="2646021"/>
            <a:ext cx="2083657" cy="2655187"/>
          </a:xfrm>
          <a:prstGeom prst="straightConnector1">
            <a:avLst/>
          </a:prstGeom>
          <a:ln w="41275">
            <a:solidFill>
              <a:schemeClr val="tx1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hnutý pruh 27"/>
          <p:cNvSpPr/>
          <p:nvPr/>
        </p:nvSpPr>
        <p:spPr>
          <a:xfrm rot="19560178">
            <a:off x="3137294" y="2978016"/>
            <a:ext cx="1613754" cy="1350695"/>
          </a:xfrm>
          <a:prstGeom prst="blockArc">
            <a:avLst>
              <a:gd name="adj1" fmla="val 12643719"/>
              <a:gd name="adj2" fmla="val 19714921"/>
              <a:gd name="adj3" fmla="val 93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563888" y="3653363"/>
            <a:ext cx="7246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latin typeface="Arial"/>
                <a:cs typeface="Arial"/>
              </a:rPr>
              <a:t>α</a:t>
            </a:r>
            <a:endParaRPr lang="cs-CZ" sz="4800" dirty="0"/>
          </a:p>
        </p:txBody>
      </p:sp>
      <p:sp>
        <p:nvSpPr>
          <p:cNvPr id="30" name="Ohnutý pruh 29"/>
          <p:cNvSpPr/>
          <p:nvPr/>
        </p:nvSpPr>
        <p:spPr>
          <a:xfrm rot="19560178">
            <a:off x="3945144" y="2889151"/>
            <a:ext cx="1613754" cy="1573121"/>
          </a:xfrm>
          <a:prstGeom prst="blockArc">
            <a:avLst>
              <a:gd name="adj1" fmla="val 16140118"/>
              <a:gd name="adj2" fmla="val 2258509"/>
              <a:gd name="adj3" fmla="val 598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440943" y="3237864"/>
            <a:ext cx="8894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dirty="0" smtClean="0">
                <a:latin typeface="Arial"/>
                <a:cs typeface="Arial"/>
              </a:rPr>
              <a:t>α</a:t>
            </a:r>
            <a:r>
              <a:rPr lang="cs-CZ" sz="4800" dirty="0" smtClean="0">
                <a:latin typeface="Arial"/>
                <a:cs typeface="Arial"/>
              </a:rPr>
              <a:t>´</a:t>
            </a:r>
            <a:endParaRPr lang="cs-CZ" sz="4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863569" y="3707795"/>
            <a:ext cx="22368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b="1" dirty="0" smtClean="0">
                <a:solidFill>
                  <a:srgbClr val="FF0000"/>
                </a:solidFill>
                <a:latin typeface="Arial"/>
                <a:cs typeface="Arial"/>
              </a:rPr>
              <a:t>α</a:t>
            </a:r>
            <a:r>
              <a:rPr lang="cs-CZ" sz="4800" b="1" dirty="0" smtClean="0">
                <a:solidFill>
                  <a:srgbClr val="FF0000"/>
                </a:solidFill>
                <a:latin typeface="Arial"/>
                <a:cs typeface="Arial"/>
              </a:rPr>
              <a:t>=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717286" y="3659971"/>
            <a:ext cx="16140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4800" b="1" dirty="0" smtClean="0">
                <a:solidFill>
                  <a:srgbClr val="FF0000"/>
                </a:solidFill>
                <a:latin typeface="Arial"/>
                <a:cs typeface="Arial"/>
              </a:rPr>
              <a:t>α´</a:t>
            </a:r>
            <a:endParaRPr lang="cs-CZ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3047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/>
      <p:bldP spid="10" grpId="0" animBg="1"/>
      <p:bldP spid="28" grpId="0" animBg="1"/>
      <p:bldP spid="29" grpId="0"/>
      <p:bldP spid="30" grpId="0" animBg="1"/>
      <p:bldP spid="31" grpId="0"/>
      <p:bldP spid="34" grpId="0"/>
      <p:bldP spid="3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12653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899592" y="325059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373705" y="2572435"/>
            <a:ext cx="2895383" cy="835704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76248" y="3479195"/>
            <a:ext cx="2912295" cy="698272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526105" y="3544622"/>
            <a:ext cx="2742983" cy="1396545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28192" y="49411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128192" y="4941167"/>
            <a:ext cx="3140896" cy="1440161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147647" y="41774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128192" y="4173093"/>
            <a:ext cx="3183942" cy="768074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128192" y="2588210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128192" y="1484784"/>
            <a:ext cx="3286367" cy="1087652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131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12653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899592" y="325059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373705" y="2572435"/>
            <a:ext cx="2895383" cy="835704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76248" y="3479195"/>
            <a:ext cx="2912295" cy="698272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526105" y="3544622"/>
            <a:ext cx="2742983" cy="1396545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28192" y="49411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128192" y="4941167"/>
            <a:ext cx="3140896" cy="1440161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147647" y="41774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128192" y="4173093"/>
            <a:ext cx="3183942" cy="768074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128192" y="2588210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128192" y="1484784"/>
            <a:ext cx="3286367" cy="1087652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622487" y="2990287"/>
            <a:ext cx="4100825" cy="1869259"/>
          </a:xfrm>
          <a:prstGeom prst="line">
            <a:avLst/>
          </a:prstGeom>
          <a:ln w="41275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587427" y="3250595"/>
            <a:ext cx="4135885" cy="852615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406139" y="2588210"/>
            <a:ext cx="4760876" cy="1339507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7cípá hvězda 19"/>
          <p:cNvSpPr/>
          <p:nvPr/>
        </p:nvSpPr>
        <p:spPr>
          <a:xfrm>
            <a:off x="7380312" y="326235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7921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12653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899592" y="325059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373705" y="2572435"/>
            <a:ext cx="2895383" cy="835704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76248" y="3479195"/>
            <a:ext cx="2912295" cy="698272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526105" y="3544622"/>
            <a:ext cx="2742983" cy="1396545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28192" y="49411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128192" y="4941167"/>
            <a:ext cx="3140896" cy="1440161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147647" y="41774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128192" y="4173093"/>
            <a:ext cx="3183942" cy="768074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128192" y="2588210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128192" y="1484784"/>
            <a:ext cx="3286367" cy="1087652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622487" y="2990287"/>
            <a:ext cx="4100825" cy="1869259"/>
          </a:xfrm>
          <a:prstGeom prst="line">
            <a:avLst/>
          </a:prstGeom>
          <a:ln w="41275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587427" y="3250595"/>
            <a:ext cx="4135885" cy="852615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406139" y="2588210"/>
            <a:ext cx="4760876" cy="1339507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7cípá hvězda 19"/>
          <p:cNvSpPr/>
          <p:nvPr/>
        </p:nvSpPr>
        <p:spPr>
          <a:xfrm>
            <a:off x="7380312" y="326235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92588" y="5012700"/>
            <a:ext cx="58326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DO NAŠEHO OKA VSTUPUJÍ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PO ODRAZU NA ZRCADLE</a:t>
            </a: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ROZBÍHAVÉ PAPRSKY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(ČERVENÉ)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425771" y="172347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425771" y="1723473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1026" name="Picture 2" descr="léka&amp;rcaron;ství,o&amp;ccaron;i,oftalmologie,optometrie,pé&amp;ccaron;e o zrak,zdravotnictv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53" y="4056273"/>
            <a:ext cx="884894" cy="88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99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12653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899592" y="325059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373705" y="2572435"/>
            <a:ext cx="2895383" cy="835704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76248" y="3479195"/>
            <a:ext cx="2912295" cy="698272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526105" y="3544622"/>
            <a:ext cx="2742983" cy="1396545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28192" y="49411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128192" y="4941167"/>
            <a:ext cx="3140896" cy="1440161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147647" y="41774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128192" y="4173093"/>
            <a:ext cx="3183942" cy="768074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128192" y="2588210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128192" y="1484784"/>
            <a:ext cx="3286367" cy="1087652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622487" y="2990287"/>
            <a:ext cx="4100825" cy="1869259"/>
          </a:xfrm>
          <a:prstGeom prst="line">
            <a:avLst/>
          </a:prstGeom>
          <a:ln w="41275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587427" y="3250595"/>
            <a:ext cx="4135885" cy="852615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406139" y="2588210"/>
            <a:ext cx="4760876" cy="1339507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7cípá hvězda 19"/>
          <p:cNvSpPr/>
          <p:nvPr/>
        </p:nvSpPr>
        <p:spPr>
          <a:xfrm>
            <a:off x="7380312" y="326235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92588" y="5012700"/>
            <a:ext cx="58326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NAŠE OKO VIDÍ OBRAZ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PŘEDMĚTU V </a:t>
            </a:r>
            <a:r>
              <a:rPr lang="cs-CZ" sz="2800" b="1" u="sng" dirty="0" smtClean="0">
                <a:solidFill>
                  <a:srgbClr val="FF0000"/>
                </a:solidFill>
              </a:rPr>
              <a:t>PRŮSEČÍKU PRODLOUŽENÍ </a:t>
            </a:r>
            <a:r>
              <a:rPr lang="cs-CZ" sz="2800" b="1" dirty="0" smtClean="0">
                <a:solidFill>
                  <a:srgbClr val="FF0000"/>
                </a:solidFill>
              </a:rPr>
              <a:t>TĚCHTO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PAPRSKŮ (ČÁRKOVANÉ)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425771" y="172347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425771" y="1723473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1026" name="Picture 2" descr="léka&amp;rcaron;ství,o&amp;ccaron;i,oftalmologie,optometrie,pé&amp;ccaron;e o zrak,zdravotnictv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53" y="4056273"/>
            <a:ext cx="884894" cy="88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996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ZOBRAZOVÁNÍ ROVINNÝM ZRCADLEM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5771" y="1712653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899592" y="325059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1373705" y="2572435"/>
            <a:ext cx="2895383" cy="835704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76248" y="3479195"/>
            <a:ext cx="2912295" cy="698272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526105" y="3544622"/>
            <a:ext cx="2742983" cy="1396545"/>
          </a:xfrm>
          <a:prstGeom prst="straightConnector1">
            <a:avLst/>
          </a:prstGeom>
          <a:ln w="38100">
            <a:solidFill>
              <a:srgbClr val="FFC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128192" y="49411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128192" y="4941167"/>
            <a:ext cx="3140896" cy="1440161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147647" y="4177467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128192" y="4173093"/>
            <a:ext cx="3183942" cy="768074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1128192" y="2588210"/>
            <a:ext cx="31408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1128192" y="1484784"/>
            <a:ext cx="3286367" cy="1087652"/>
          </a:xfrm>
          <a:prstGeom prst="straightConnector1">
            <a:avLst/>
          </a:prstGeom>
          <a:ln w="44450">
            <a:solidFill>
              <a:srgbClr val="FF0000"/>
            </a:solidFill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4622487" y="2990287"/>
            <a:ext cx="4100825" cy="1869259"/>
          </a:xfrm>
          <a:prstGeom prst="line">
            <a:avLst/>
          </a:prstGeom>
          <a:ln w="41275"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587427" y="3250595"/>
            <a:ext cx="4135885" cy="852615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406139" y="2588210"/>
            <a:ext cx="4760876" cy="1339507"/>
          </a:xfrm>
          <a:prstGeom prst="line">
            <a:avLst/>
          </a:prstGeom>
          <a:ln w="4127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7cípá hvězda 19"/>
          <p:cNvSpPr/>
          <p:nvPr/>
        </p:nvSpPr>
        <p:spPr>
          <a:xfrm>
            <a:off x="7380312" y="3262355"/>
            <a:ext cx="457200" cy="457200"/>
          </a:xfrm>
          <a:prstGeom prst="star7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92588" y="5012700"/>
            <a:ext cx="58326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NAŠE OKO VIDÍ OBRAZ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PŘEDMĚTU V </a:t>
            </a:r>
            <a:r>
              <a:rPr lang="cs-CZ" sz="2800" b="1" u="sng" dirty="0" smtClean="0">
                <a:solidFill>
                  <a:srgbClr val="FF0000"/>
                </a:solidFill>
              </a:rPr>
              <a:t>PRŮSEČÍKU PRODLOUŽENÍ </a:t>
            </a:r>
            <a:r>
              <a:rPr lang="cs-CZ" sz="2800" b="1" dirty="0" smtClean="0">
                <a:solidFill>
                  <a:srgbClr val="FF0000"/>
                </a:solidFill>
              </a:rPr>
              <a:t>TĚCHTO 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PAPRSKŮ (ČÁRKOVANÉ)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Zástupný symbol pro obsah 2"/>
          <p:cNvSpPr txBox="1">
            <a:spLocks/>
          </p:cNvSpPr>
          <p:nvPr/>
        </p:nvSpPr>
        <p:spPr>
          <a:xfrm>
            <a:off x="425771" y="1723474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22" name="Zástupný symbol pro obsah 2"/>
          <p:cNvSpPr txBox="1">
            <a:spLocks/>
          </p:cNvSpPr>
          <p:nvPr/>
        </p:nvSpPr>
        <p:spPr>
          <a:xfrm>
            <a:off x="425771" y="1723473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pic>
        <p:nvPicPr>
          <p:cNvPr id="1026" name="Picture 2" descr="léka&amp;rcaron;ství,o&amp;ccaron;i,oftalmologie,optometrie,pé&amp;ccaron;e o zrak,zdravotnictv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53" y="4056273"/>
            <a:ext cx="884894" cy="884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11560" y="2588210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VZOR</a:t>
            </a:r>
            <a:endParaRPr lang="cs-CZ" sz="32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961386" y="2280047"/>
            <a:ext cx="363629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ZDÁNLIVÝ OBRAZ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252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VLASTNOSTI OBRAZU VZNIKÉHO UŽITÍM ROVINNÉHO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5580112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</p:spTree>
    <p:extLst>
      <p:ext uri="{BB962C8B-B14F-4D97-AF65-F5344CB8AC3E}">
        <p14:creationId xmlns:p14="http://schemas.microsoft.com/office/powerpoint/2010/main" val="787858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VLASTNOSTI OBRAZU VZNIKÉHO UŽITÍM ROVINNÉHO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5580112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62037" y="4365104"/>
            <a:ext cx="4516470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800" b="1" dirty="0" smtClean="0">
                <a:solidFill>
                  <a:srgbClr val="C00000"/>
                </a:solidFill>
              </a:rPr>
              <a:t>OBRAZ JE ZDÁNLIVÝ</a:t>
            </a:r>
          </a:p>
        </p:txBody>
      </p:sp>
    </p:spTree>
    <p:extLst>
      <p:ext uri="{BB962C8B-B14F-4D97-AF65-F5344CB8AC3E}">
        <p14:creationId xmlns:p14="http://schemas.microsoft.com/office/powerpoint/2010/main" val="1056221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VLASTNOSTI OBRAZU VZNIKÉHO UŽITÍM ROVINNÉHO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5580112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62037" y="4365104"/>
            <a:ext cx="4516470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4800" b="1" dirty="0" smtClean="0">
                <a:solidFill>
                  <a:srgbClr val="C00000"/>
                </a:solidFill>
              </a:rPr>
              <a:t>OBRAZ JE ZDÁNLIVÝ</a:t>
            </a:r>
          </a:p>
        </p:txBody>
      </p:sp>
      <p:sp>
        <p:nvSpPr>
          <p:cNvPr id="9" name="Oválný popisek 8"/>
          <p:cNvSpPr/>
          <p:nvPr/>
        </p:nvSpPr>
        <p:spPr>
          <a:xfrm>
            <a:off x="0" y="469414"/>
            <a:ext cx="6620090" cy="4680520"/>
          </a:xfrm>
          <a:prstGeom prst="wedgeEllipseCallout">
            <a:avLst>
              <a:gd name="adj1" fmla="val 51802"/>
              <a:gd name="adj2" fmla="val 5198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1340768"/>
            <a:ext cx="511256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OKO VIDÍ OBRAZ  V PROSTORU ZA ZRCADLEM, KAM SVĚTLO PO ODRAZU NEPRONIKÁ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82038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VLASTNOSTI OBRAZU VZNIKÉHO UŽITÍM ROVINNÉHO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5580112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62037" y="4365104"/>
            <a:ext cx="4516470" cy="156966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2. OBRAZ JE VZPŘÍMENÝ</a:t>
            </a:r>
          </a:p>
        </p:txBody>
      </p:sp>
    </p:spTree>
    <p:extLst>
      <p:ext uri="{BB962C8B-B14F-4D97-AF65-F5344CB8AC3E}">
        <p14:creationId xmlns:p14="http://schemas.microsoft.com/office/powerpoint/2010/main" val="11021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VLASTNOSTI OBRAZU VZNIKÉHO UŽITÍM ROVINNÉHO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5580112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62037" y="4365104"/>
            <a:ext cx="4516470" cy="230832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</a:rPr>
              <a:t>3</a:t>
            </a:r>
            <a:r>
              <a:rPr lang="cs-CZ" sz="4800" b="1" dirty="0" smtClean="0">
                <a:solidFill>
                  <a:srgbClr val="C00000"/>
                </a:solidFill>
              </a:rPr>
              <a:t>. OBRAZ JE STRANOVĚ PŘEVRÁCENÝ</a:t>
            </a:r>
          </a:p>
        </p:txBody>
      </p:sp>
    </p:spTree>
    <p:extLst>
      <p:ext uri="{BB962C8B-B14F-4D97-AF65-F5344CB8AC3E}">
        <p14:creationId xmlns:p14="http://schemas.microsoft.com/office/powerpoint/2010/main" val="15735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VLASTNOSTI OBRAZU VZNIKÉHO UŽITÍM ROVINNÉHO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5580112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762037" y="4365104"/>
            <a:ext cx="4516470" cy="230832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</a:rPr>
              <a:t>4</a:t>
            </a:r>
            <a:r>
              <a:rPr lang="cs-CZ" sz="4800" b="1" dirty="0" smtClean="0">
                <a:solidFill>
                  <a:srgbClr val="C00000"/>
                </a:solidFill>
              </a:rPr>
              <a:t>. OBRAZ JE STEJNĚ VELKÝ JAKO VZOR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403648" y="3573016"/>
            <a:ext cx="0" cy="792088"/>
          </a:xfrm>
          <a:prstGeom prst="straightConnector1">
            <a:avLst/>
          </a:prstGeom>
          <a:ln w="41275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7308304" y="3543402"/>
            <a:ext cx="0" cy="792088"/>
          </a:xfrm>
          <a:prstGeom prst="straightConnector1">
            <a:avLst/>
          </a:prstGeom>
          <a:ln w="41275">
            <a:solidFill>
              <a:srgbClr val="C0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35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1. VLASTNOSTI OBRAZU VZNIKÉHO UŽITÍM ROVINNÉHO ZRCADLA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8543" y="1723474"/>
            <a:ext cx="252028" cy="4032448"/>
          </a:xfrm>
          <a:prstGeom prst="rect">
            <a:avLst/>
          </a:prstGeom>
          <a:pattFill prst="wdUpDiag">
            <a:fgClr>
              <a:schemeClr val="tx1"/>
            </a:fgClr>
            <a:bgClr>
              <a:schemeClr val="bg1"/>
            </a:bgClr>
          </a:patt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4269088" y="1737792"/>
            <a:ext cx="0" cy="4032448"/>
          </a:xfrm>
          <a:prstGeom prst="line">
            <a:avLst/>
          </a:prstGeom>
          <a:ln w="857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91680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7" name="TextovéPole 6"/>
          <p:cNvSpPr txBox="1"/>
          <p:nvPr/>
        </p:nvSpPr>
        <p:spPr>
          <a:xfrm rot="10800000">
            <a:off x="5580112" y="3216171"/>
            <a:ext cx="144016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/>
              <a:t>K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3568" y="4662721"/>
            <a:ext cx="8136904" cy="193899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5. ZDÁNLIVÝ OBRAZ LEŽÍ VE STEJNÉ VZDÁLENOSTI ZA ZRCALEM JAKO VZOR PŘED ZRCADLEM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691680" y="2892334"/>
            <a:ext cx="2577408" cy="0"/>
          </a:xfrm>
          <a:prstGeom prst="straightConnector1">
            <a:avLst/>
          </a:prstGeom>
          <a:ln w="412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540571" y="2892334"/>
            <a:ext cx="2479701" cy="0"/>
          </a:xfrm>
          <a:prstGeom prst="straightConnector1">
            <a:avLst/>
          </a:prstGeom>
          <a:ln w="412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91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DOPLŇ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32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DOPLŇ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ZRCADLA</a:t>
            </a:r>
          </a:p>
          <a:p>
            <a:pPr lvl="1"/>
            <a:r>
              <a:rPr lang="cs-CZ" dirty="0" smtClean="0"/>
              <a:t>PŘI VYTVÁŘENÍ OBRAZU SE UPLATŇUJE: </a:t>
            </a:r>
          </a:p>
          <a:p>
            <a:pPr marL="457200" lvl="1" indent="0">
              <a:buNone/>
            </a:pPr>
            <a:r>
              <a:rPr lang="cs-CZ" dirty="0" smtClean="0"/>
              <a:t>			………..………………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134414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DOPLŇ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ZRCADLA</a:t>
            </a:r>
          </a:p>
          <a:p>
            <a:pPr lvl="1"/>
            <a:r>
              <a:rPr lang="cs-CZ" dirty="0" smtClean="0"/>
              <a:t>PŘI VYTVÁŘENÍ OBRAZU SE UPLATŇUJE: </a:t>
            </a:r>
          </a:p>
          <a:p>
            <a:pPr marL="457200" lvl="1" indent="0">
              <a:buNone/>
            </a:pPr>
            <a:r>
              <a:rPr lang="cs-CZ" dirty="0" smtClean="0"/>
              <a:t>			</a:t>
            </a:r>
            <a:r>
              <a:rPr lang="cs-CZ" b="1" dirty="0" smtClean="0">
                <a:solidFill>
                  <a:srgbClr val="FF0000"/>
                </a:solidFill>
              </a:rPr>
              <a:t>ODRAZ SVĚTLA</a:t>
            </a:r>
          </a:p>
        </p:txBody>
      </p:sp>
    </p:spTree>
    <p:extLst>
      <p:ext uri="{BB962C8B-B14F-4D97-AF65-F5344CB8AC3E}">
        <p14:creationId xmlns:p14="http://schemas.microsoft.com/office/powerpoint/2010/main" val="3367631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DOPLŇ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ZRCADLA</a:t>
            </a:r>
          </a:p>
          <a:p>
            <a:pPr lvl="1"/>
            <a:r>
              <a:rPr lang="cs-CZ" dirty="0" smtClean="0"/>
              <a:t>DĚLÍ SE PODLE TVARU ZRCADLÍCÍ PLOCHY NA: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1.	………………………..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2. </a:t>
            </a:r>
            <a:r>
              <a:rPr lang="cs-CZ" dirty="0"/>
              <a:t>	</a:t>
            </a:r>
            <a:r>
              <a:rPr lang="cs-CZ" dirty="0" smtClean="0"/>
              <a:t>………………………..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3.</a:t>
            </a:r>
            <a:r>
              <a:rPr lang="cs-CZ" dirty="0"/>
              <a:t>	</a:t>
            </a:r>
            <a:r>
              <a:rPr lang="cs-CZ" dirty="0" smtClean="0"/>
              <a:t>………………………..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4. </a:t>
            </a:r>
            <a:r>
              <a:rPr lang="cs-CZ" dirty="0"/>
              <a:t>	………………………..</a:t>
            </a: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47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DOPL</a:t>
            </a:r>
            <a:r>
              <a:rPr lang="cs-CZ" dirty="0" smtClean="0"/>
              <a:t>Ň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ZRCADLA</a:t>
            </a:r>
          </a:p>
          <a:p>
            <a:pPr lvl="1"/>
            <a:r>
              <a:rPr lang="cs-CZ" dirty="0" smtClean="0"/>
              <a:t>DĚLÍ SE PODLE TVARU ZRCADLÍCÍ PLOCHY NA: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1.	ROVINNÁ</a:t>
            </a:r>
          </a:p>
          <a:p>
            <a:pPr marL="457200" lvl="1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2. 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KULOVÁ</a:t>
            </a:r>
          </a:p>
          <a:p>
            <a:pPr marL="457200" lvl="1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3.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ELIPTICKÁ</a:t>
            </a:r>
          </a:p>
          <a:p>
            <a:pPr marL="457200" lvl="1" indent="0">
              <a:buNone/>
            </a:pP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4. 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PARABOLICKÁ</a:t>
            </a:r>
            <a:endParaRPr lang="cs-CZ" b="1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8747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>
              <a:buNone/>
            </a:pP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778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SKUTEČNÝ		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	</a:t>
            </a:r>
            <a:r>
              <a:rPr lang="cs-CZ" b="1" dirty="0" smtClean="0"/>
              <a:t>	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endParaRPr lang="cs-CZ" b="1" dirty="0" smtClean="0"/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0199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</a:t>
            </a:r>
            <a:r>
              <a:rPr lang="cs-CZ" b="1" strike="sngStrike" dirty="0" smtClean="0"/>
              <a:t>SKUTEČNÝ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endParaRPr lang="cs-CZ" b="1" dirty="0" smtClean="0"/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endParaRPr lang="cs-CZ" b="1" dirty="0" smtClean="0"/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74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</a:t>
            </a:r>
            <a:r>
              <a:rPr lang="cs-CZ" b="1" strike="sngStrike" dirty="0" smtClean="0"/>
              <a:t>SKUTEČNÝ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r>
              <a:rPr lang="cs-CZ" b="1" dirty="0" smtClean="0"/>
              <a:t>VZPŘÍMENÝ		VÝŠKOVĚ PŘEVRÁCENÝ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endParaRPr lang="cs-CZ" b="1" dirty="0" smtClean="0"/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76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SKUTEČNÝ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b="1" dirty="0" smtClean="0"/>
              <a:t>		</a:t>
            </a:r>
            <a:r>
              <a:rPr lang="cs-CZ" b="1" strike="sngStrike" dirty="0" smtClean="0"/>
              <a:t>VÝŠKOVĚ PŘEVRÁCENÝ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endParaRPr lang="cs-CZ" b="1" dirty="0" smtClean="0"/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1762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</a:t>
            </a:r>
            <a:r>
              <a:rPr lang="cs-CZ" b="1" strike="sngStrike" dirty="0" smtClean="0"/>
              <a:t>SKUTEČNÝ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b="1" dirty="0" smtClean="0"/>
              <a:t>		</a:t>
            </a:r>
            <a:r>
              <a:rPr lang="cs-CZ" b="1" strike="sngStrike" dirty="0" smtClean="0"/>
              <a:t>VÝŠKOVĚ PŘEVRÁCENÝ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r>
              <a:rPr lang="cs-CZ" b="1" dirty="0" smtClean="0"/>
              <a:t>ZMENŠENÝ		ZVĚTŠENÝ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393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</a:t>
            </a:r>
            <a:r>
              <a:rPr lang="cs-CZ" b="1" strike="sngStrike" dirty="0" smtClean="0"/>
              <a:t>SKUTEČN</a:t>
            </a:r>
            <a:r>
              <a:rPr lang="cs-CZ" b="1" dirty="0" smtClean="0"/>
              <a:t>Ý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b="1" dirty="0" smtClean="0"/>
              <a:t>		</a:t>
            </a:r>
            <a:r>
              <a:rPr lang="cs-CZ" b="1" strike="sngStrike" dirty="0" smtClean="0"/>
              <a:t>VÝŠKOVĚ PŘEVRÁCENÝ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r>
              <a:rPr lang="cs-CZ" b="1" strike="sngStrike" dirty="0" smtClean="0"/>
              <a:t>ZMENŠENÝ		ZVĚTŠENÝ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771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</a:t>
            </a:r>
            <a:r>
              <a:rPr lang="cs-CZ" b="1" strike="sngStrike" dirty="0" smtClean="0"/>
              <a:t>SKUTEČNÝ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b="1" dirty="0" smtClean="0"/>
              <a:t>		</a:t>
            </a:r>
            <a:r>
              <a:rPr lang="cs-CZ" b="1" strike="sngStrike" dirty="0" smtClean="0"/>
              <a:t>VÝŠKOVĚ PŘEVRÁCENÝ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STEJNĚ VELKÝ JAKO VZOR</a:t>
            </a:r>
            <a:endParaRPr lang="cs-CZ" b="1" strike="sngStrike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88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</a:t>
            </a:r>
            <a:r>
              <a:rPr lang="cs-CZ" b="1" strike="sngStrike" dirty="0" smtClean="0"/>
              <a:t>SKUTEČNÝ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b="1" dirty="0" smtClean="0"/>
              <a:t>		</a:t>
            </a:r>
            <a:r>
              <a:rPr lang="cs-CZ" b="1" strike="sngStrike" dirty="0" smtClean="0"/>
              <a:t>VÝŠKOVĚ PŘEVRÁCENÝ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STEJNĚ VELKÝ JAKO VZOR</a:t>
            </a:r>
            <a:endParaRPr lang="cs-CZ" b="1" strike="sngStrike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r>
              <a:rPr lang="cs-CZ" b="1" dirty="0" smtClean="0"/>
              <a:t> JE	NENÍ	     STRANOVĚ PŘEVRÁCENÝ</a:t>
            </a:r>
            <a:endParaRPr lang="cs-CZ" dirty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5276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SHRNUTÍ – </a:t>
            </a:r>
            <a:r>
              <a:rPr lang="cs-CZ" b="1" dirty="0" smtClean="0">
                <a:solidFill>
                  <a:srgbClr val="FF0000"/>
                </a:solidFill>
              </a:rPr>
              <a:t>VYBER</a:t>
            </a:r>
            <a:r>
              <a:rPr lang="cs-CZ" dirty="0" smtClean="0"/>
              <a:t>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VLASTNOSTI OBRAZU VYTVOŘENÉHO ROVINNÝM ZRCADLEM</a:t>
            </a:r>
          </a:p>
          <a:p>
            <a:pPr marL="457200" lvl="1" indent="0">
              <a:buNone/>
            </a:pPr>
            <a:r>
              <a:rPr lang="cs-CZ" dirty="0"/>
              <a:t>	</a:t>
            </a:r>
            <a:r>
              <a:rPr lang="cs-CZ" b="1" dirty="0" smtClean="0"/>
              <a:t>1.	</a:t>
            </a:r>
            <a:r>
              <a:rPr lang="cs-CZ" b="1" strike="sngStrike" dirty="0" smtClean="0"/>
              <a:t>SKUTEČNÝ</a:t>
            </a:r>
            <a:r>
              <a:rPr lang="cs-CZ" b="1" dirty="0" smtClean="0"/>
              <a:t>		</a:t>
            </a:r>
            <a:r>
              <a:rPr lang="cs-CZ" b="1" dirty="0" smtClean="0">
                <a:solidFill>
                  <a:srgbClr val="FF0000"/>
                </a:solidFill>
              </a:rPr>
              <a:t>ZDÁNLIVÝ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2. 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VZPŘÍMENÝ</a:t>
            </a:r>
            <a:r>
              <a:rPr lang="cs-CZ" b="1" dirty="0" smtClean="0"/>
              <a:t>		</a:t>
            </a:r>
            <a:r>
              <a:rPr lang="cs-CZ" b="1" strike="sngStrike" dirty="0" smtClean="0"/>
              <a:t>VÝŠKOVĚ PŘEVRÁCENÝ</a:t>
            </a: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3.</a:t>
            </a:r>
            <a:r>
              <a:rPr lang="cs-CZ" b="1" dirty="0"/>
              <a:t>	</a:t>
            </a:r>
            <a:r>
              <a:rPr lang="cs-CZ" b="1" dirty="0" smtClean="0">
                <a:solidFill>
                  <a:srgbClr val="FF0000"/>
                </a:solidFill>
              </a:rPr>
              <a:t>STEJNĚ VELKÝ JAKO VZOR</a:t>
            </a:r>
            <a:endParaRPr lang="cs-CZ" b="1" strike="sngStrike" dirty="0" smtClean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/>
              <a:t>4. </a:t>
            </a:r>
            <a:r>
              <a:rPr lang="cs-CZ" b="1" dirty="0"/>
              <a:t>	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JE</a:t>
            </a:r>
            <a:r>
              <a:rPr lang="cs-CZ" b="1" dirty="0" smtClean="0"/>
              <a:t>	</a:t>
            </a:r>
            <a:r>
              <a:rPr lang="cs-CZ" b="1" strike="sngStrike" dirty="0" smtClean="0"/>
              <a:t>NENÍ</a:t>
            </a:r>
            <a:r>
              <a:rPr lang="cs-CZ" b="1" dirty="0" smtClean="0"/>
              <a:t>	     </a:t>
            </a:r>
            <a:r>
              <a:rPr lang="cs-CZ" b="1" dirty="0" smtClean="0">
                <a:solidFill>
                  <a:srgbClr val="FF0000"/>
                </a:solidFill>
              </a:rPr>
              <a:t>STRANOVĚ PŘEVRÁCENÝ</a:t>
            </a:r>
            <a:endParaRPr lang="cs-CZ" dirty="0">
              <a:solidFill>
                <a:srgbClr val="FF0000"/>
              </a:solidFill>
            </a:endParaRP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01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>
                <a:hlinkClick r:id="rId2"/>
              </a:rPr>
              <a:t>http://</a:t>
            </a:r>
            <a:r>
              <a:rPr lang="cs-CZ" altLang="cs-CZ" dirty="0" smtClean="0">
                <a:hlinkClick r:id="rId2"/>
              </a:rPr>
              <a:t>office.microsoft.com/cs-cz/images</a:t>
            </a:r>
            <a:endParaRPr lang="cs-CZ" altLang="cs-CZ" dirty="0" smtClean="0"/>
          </a:p>
          <a:p>
            <a:r>
              <a:rPr lang="cs-CZ" dirty="0" smtClean="0"/>
              <a:t>Vlastní práce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770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499</Words>
  <Application>Microsoft Office PowerPoint</Application>
  <PresentationFormat>Předvádění na obrazovce (4:3)</PresentationFormat>
  <Paragraphs>182</Paragraphs>
  <Slides>39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systému Office</vt:lpstr>
      <vt:lpstr>Prezentace aplikace PowerPoint</vt:lpstr>
      <vt:lpstr>DĚLENÍ OPTICKÉHO ZOBRAZOVÁNÍ</vt:lpstr>
      <vt:lpstr>1. ZOBRAZOVÁNÍ ODRAZEM</vt:lpstr>
      <vt:lpstr>1. ZOBRAZOVÁNÍ ODRAZEM</vt:lpstr>
      <vt:lpstr>1. ZOBRAZOVÁNÍ ODRAZEM</vt:lpstr>
      <vt:lpstr>1. ZOBRAZOVÁNÍ ODRAZEM</vt:lpstr>
      <vt:lpstr>1. ZOBRAZOVÁNÍ ODRAZEM- DĚLENÍ ZRCADEL</vt:lpstr>
      <vt:lpstr>1. ZOBRAZOVÁNÍ ROVINNÝM ZRCADLEM</vt:lpstr>
      <vt:lpstr>1. ZOBRAZOVÁNÍ ROVINNÝM ZRCADLEM</vt:lpstr>
      <vt:lpstr>1. ZOBRAZOVÁNÍ ROVINNÝM ZRCADLEM</vt:lpstr>
      <vt:lpstr>1. ZOBRAZOVÁNÍ ROVINNÝM ZRCADLEM</vt:lpstr>
      <vt:lpstr>1. ZOBRAZOVÁNÍ ROVINNÝM ZRCADLEM</vt:lpstr>
      <vt:lpstr>1. ZOBRAZOVÁNÍ ROVINNÝM ZRCADLEM</vt:lpstr>
      <vt:lpstr>1. ZOBRAZOVÁNÍ ROVINNÝM ZRCADLEM</vt:lpstr>
      <vt:lpstr>1. ZOBRAZOVÁNÍ ROVINNÝM ZRCADLEM</vt:lpstr>
      <vt:lpstr>1. ZOBRAZOVÁNÍ ROVINNÝM ZRCADLEM</vt:lpstr>
      <vt:lpstr>1. VLASTNOSTI OBRAZU VZNIKÉHO UŽITÍM ROVINNÉHO ZRCADLA</vt:lpstr>
      <vt:lpstr>1. VLASTNOSTI OBRAZU VZNIKÉHO UŽITÍM ROVINNÉHO ZRCADLA</vt:lpstr>
      <vt:lpstr>1. VLASTNOSTI OBRAZU VZNIKÉHO UŽITÍM ROVINNÉHO ZRCADLA</vt:lpstr>
      <vt:lpstr>1. VLASTNOSTI OBRAZU VZNIKÉHO UŽITÍM ROVINNÉHO ZRCADLA</vt:lpstr>
      <vt:lpstr>1. VLASTNOSTI OBRAZU VZNIKÉHO UŽITÍM ROVINNÉHO ZRCADLA</vt:lpstr>
      <vt:lpstr>1. VLASTNOSTI OBRAZU VZNIKÉHO UŽITÍM ROVINNÉHO ZRCADLA</vt:lpstr>
      <vt:lpstr>1. VLASTNOSTI OBRAZU VZNIKÉHO UŽITÍM ROVINNÉHO ZRCADLA</vt:lpstr>
      <vt:lpstr>SHRNUTÍ – DOPLŇ ODPOVĚĎ</vt:lpstr>
      <vt:lpstr>SHRNUTÍ – DOPLŇ ODPOVĚĎ</vt:lpstr>
      <vt:lpstr>SHRNUTÍ – DOPLŇ ODPOVĚĎ</vt:lpstr>
      <vt:lpstr>SHRNUTÍ – DOPLŇ ODPOVĚĎ</vt:lpstr>
      <vt:lpstr>SHRNUTÍ – DOPLŇ ODPOVĚĎ</vt:lpstr>
      <vt:lpstr>SHRNUTÍ – VYBER ODPOVĚĎ</vt:lpstr>
      <vt:lpstr>SHRNUTÍ – VYBER ODPOVĚĎ</vt:lpstr>
      <vt:lpstr>SHRNUTÍ – VYBER ODPOVĚĎ</vt:lpstr>
      <vt:lpstr>SHRNUTÍ – VYBER ODPOVĚĎ</vt:lpstr>
      <vt:lpstr>SHRNUTÍ – VYBER ODPOVĚĎ</vt:lpstr>
      <vt:lpstr>SHRNUTÍ – VYBER ODPOVĚĎ</vt:lpstr>
      <vt:lpstr>SHRNUTÍ – VYBER ODPOVĚĎ</vt:lpstr>
      <vt:lpstr>SHRNUTÍ – VYBER ODPOVĚĎ</vt:lpstr>
      <vt:lpstr>SHRNUTÍ – VYBER ODPOVĚĎ</vt:lpstr>
      <vt:lpstr>SHRNUTÍ – VYBER ODPOVĚĎ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 Herrmannová</dc:creator>
  <cp:lastModifiedBy>Iva Herrmannová</cp:lastModifiedBy>
  <cp:revision>26</cp:revision>
  <dcterms:created xsi:type="dcterms:W3CDTF">2013-10-29T13:57:28Z</dcterms:created>
  <dcterms:modified xsi:type="dcterms:W3CDTF">2013-12-10T15:35:39Z</dcterms:modified>
</cp:coreProperties>
</file>