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85695E5-63A4-4031-8F24-D4748064EEC7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0999CF9-36F5-49AE-89B9-E81DC4C8D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Hustota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8. </a:t>
            </a:r>
            <a:r>
              <a:rPr lang="cs-CZ" dirty="0"/>
              <a:t>r</a:t>
            </a:r>
            <a:r>
              <a:rPr lang="cs-CZ" dirty="0" smtClean="0"/>
              <a:t>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630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Ortová Iveta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</a:t>
            </a:r>
            <a:r>
              <a:rPr lang="cs-CZ" dirty="0" smtClean="0"/>
              <a:t>VY_32_INOVACE_</a:t>
            </a:r>
            <a:r>
              <a:rPr lang="cs-CZ" dirty="0" smtClean="0">
                <a:solidFill>
                  <a:srgbClr val="FFC000"/>
                </a:solidFill>
              </a:rPr>
              <a:t>2C_04_Hustota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Chemie pro 8. </a:t>
            </a:r>
            <a:r>
              <a:rPr lang="cs-CZ" smtClean="0">
                <a:solidFill>
                  <a:srgbClr val="FFC000"/>
                </a:solidFill>
              </a:rPr>
              <a:t>ročník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71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koncipován pro výklad učitele </a:t>
            </a:r>
          </a:p>
          <a:p>
            <a:r>
              <a:rPr lang="cs-CZ" dirty="0" smtClean="0"/>
              <a:t>Slouží i pro zápis žákům </a:t>
            </a:r>
          </a:p>
          <a:p>
            <a:r>
              <a:rPr lang="cs-CZ" dirty="0" smtClean="0"/>
              <a:t>Součástí jsou základní pojmy – hustota, jednotky hustoty, hustoměr, stanovení hustoty kapalin, stanovení hustoty pevných látek</a:t>
            </a:r>
          </a:p>
          <a:p>
            <a:r>
              <a:rPr lang="cs-CZ" dirty="0" smtClean="0"/>
              <a:t>Součástí jsou praktické úkoly pro žáky</a:t>
            </a:r>
            <a:r>
              <a:rPr lang="cs-CZ" dirty="0"/>
              <a:t> </a:t>
            </a:r>
            <a:r>
              <a:rPr lang="cs-CZ" dirty="0" smtClean="0"/>
              <a:t>– experimentální zjištění hustoty pevných a kapalných látek </a:t>
            </a:r>
          </a:p>
          <a:p>
            <a:r>
              <a:rPr lang="cs-CZ" dirty="0" smtClean="0"/>
              <a:t>Je určeno pro praktickou hodinu spojenou s výkladem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8931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Hustota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Charakteristická vlastnost látek</a:t>
                </a:r>
              </a:p>
              <a:p>
                <a:r>
                  <a:rPr lang="cs-CZ" dirty="0" smtClean="0"/>
                  <a:t>Značí se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𝜌</m:t>
                    </m:r>
                  </m:oMath>
                </a14:m>
                <a:r>
                  <a:rPr lang="cs-CZ" dirty="0" smtClean="0"/>
                  <a:t> (čti ró) </a:t>
                </a:r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𝜌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 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𝑉</m:t>
                        </m:r>
                      </m:den>
                    </m:f>
                  </m:oMath>
                </a14:m>
                <a:endParaRPr lang="cs-CZ" b="0" dirty="0" smtClean="0">
                  <a:ea typeface="Cambria Math"/>
                </a:endParaRPr>
              </a:p>
              <a:p>
                <a:endParaRPr lang="cs-CZ" dirty="0" smtClean="0"/>
              </a:p>
              <a:p>
                <a:r>
                  <a:rPr lang="cs-CZ" dirty="0" smtClean="0"/>
                  <a:t>Hustota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h𝑚𝑜𝑡𝑛𝑜𝑠𝑡</m:t>
                        </m:r>
                        <m:r>
                          <a:rPr lang="cs-CZ" b="0" i="1" smtClean="0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𝑜𝑏𝑗𝑒𝑚</m:t>
                        </m:r>
                        <m:r>
                          <a:rPr lang="cs-CZ" b="0" i="1" smtClean="0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endParaRPr lang="cs-CZ" dirty="0" smtClean="0"/>
              </a:p>
              <a:p>
                <a:r>
                  <a:rPr lang="cs-CZ" dirty="0" smtClean="0"/>
                  <a:t>Jednotky: kg/m</a:t>
                </a:r>
                <a:r>
                  <a:rPr lang="cs-CZ" baseline="30000" dirty="0" smtClean="0"/>
                  <a:t>3</a:t>
                </a:r>
              </a:p>
              <a:p>
                <a:pPr marL="0" indent="0">
                  <a:buNone/>
                </a:pPr>
                <a:r>
                  <a:rPr lang="cs-CZ" dirty="0" smtClean="0"/>
                  <a:t>                 g/cm</a:t>
                </a:r>
                <a:r>
                  <a:rPr lang="cs-CZ" baseline="30000" dirty="0" smtClean="0"/>
                  <a:t>3</a:t>
                </a:r>
              </a:p>
              <a:p>
                <a:pPr marL="0" indent="0">
                  <a:buNone/>
                </a:pPr>
                <a:endParaRPr lang="cs-CZ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963" t="-10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290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Úkoly pro žáky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Určete hmotnosti krychlí z hliníku, zinku, mědi, železa a olova o délce hrany 10mm. Použijte tabulku. 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839404"/>
              </p:ext>
            </p:extLst>
          </p:nvPr>
        </p:nvGraphicFramePr>
        <p:xfrm>
          <a:off x="899593" y="2708920"/>
          <a:ext cx="6456039" cy="2657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2013"/>
                <a:gridCol w="2152013"/>
                <a:gridCol w="2152013"/>
              </a:tblGrid>
              <a:tr h="442848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prvku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Značka</a:t>
                      </a:r>
                      <a:r>
                        <a:rPr lang="cs-CZ" baseline="0" dirty="0" smtClean="0"/>
                        <a:t> prvku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Hustota kg/m</a:t>
                      </a:r>
                      <a:r>
                        <a:rPr lang="cs-CZ" baseline="30000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442848">
                <a:tc>
                  <a:txBody>
                    <a:bodyPr/>
                    <a:lstStyle/>
                    <a:p>
                      <a:r>
                        <a:rPr lang="cs-CZ" dirty="0" smtClean="0"/>
                        <a:t>Hliník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2 700</a:t>
                      </a:r>
                      <a:endParaRPr lang="cs-CZ" dirty="0"/>
                    </a:p>
                  </a:txBody>
                  <a:tcPr/>
                </a:tc>
              </a:tr>
              <a:tr h="442848">
                <a:tc>
                  <a:txBody>
                    <a:bodyPr/>
                    <a:lstStyle/>
                    <a:p>
                      <a:r>
                        <a:rPr lang="cs-CZ" dirty="0" smtClean="0"/>
                        <a:t>Měď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8 930</a:t>
                      </a:r>
                      <a:endParaRPr lang="cs-CZ" dirty="0"/>
                    </a:p>
                  </a:txBody>
                  <a:tcPr/>
                </a:tc>
              </a:tr>
              <a:tr h="442848">
                <a:tc>
                  <a:txBody>
                    <a:bodyPr/>
                    <a:lstStyle/>
                    <a:p>
                      <a:r>
                        <a:rPr lang="cs-CZ" dirty="0" smtClean="0"/>
                        <a:t>Zinek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Zn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7 130</a:t>
                      </a:r>
                      <a:endParaRPr lang="cs-CZ" dirty="0"/>
                    </a:p>
                  </a:txBody>
                  <a:tcPr/>
                </a:tc>
              </a:tr>
              <a:tr h="442848">
                <a:tc>
                  <a:txBody>
                    <a:bodyPr/>
                    <a:lstStyle/>
                    <a:p>
                      <a:r>
                        <a:rPr lang="cs-CZ" dirty="0" smtClean="0"/>
                        <a:t>Železo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7 870</a:t>
                      </a:r>
                      <a:endParaRPr lang="cs-CZ" dirty="0"/>
                    </a:p>
                  </a:txBody>
                  <a:tcPr/>
                </a:tc>
              </a:tr>
              <a:tr h="442848">
                <a:tc>
                  <a:txBody>
                    <a:bodyPr/>
                    <a:lstStyle/>
                    <a:p>
                      <a:r>
                        <a:rPr lang="cs-CZ" dirty="0" smtClean="0"/>
                        <a:t>Olovo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11 300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885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Návod k řešení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Nejprve si uvědomte, jaký vzorec budeme k výpočtu potřebovat</a:t>
            </a:r>
          </a:p>
          <a:p>
            <a:r>
              <a:rPr lang="cs-CZ" dirty="0" smtClean="0"/>
              <a:t>Najděte si vždy hustotu látky, z které je krychlička vyrobena</a:t>
            </a:r>
          </a:p>
          <a:p>
            <a:r>
              <a:rPr lang="cs-CZ" dirty="0" smtClean="0"/>
              <a:t>Dosaďte do vztahu a vypočítejte hmotnost krychličky</a:t>
            </a:r>
          </a:p>
          <a:p>
            <a:r>
              <a:rPr lang="cs-CZ" dirty="0" smtClean="0"/>
              <a:t>Poté výsledky porovnejte a seřaďte vzestupně do tabulky (nejlehčí krychlička,…..,nejtěžší krychlička)</a:t>
            </a:r>
          </a:p>
          <a:p>
            <a:r>
              <a:rPr lang="cs-CZ" dirty="0" smtClean="0"/>
              <a:t>Napište slovní odpověď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Experimentální zjištění hustoty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Hustota kapalin se měří </a:t>
            </a:r>
            <a:r>
              <a:rPr lang="cs-CZ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HUSTOMĚREM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Potřebujeme vzorek kapaliny, válec k měření hustoty kapalin a hustoměr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Hustoměr ponoříme do kapaliny a na stupnici přečteme hodnotu hustoty 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Hustota pevných látek se stanovuje experimentálně 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Experimentální určení hustoty pevných látek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Úkol: Urči hustotu kamene a krychličky (nevíš, z jakého je krychlička materiálu). </a:t>
            </a:r>
          </a:p>
          <a:p>
            <a:r>
              <a:rPr lang="cs-CZ" dirty="0" smtClean="0"/>
              <a:t>Jak budeš postupovat? </a:t>
            </a:r>
          </a:p>
          <a:p>
            <a:r>
              <a:rPr lang="cs-CZ" dirty="0" smtClean="0"/>
              <a:t>Nejprve si připravíš pomůcky: kámen, odměrný válec (do kterého napustíš vodu), váhy, provázek, kalkulačku</a:t>
            </a:r>
          </a:p>
          <a:p>
            <a:r>
              <a:rPr lang="cs-CZ" dirty="0" smtClean="0"/>
              <a:t>Poté si kámen zvážíš a zapíšeš si jeho hmotnost</a:t>
            </a:r>
          </a:p>
          <a:p>
            <a:r>
              <a:rPr lang="cs-CZ" dirty="0" smtClean="0"/>
              <a:t>Na kámen připevníš provázek a spustíš ho opatrně do odměrného válce s vodou (před spuštěním se podíváš, jaký je objem vody ve válci a hodnotu si zapiš)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957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Experimentální určení hustoty pevných látek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Odečteš ze stupnice odměrného válce hodnotu, o kterou se objem zvýšil a hodnotu si zapíšeš</a:t>
            </a:r>
          </a:p>
          <a:p>
            <a:r>
              <a:rPr lang="cs-CZ" dirty="0" smtClean="0"/>
              <a:t>Na závěr dosadíš do vzorce pro výpočet hustoty (dosadíš hmotnost a objem kamene)</a:t>
            </a:r>
          </a:p>
          <a:p>
            <a:r>
              <a:rPr lang="cs-CZ" dirty="0" smtClean="0"/>
              <a:t>Zapíšeš slovní odpověď</a:t>
            </a:r>
          </a:p>
          <a:p>
            <a:r>
              <a:rPr lang="cs-CZ" dirty="0" smtClean="0"/>
              <a:t>Stejný postup aplikuj na krychličku z neznámého materiálu </a:t>
            </a:r>
          </a:p>
          <a:p>
            <a:r>
              <a:rPr lang="cs-CZ" dirty="0" smtClean="0"/>
              <a:t>Po výpočtu hustoty krychličky – zkus pomocí tabulek určit látku, z které je pravděpodobně krychlička vyrobena </a:t>
            </a:r>
          </a:p>
          <a:p>
            <a:endParaRPr lang="cs-CZ" dirty="0"/>
          </a:p>
          <a:p>
            <a:r>
              <a:rPr lang="cs-CZ" dirty="0" smtClean="0"/>
              <a:t>Z experimentálního zjišťování hustoty vypracuj protokol </a:t>
            </a:r>
          </a:p>
        </p:txBody>
      </p:sp>
    </p:spTree>
    <p:extLst>
      <p:ext uri="{BB962C8B-B14F-4D97-AF65-F5344CB8AC3E}">
        <p14:creationId xmlns:p14="http://schemas.microsoft.com/office/powerpoint/2010/main" val="274399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text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875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54</TotalTime>
  <Words>404</Words>
  <Application>Microsoft Office PowerPoint</Application>
  <PresentationFormat>Předvádění na obrazovce (4:3)</PresentationFormat>
  <Paragraphs>69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Došky</vt:lpstr>
      <vt:lpstr>Hustota</vt:lpstr>
      <vt:lpstr>Prezentace aplikace PowerPoint</vt:lpstr>
      <vt:lpstr>Anotace</vt:lpstr>
      <vt:lpstr>Hustota</vt:lpstr>
      <vt:lpstr>Úkoly pro žáky </vt:lpstr>
      <vt:lpstr>Návod k řešení </vt:lpstr>
      <vt:lpstr>Experimentální zjištění hustoty </vt:lpstr>
      <vt:lpstr>Experimentální určení hustoty pevných látek </vt:lpstr>
      <vt:lpstr>Experimentální určení hustoty pevných látek </vt:lpstr>
      <vt:lpstr>Citace: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Hustota</dc:title>
  <dc:creator>Admin</dc:creator>
  <cp:lastModifiedBy>ZS</cp:lastModifiedBy>
  <cp:revision>9</cp:revision>
  <dcterms:created xsi:type="dcterms:W3CDTF">2011-10-19T20:09:05Z</dcterms:created>
  <dcterms:modified xsi:type="dcterms:W3CDTF">2011-12-02T08:52:54Z</dcterms:modified>
</cp:coreProperties>
</file>