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92" r:id="rId2"/>
    <p:sldMasterId id="2147483828" r:id="rId3"/>
    <p:sldMasterId id="2147483840" r:id="rId4"/>
    <p:sldMasterId id="2147483852" r:id="rId5"/>
  </p:sldMasterIdLst>
  <p:notesMasterIdLst>
    <p:notesMasterId r:id="rId15"/>
  </p:notesMasterIdLst>
  <p:sldIdLst>
    <p:sldId id="329" r:id="rId6"/>
    <p:sldId id="330" r:id="rId7"/>
    <p:sldId id="331" r:id="rId8"/>
    <p:sldId id="256" r:id="rId9"/>
    <p:sldId id="298" r:id="rId10"/>
    <p:sldId id="328" r:id="rId11"/>
    <p:sldId id="314" r:id="rId12"/>
    <p:sldId id="332" r:id="rId13"/>
    <p:sldId id="33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329"/>
            <p14:sldId id="330"/>
            <p14:sldId id="331"/>
            <p14:sldId id="256"/>
            <p14:sldId id="298"/>
            <p14:sldId id="328"/>
            <p14:sldId id="314"/>
            <p14:sldId id="332"/>
            <p14:sldId id="33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4156">
          <p15:clr>
            <a:srgbClr val="A4A3A4"/>
          </p15:clr>
        </p15:guide>
        <p15:guide id="2" pos="4785">
          <p15:clr>
            <a:srgbClr val="A4A3A4"/>
          </p15:clr>
        </p15:guide>
        <p15:guide id="3" pos="405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00FF"/>
    <a:srgbClr val="CC00FF"/>
    <a:srgbClr val="996633"/>
    <a:srgbClr val="000099"/>
    <a:srgbClr val="6600CC"/>
    <a:srgbClr val="00CC00"/>
    <a:srgbClr val="00FF00"/>
    <a:srgbClr val="FF9900"/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4604" autoAdjust="0"/>
  </p:normalViewPr>
  <p:slideViewPr>
    <p:cSldViewPr>
      <p:cViewPr varScale="1">
        <p:scale>
          <a:sx n="67" d="100"/>
          <a:sy n="67" d="100"/>
        </p:scale>
        <p:origin x="1188" y="60"/>
      </p:cViewPr>
      <p:guideLst>
        <p:guide orient="horz" pos="4156"/>
        <p:guide pos="4785"/>
        <p:guide pos="405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1DB88D4-C068-49EF-872B-D9B0F9DEC0C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973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B099-B701-41F4-82FB-669E031D3C8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1125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97C29-09C5-4CD4-B946-091DACE0477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824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502D9-4FE7-4A62-B938-D4EFC8B9C9A1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555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5CF65-A4C4-4162-A7BB-25D249BFDD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923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C3BD8-7A9D-46AB-A619-5FA53EE6C5D0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678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097F43-53D4-4B0F-A9CC-0CC02EA2071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86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9F9ED-2225-455B-82B9-56B7A2CE5F03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5881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523F4-55D5-4BAE-834E-C6130DF2DE47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418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C6000D-6068-459F-9745-28AA9B6DEA3B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5501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C2FA-A192-465C-ABE5-9C6BADA49F6A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755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8916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718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91091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2652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7196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2110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6077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4846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4406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71066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60961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557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1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8891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37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6828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641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08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774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825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8883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47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4721E44-5A57-4F95-9E21-23F81A7AC88C}" type="datetime1">
              <a:rPr lang="cs-CZ" smtClean="0">
                <a:solidFill>
                  <a:srgbClr val="795339"/>
                </a:solidFill>
              </a:rPr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13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63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428933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VY_32_INOVACE_505_PÍSEMNÉ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NÁSOBENÍ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PÍSEMNÉHO NÁSOBENÍ DVOJCIFERNÝM ČINITELEM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622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200552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písemného násobení dvojciferným činitelem s kombinací pracovního listu 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402995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ZÁŘÍ 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5834626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ČINITEL, SOUČIN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Zopakování a ukázka postupu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písemného násobení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jednociferným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činitelem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Pracovní list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–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počítají příklady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výpočtu příkladů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428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  <p:sp>
        <p:nvSpPr>
          <p:cNvPr id="41" name="TextovéPole 40"/>
          <p:cNvSpPr txBox="1"/>
          <p:nvPr/>
        </p:nvSpPr>
        <p:spPr>
          <a:xfrm rot="20319996">
            <a:off x="934068" y="367664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Procvičování násobení</a:t>
            </a:r>
          </a:p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vojciferným číslem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5091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Násobení dvojciferným činitelem: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281384" y="1274257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68152" y="127543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50852" y="127543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63192" y="1986717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253632" y="198789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06920" y="2395637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53632" y="271179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71032" y="271179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8432" y="27089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798784" y="270892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63192" y="3424178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0592" y="34163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0</a:t>
            </a:r>
            <a:endParaRPr lang="cs-CZ" sz="40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98784" y="34163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316184" y="341630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330707" y="3837920"/>
            <a:ext cx="2525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____________________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33884" y="414908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51284" y="414908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268932" y="414908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86332" y="414908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03384" y="4149080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3316084" y="4545945"/>
            <a:ext cx="2532263" cy="412239"/>
            <a:chOff x="5148064" y="5042277"/>
            <a:chExt cx="2532263" cy="4122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5155277" y="5042277"/>
              <a:ext cx="25250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____________________</a:t>
              </a:r>
              <a:endParaRPr lang="cs-CZ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148064" y="5085184"/>
              <a:ext cx="25250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____________________</a:t>
              </a:r>
              <a:endParaRPr lang="cs-CZ" b="1" dirty="0"/>
            </a:p>
          </p:txBody>
        </p:sp>
      </p:grpSp>
      <p:sp>
        <p:nvSpPr>
          <p:cNvPr id="35" name="Šipka ohnutá nahoru 34"/>
          <p:cNvSpPr/>
          <p:nvPr/>
        </p:nvSpPr>
        <p:spPr>
          <a:xfrm rot="5400000" flipV="1">
            <a:off x="5104499" y="3564005"/>
            <a:ext cx="564126" cy="23778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348458" y="1984981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90426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8" presetClass="entr" presetSubtype="12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4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4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4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7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63898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ísemné násobení dvojciferným činitelem.</a:t>
            </a:r>
          </a:p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 pracovního listu vypočítej příklady: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7500" y="982897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4832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23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028083" y="97435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3543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44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211099" y="970002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2342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53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23144" y="3721771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4687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78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036790" y="372395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5894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86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7215062" y="3721939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7986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98</a:t>
            </a:r>
          </a:p>
        </p:txBody>
      </p:sp>
    </p:spTree>
    <p:extLst>
      <p:ext uri="{BB962C8B-B14F-4D97-AF65-F5344CB8AC3E}">
        <p14:creationId xmlns:p14="http://schemas.microsoft.com/office/powerpoint/2010/main" val="260947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36" y="11664"/>
            <a:ext cx="80121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písemného násobení dvojciferným činitelem</a:t>
            </a:r>
          </a:p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pracovním listu: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7500" y="982897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4832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23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7680" y="175054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14496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6568" y="2111950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9664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7925" y="2491897"/>
            <a:ext cx="1145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111136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75631" y="2502836"/>
            <a:ext cx="1389672" cy="509561"/>
            <a:chOff x="3131840" y="4245200"/>
            <a:chExt cx="1389672" cy="509561"/>
          </a:xfrm>
        </p:grpSpPr>
        <p:sp>
          <p:nvSpPr>
            <p:cNvPr id="10" name="TextovéPole 9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75210" y="2103589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28083" y="97435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3543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44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858263" y="1742003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14172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97151" y="210341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14172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73193" y="2496421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155892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3676214" y="2507360"/>
            <a:ext cx="1389672" cy="509561"/>
            <a:chOff x="3131840" y="4245200"/>
            <a:chExt cx="1389672" cy="509561"/>
          </a:xfrm>
        </p:grpSpPr>
        <p:sp>
          <p:nvSpPr>
            <p:cNvPr id="19" name="TextovéPole 18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3775793" y="2108113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11099" y="970002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2342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53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041279" y="1737647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7026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80167" y="2099055"/>
            <a:ext cx="1104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11710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56209" y="2492065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124126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6" name="Skupina 25"/>
          <p:cNvGrpSpPr/>
          <p:nvPr/>
        </p:nvGrpSpPr>
        <p:grpSpPr>
          <a:xfrm>
            <a:off x="6859230" y="2503004"/>
            <a:ext cx="1389672" cy="509561"/>
            <a:chOff x="3131840" y="4245200"/>
            <a:chExt cx="1389672" cy="509561"/>
          </a:xfrm>
        </p:grpSpPr>
        <p:sp>
          <p:nvSpPr>
            <p:cNvPr id="27" name="TextovéPole 26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6958809" y="2103757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23144" y="3721771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4687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78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53324" y="4489416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37496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92212" y="4850824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32809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8254" y="5243834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365586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0854" y="4855526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36790" y="372395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5894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86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3866970" y="4491603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35364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3705858" y="4853011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47152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81900" y="5232958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506884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3684921" y="5256960"/>
            <a:ext cx="1389672" cy="509561"/>
            <a:chOff x="3131840" y="4245200"/>
            <a:chExt cx="1389672" cy="509561"/>
          </a:xfrm>
        </p:grpSpPr>
        <p:sp>
          <p:nvSpPr>
            <p:cNvPr id="43" name="TextovéPole 42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3784500" y="4857713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215062" y="3721939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7986</a:t>
            </a:r>
          </a:p>
          <a:p>
            <a:r>
              <a:rPr lang="cs-CZ" sz="24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 .  98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7045242" y="4489584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63888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6884130" y="485099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71874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960172" y="5244002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782628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0" name="Skupina 49"/>
          <p:cNvGrpSpPr/>
          <p:nvPr/>
        </p:nvGrpSpPr>
        <p:grpSpPr>
          <a:xfrm>
            <a:off x="6863193" y="5254941"/>
            <a:ext cx="1389672" cy="509561"/>
            <a:chOff x="3131840" y="4245200"/>
            <a:chExt cx="1389672" cy="509561"/>
          </a:xfrm>
        </p:grpSpPr>
        <p:sp>
          <p:nvSpPr>
            <p:cNvPr id="51" name="TextovéPole 50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6962772" y="4855694"/>
            <a:ext cx="121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______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401752" y="5256514"/>
            <a:ext cx="1389672" cy="509561"/>
            <a:chOff x="3131840" y="4245200"/>
            <a:chExt cx="1389672" cy="509561"/>
          </a:xfrm>
        </p:grpSpPr>
        <p:sp>
          <p:nvSpPr>
            <p:cNvPr id="55" name="TextovéPole 54"/>
            <p:cNvSpPr txBox="1"/>
            <p:nvPr/>
          </p:nvSpPr>
          <p:spPr>
            <a:xfrm>
              <a:off x="3136196" y="4245200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3131840" y="4293096"/>
              <a:ext cx="13853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_______</a:t>
              </a:r>
              <a:endParaRPr lang="cs-CZ" sz="2400" u="sng" dirty="0" smtClean="0"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575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9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0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1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500"/>
                            </p:stCondLst>
                            <p:childTnLst>
                              <p:par>
                                <p:cTn id="13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3" grpId="0"/>
      <p:bldP spid="15" grpId="0"/>
      <p:bldP spid="16" grpId="0"/>
      <p:bldP spid="17" grpId="0"/>
      <p:bldP spid="21" grpId="0"/>
      <p:bldP spid="23" grpId="0"/>
      <p:bldP spid="24" grpId="0"/>
      <p:bldP spid="25" grpId="0"/>
      <p:bldP spid="29" grpId="0"/>
      <p:bldP spid="31" grpId="0"/>
      <p:bldP spid="32" grpId="0"/>
      <p:bldP spid="33" grpId="0"/>
      <p:bldP spid="37" grpId="0"/>
      <p:bldP spid="39" grpId="0"/>
      <p:bldP spid="40" grpId="0"/>
      <p:bldP spid="41" grpId="0"/>
      <p:bldP spid="45" grpId="0"/>
      <p:bldP spid="47" grpId="0"/>
      <p:bldP spid="48" grpId="0"/>
      <p:bldP spid="49" grpId="0"/>
      <p:bldP spid="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556713"/>
            <a:ext cx="2133600" cy="476250"/>
          </a:xfrm>
        </p:spPr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8</a:t>
            </a:fld>
            <a:endParaRPr lang="cs-CZ">
              <a:solidFill>
                <a:srgbClr val="795339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435588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505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Vypočítej příklady: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727500" y="1765217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4832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23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28083" y="175667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3543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44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11099" y="1752322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2342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53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23144" y="4300891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4687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78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036790" y="4303078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5894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86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215062" y="4301059"/>
            <a:ext cx="9557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7986</a:t>
            </a:r>
          </a:p>
          <a:p>
            <a:r>
              <a:rPr lang="cs-CZ" sz="2400" u="sng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u="sng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.  98</a:t>
            </a:r>
          </a:p>
        </p:txBody>
      </p:sp>
    </p:spTree>
    <p:extLst>
      <p:ext uri="{BB962C8B-B14F-4D97-AF65-F5344CB8AC3E}">
        <p14:creationId xmlns:p14="http://schemas.microsoft.com/office/powerpoint/2010/main" val="326691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322717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8263</TotalTime>
  <Words>444</Words>
  <Application>Microsoft Office PowerPoint</Application>
  <PresentationFormat>Předvádění na obrazovce (4:3)</PresentationFormat>
  <Paragraphs>164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Arial</vt:lpstr>
      <vt:lpstr>Calibri</vt:lpstr>
      <vt:lpstr>Cambria Math</vt:lpstr>
      <vt:lpstr>Candara</vt:lpstr>
      <vt:lpstr>Franklin Gothic Book</vt:lpstr>
      <vt:lpstr>Franklin Gothic Medium</vt:lpstr>
      <vt:lpstr>Tunga</vt:lpstr>
      <vt:lpstr>Wingdings</vt:lpstr>
      <vt:lpstr>Wingdings 2</vt:lpstr>
      <vt:lpstr>Úhly</vt:lpstr>
      <vt:lpstr>2_Human</vt:lpstr>
      <vt:lpstr>Human</vt:lpstr>
      <vt:lpstr>1_Human</vt:lpstr>
      <vt:lpstr>3_Human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464</cp:revision>
  <dcterms:created xsi:type="dcterms:W3CDTF">2011-02-20T11:49:28Z</dcterms:created>
  <dcterms:modified xsi:type="dcterms:W3CDTF">2013-12-15T14:42:15Z</dcterms:modified>
</cp:coreProperties>
</file>