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  <p:sldMasterId id="2147483804" r:id="rId5"/>
  </p:sldMasterIdLst>
  <p:notesMasterIdLst>
    <p:notesMasterId r:id="rId23"/>
  </p:notesMasterIdLst>
  <p:sldIdLst>
    <p:sldId id="372" r:id="rId6"/>
    <p:sldId id="373" r:id="rId7"/>
    <p:sldId id="374" r:id="rId8"/>
    <p:sldId id="375" r:id="rId9"/>
    <p:sldId id="256" r:id="rId10"/>
    <p:sldId id="361" r:id="rId11"/>
    <p:sldId id="362" r:id="rId12"/>
    <p:sldId id="363" r:id="rId13"/>
    <p:sldId id="364" r:id="rId14"/>
    <p:sldId id="365" r:id="rId15"/>
    <p:sldId id="366" r:id="rId16"/>
    <p:sldId id="367" r:id="rId17"/>
    <p:sldId id="368" r:id="rId18"/>
    <p:sldId id="369" r:id="rId19"/>
    <p:sldId id="376" r:id="rId20"/>
    <p:sldId id="377" r:id="rId21"/>
    <p:sldId id="3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72"/>
            <p14:sldId id="373"/>
            <p14:sldId id="374"/>
            <p14:sldId id="375"/>
            <p14:sldId id="256"/>
          </p14:sldIdLst>
        </p14:section>
        <p14:section name="Oddíl bez názvu" id="{46714C67-33BE-418B-B431-3D99F3EC3D9A}">
          <p14:sldIdLst>
            <p14:sldId id="361"/>
            <p14:sldId id="362"/>
            <p14:sldId id="363"/>
            <p14:sldId id="364"/>
            <p14:sldId id="365"/>
            <p14:sldId id="366"/>
            <p14:sldId id="367"/>
            <p14:sldId id="368"/>
            <p14:sldId id="369"/>
            <p14:sldId id="376"/>
            <p14:sldId id="377"/>
            <p14:sldId id="37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300">
          <p15:clr>
            <a:srgbClr val="A4A3A4"/>
          </p15:clr>
        </p15:guide>
        <p15:guide id="2" pos="396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00FF"/>
    <a:srgbClr val="008000"/>
    <a:srgbClr val="00FFFF"/>
    <a:srgbClr val="660033"/>
    <a:srgbClr val="660066"/>
    <a:srgbClr val="9900CC"/>
    <a:srgbClr val="003300"/>
    <a:srgbClr val="FF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90" autoAdjust="0"/>
    <p:restoredTop sz="64604" autoAdjust="0"/>
  </p:normalViewPr>
  <p:slideViewPr>
    <p:cSldViewPr>
      <p:cViewPr varScale="1">
        <p:scale>
          <a:sx n="67" d="100"/>
          <a:sy n="67" d="100"/>
        </p:scale>
        <p:origin x="1188" y="60"/>
      </p:cViewPr>
      <p:guideLst>
        <p:guide orient="horz" pos="300"/>
        <p:guide pos="396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18" Type="http://schemas.openxmlformats.org/officeDocument/2006/relationships/image" Target="../media/image23.wmf"/><Relationship Id="rId3" Type="http://schemas.openxmlformats.org/officeDocument/2006/relationships/image" Target="../media/image8.wmf"/><Relationship Id="rId21" Type="http://schemas.openxmlformats.org/officeDocument/2006/relationships/image" Target="../media/image26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17" Type="http://schemas.openxmlformats.org/officeDocument/2006/relationships/image" Target="../media/image22.wmf"/><Relationship Id="rId2" Type="http://schemas.openxmlformats.org/officeDocument/2006/relationships/image" Target="../media/image7.wmf"/><Relationship Id="rId16" Type="http://schemas.openxmlformats.org/officeDocument/2006/relationships/image" Target="../media/image21.wmf"/><Relationship Id="rId20" Type="http://schemas.openxmlformats.org/officeDocument/2006/relationships/image" Target="../media/image25.wmf"/><Relationship Id="rId1" Type="http://schemas.openxmlformats.org/officeDocument/2006/relationships/image" Target="../media/image6.wmf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24" Type="http://schemas.openxmlformats.org/officeDocument/2006/relationships/image" Target="../media/image29.wmf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23" Type="http://schemas.openxmlformats.org/officeDocument/2006/relationships/image" Target="../media/image28.wmf"/><Relationship Id="rId10" Type="http://schemas.openxmlformats.org/officeDocument/2006/relationships/image" Target="../media/image15.wmf"/><Relationship Id="rId19" Type="http://schemas.openxmlformats.org/officeDocument/2006/relationships/image" Target="../media/image24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Relationship Id="rId22" Type="http://schemas.openxmlformats.org/officeDocument/2006/relationships/image" Target="../media/image27.wmf"/></Relationships>
</file>

<file path=ppt/drawings/_rels/vmlDrawing3.v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wmf"/><Relationship Id="rId18" Type="http://schemas.openxmlformats.org/officeDocument/2006/relationships/image" Target="../media/image38.wmf"/><Relationship Id="rId26" Type="http://schemas.openxmlformats.org/officeDocument/2006/relationships/image" Target="../media/image42.wmf"/><Relationship Id="rId39" Type="http://schemas.openxmlformats.org/officeDocument/2006/relationships/image" Target="../media/image25.wmf"/><Relationship Id="rId21" Type="http://schemas.openxmlformats.org/officeDocument/2006/relationships/image" Target="../media/image16.wmf"/><Relationship Id="rId34" Type="http://schemas.openxmlformats.org/officeDocument/2006/relationships/image" Target="../media/image46.wmf"/><Relationship Id="rId42" Type="http://schemas.openxmlformats.org/officeDocument/2006/relationships/image" Target="../media/image50.wmf"/><Relationship Id="rId47" Type="http://schemas.openxmlformats.org/officeDocument/2006/relationships/image" Target="../media/image55.wmf"/><Relationship Id="rId7" Type="http://schemas.openxmlformats.org/officeDocument/2006/relationships/image" Target="../media/image9.wmf"/><Relationship Id="rId2" Type="http://schemas.openxmlformats.org/officeDocument/2006/relationships/image" Target="../media/image30.wmf"/><Relationship Id="rId16" Type="http://schemas.openxmlformats.org/officeDocument/2006/relationships/image" Target="../media/image37.wmf"/><Relationship Id="rId29" Type="http://schemas.openxmlformats.org/officeDocument/2006/relationships/image" Target="../media/image20.wmf"/><Relationship Id="rId1" Type="http://schemas.openxmlformats.org/officeDocument/2006/relationships/image" Target="../media/image6.wmf"/><Relationship Id="rId6" Type="http://schemas.openxmlformats.org/officeDocument/2006/relationships/image" Target="../media/image32.wmf"/><Relationship Id="rId11" Type="http://schemas.openxmlformats.org/officeDocument/2006/relationships/image" Target="../media/image11.wmf"/><Relationship Id="rId24" Type="http://schemas.openxmlformats.org/officeDocument/2006/relationships/image" Target="../media/image41.wmf"/><Relationship Id="rId32" Type="http://schemas.openxmlformats.org/officeDocument/2006/relationships/image" Target="../media/image45.wmf"/><Relationship Id="rId37" Type="http://schemas.openxmlformats.org/officeDocument/2006/relationships/image" Target="../media/image24.wmf"/><Relationship Id="rId40" Type="http://schemas.openxmlformats.org/officeDocument/2006/relationships/image" Target="../media/image49.wmf"/><Relationship Id="rId45" Type="http://schemas.openxmlformats.org/officeDocument/2006/relationships/image" Target="../media/image53.wmf"/><Relationship Id="rId5" Type="http://schemas.openxmlformats.org/officeDocument/2006/relationships/image" Target="../media/image8.wmf"/><Relationship Id="rId15" Type="http://schemas.openxmlformats.org/officeDocument/2006/relationships/image" Target="../media/image13.wmf"/><Relationship Id="rId23" Type="http://schemas.openxmlformats.org/officeDocument/2006/relationships/image" Target="../media/image17.wmf"/><Relationship Id="rId28" Type="http://schemas.openxmlformats.org/officeDocument/2006/relationships/image" Target="../media/image43.wmf"/><Relationship Id="rId36" Type="http://schemas.openxmlformats.org/officeDocument/2006/relationships/image" Target="../media/image47.wmf"/><Relationship Id="rId10" Type="http://schemas.openxmlformats.org/officeDocument/2006/relationships/image" Target="../media/image34.wmf"/><Relationship Id="rId19" Type="http://schemas.openxmlformats.org/officeDocument/2006/relationships/image" Target="../media/image15.wmf"/><Relationship Id="rId31" Type="http://schemas.openxmlformats.org/officeDocument/2006/relationships/image" Target="../media/image21.wmf"/><Relationship Id="rId44" Type="http://schemas.openxmlformats.org/officeDocument/2006/relationships/image" Target="../media/image52.wmf"/><Relationship Id="rId4" Type="http://schemas.openxmlformats.org/officeDocument/2006/relationships/image" Target="../media/image31.wmf"/><Relationship Id="rId9" Type="http://schemas.openxmlformats.org/officeDocument/2006/relationships/image" Target="../media/image10.wmf"/><Relationship Id="rId14" Type="http://schemas.openxmlformats.org/officeDocument/2006/relationships/image" Target="../media/image36.wmf"/><Relationship Id="rId22" Type="http://schemas.openxmlformats.org/officeDocument/2006/relationships/image" Target="../media/image40.wmf"/><Relationship Id="rId27" Type="http://schemas.openxmlformats.org/officeDocument/2006/relationships/image" Target="../media/image19.wmf"/><Relationship Id="rId30" Type="http://schemas.openxmlformats.org/officeDocument/2006/relationships/image" Target="../media/image44.wmf"/><Relationship Id="rId35" Type="http://schemas.openxmlformats.org/officeDocument/2006/relationships/image" Target="../media/image23.wmf"/><Relationship Id="rId43" Type="http://schemas.openxmlformats.org/officeDocument/2006/relationships/image" Target="../media/image51.wmf"/><Relationship Id="rId48" Type="http://schemas.openxmlformats.org/officeDocument/2006/relationships/image" Target="../media/image56.wmf"/><Relationship Id="rId8" Type="http://schemas.openxmlformats.org/officeDocument/2006/relationships/image" Target="../media/image33.wmf"/><Relationship Id="rId3" Type="http://schemas.openxmlformats.org/officeDocument/2006/relationships/image" Target="../media/image7.wmf"/><Relationship Id="rId12" Type="http://schemas.openxmlformats.org/officeDocument/2006/relationships/image" Target="../media/image35.wmf"/><Relationship Id="rId17" Type="http://schemas.openxmlformats.org/officeDocument/2006/relationships/image" Target="../media/image14.wmf"/><Relationship Id="rId25" Type="http://schemas.openxmlformats.org/officeDocument/2006/relationships/image" Target="../media/image18.wmf"/><Relationship Id="rId33" Type="http://schemas.openxmlformats.org/officeDocument/2006/relationships/image" Target="../media/image22.wmf"/><Relationship Id="rId38" Type="http://schemas.openxmlformats.org/officeDocument/2006/relationships/image" Target="../media/image48.wmf"/><Relationship Id="rId46" Type="http://schemas.openxmlformats.org/officeDocument/2006/relationships/image" Target="../media/image54.wmf"/><Relationship Id="rId20" Type="http://schemas.openxmlformats.org/officeDocument/2006/relationships/image" Target="../media/image39.wmf"/><Relationship Id="rId41" Type="http://schemas.openxmlformats.org/officeDocument/2006/relationships/image" Target="../media/image26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13" Type="http://schemas.openxmlformats.org/officeDocument/2006/relationships/image" Target="../media/image69.wmf"/><Relationship Id="rId18" Type="http://schemas.openxmlformats.org/officeDocument/2006/relationships/image" Target="../media/image74.wmf"/><Relationship Id="rId3" Type="http://schemas.openxmlformats.org/officeDocument/2006/relationships/image" Target="../media/image59.wmf"/><Relationship Id="rId21" Type="http://schemas.openxmlformats.org/officeDocument/2006/relationships/image" Target="../media/image77.wmf"/><Relationship Id="rId7" Type="http://schemas.openxmlformats.org/officeDocument/2006/relationships/image" Target="../media/image63.wmf"/><Relationship Id="rId12" Type="http://schemas.openxmlformats.org/officeDocument/2006/relationships/image" Target="../media/image68.wmf"/><Relationship Id="rId17" Type="http://schemas.openxmlformats.org/officeDocument/2006/relationships/image" Target="../media/image73.wmf"/><Relationship Id="rId2" Type="http://schemas.openxmlformats.org/officeDocument/2006/relationships/image" Target="../media/image58.wmf"/><Relationship Id="rId16" Type="http://schemas.openxmlformats.org/officeDocument/2006/relationships/image" Target="../media/image72.wmf"/><Relationship Id="rId20" Type="http://schemas.openxmlformats.org/officeDocument/2006/relationships/image" Target="../media/image76.wmf"/><Relationship Id="rId1" Type="http://schemas.openxmlformats.org/officeDocument/2006/relationships/image" Target="../media/image57.wmf"/><Relationship Id="rId6" Type="http://schemas.openxmlformats.org/officeDocument/2006/relationships/image" Target="../media/image62.wmf"/><Relationship Id="rId11" Type="http://schemas.openxmlformats.org/officeDocument/2006/relationships/image" Target="../media/image67.wmf"/><Relationship Id="rId5" Type="http://schemas.openxmlformats.org/officeDocument/2006/relationships/image" Target="../media/image61.wmf"/><Relationship Id="rId15" Type="http://schemas.openxmlformats.org/officeDocument/2006/relationships/image" Target="../media/image71.wmf"/><Relationship Id="rId10" Type="http://schemas.openxmlformats.org/officeDocument/2006/relationships/image" Target="../media/image66.wmf"/><Relationship Id="rId19" Type="http://schemas.openxmlformats.org/officeDocument/2006/relationships/image" Target="../media/image75.wmf"/><Relationship Id="rId4" Type="http://schemas.openxmlformats.org/officeDocument/2006/relationships/image" Target="../media/image60.wmf"/><Relationship Id="rId9" Type="http://schemas.openxmlformats.org/officeDocument/2006/relationships/image" Target="../media/image65.wmf"/><Relationship Id="rId14" Type="http://schemas.openxmlformats.org/officeDocument/2006/relationships/image" Target="../media/image70.wmf"/></Relationships>
</file>

<file path=ppt/drawings/_rels/vmlDrawing5.vml.rels><?xml version="1.0" encoding="UTF-8" standalone="yes"?>
<Relationships xmlns="http://schemas.openxmlformats.org/package/2006/relationships"><Relationship Id="rId13" Type="http://schemas.openxmlformats.org/officeDocument/2006/relationships/image" Target="../media/image69.wmf"/><Relationship Id="rId18" Type="http://schemas.openxmlformats.org/officeDocument/2006/relationships/image" Target="../media/image74.wmf"/><Relationship Id="rId26" Type="http://schemas.openxmlformats.org/officeDocument/2006/relationships/image" Target="../media/image82.wmf"/><Relationship Id="rId39" Type="http://schemas.openxmlformats.org/officeDocument/2006/relationships/image" Target="../media/image95.wmf"/><Relationship Id="rId21" Type="http://schemas.openxmlformats.org/officeDocument/2006/relationships/image" Target="../media/image77.wmf"/><Relationship Id="rId34" Type="http://schemas.openxmlformats.org/officeDocument/2006/relationships/image" Target="../media/image90.wmf"/><Relationship Id="rId42" Type="http://schemas.openxmlformats.org/officeDocument/2006/relationships/image" Target="../media/image98.wmf"/><Relationship Id="rId7" Type="http://schemas.openxmlformats.org/officeDocument/2006/relationships/image" Target="../media/image63.wmf"/><Relationship Id="rId2" Type="http://schemas.openxmlformats.org/officeDocument/2006/relationships/image" Target="../media/image58.wmf"/><Relationship Id="rId16" Type="http://schemas.openxmlformats.org/officeDocument/2006/relationships/image" Target="../media/image72.wmf"/><Relationship Id="rId20" Type="http://schemas.openxmlformats.org/officeDocument/2006/relationships/image" Target="../media/image76.wmf"/><Relationship Id="rId29" Type="http://schemas.openxmlformats.org/officeDocument/2006/relationships/image" Target="../media/image85.wmf"/><Relationship Id="rId41" Type="http://schemas.openxmlformats.org/officeDocument/2006/relationships/image" Target="../media/image97.wmf"/><Relationship Id="rId1" Type="http://schemas.openxmlformats.org/officeDocument/2006/relationships/image" Target="../media/image57.wmf"/><Relationship Id="rId6" Type="http://schemas.openxmlformats.org/officeDocument/2006/relationships/image" Target="../media/image62.wmf"/><Relationship Id="rId11" Type="http://schemas.openxmlformats.org/officeDocument/2006/relationships/image" Target="../media/image67.wmf"/><Relationship Id="rId24" Type="http://schemas.openxmlformats.org/officeDocument/2006/relationships/image" Target="../media/image80.wmf"/><Relationship Id="rId32" Type="http://schemas.openxmlformats.org/officeDocument/2006/relationships/image" Target="../media/image88.wmf"/><Relationship Id="rId37" Type="http://schemas.openxmlformats.org/officeDocument/2006/relationships/image" Target="../media/image93.wmf"/><Relationship Id="rId40" Type="http://schemas.openxmlformats.org/officeDocument/2006/relationships/image" Target="../media/image96.wmf"/><Relationship Id="rId5" Type="http://schemas.openxmlformats.org/officeDocument/2006/relationships/image" Target="../media/image61.wmf"/><Relationship Id="rId15" Type="http://schemas.openxmlformats.org/officeDocument/2006/relationships/image" Target="../media/image71.wmf"/><Relationship Id="rId23" Type="http://schemas.openxmlformats.org/officeDocument/2006/relationships/image" Target="../media/image79.wmf"/><Relationship Id="rId28" Type="http://schemas.openxmlformats.org/officeDocument/2006/relationships/image" Target="../media/image84.wmf"/><Relationship Id="rId36" Type="http://schemas.openxmlformats.org/officeDocument/2006/relationships/image" Target="../media/image92.wmf"/><Relationship Id="rId10" Type="http://schemas.openxmlformats.org/officeDocument/2006/relationships/image" Target="../media/image66.wmf"/><Relationship Id="rId19" Type="http://schemas.openxmlformats.org/officeDocument/2006/relationships/image" Target="../media/image75.wmf"/><Relationship Id="rId31" Type="http://schemas.openxmlformats.org/officeDocument/2006/relationships/image" Target="../media/image87.wmf"/><Relationship Id="rId4" Type="http://schemas.openxmlformats.org/officeDocument/2006/relationships/image" Target="../media/image60.wmf"/><Relationship Id="rId9" Type="http://schemas.openxmlformats.org/officeDocument/2006/relationships/image" Target="../media/image65.wmf"/><Relationship Id="rId14" Type="http://schemas.openxmlformats.org/officeDocument/2006/relationships/image" Target="../media/image70.wmf"/><Relationship Id="rId22" Type="http://schemas.openxmlformats.org/officeDocument/2006/relationships/image" Target="../media/image78.wmf"/><Relationship Id="rId27" Type="http://schemas.openxmlformats.org/officeDocument/2006/relationships/image" Target="../media/image83.wmf"/><Relationship Id="rId30" Type="http://schemas.openxmlformats.org/officeDocument/2006/relationships/image" Target="../media/image86.wmf"/><Relationship Id="rId35" Type="http://schemas.openxmlformats.org/officeDocument/2006/relationships/image" Target="../media/image91.wmf"/><Relationship Id="rId8" Type="http://schemas.openxmlformats.org/officeDocument/2006/relationships/image" Target="../media/image64.wmf"/><Relationship Id="rId3" Type="http://schemas.openxmlformats.org/officeDocument/2006/relationships/image" Target="../media/image59.wmf"/><Relationship Id="rId12" Type="http://schemas.openxmlformats.org/officeDocument/2006/relationships/image" Target="../media/image68.wmf"/><Relationship Id="rId17" Type="http://schemas.openxmlformats.org/officeDocument/2006/relationships/image" Target="../media/image73.wmf"/><Relationship Id="rId25" Type="http://schemas.openxmlformats.org/officeDocument/2006/relationships/image" Target="../media/image81.wmf"/><Relationship Id="rId33" Type="http://schemas.openxmlformats.org/officeDocument/2006/relationships/image" Target="../media/image89.wmf"/><Relationship Id="rId38" Type="http://schemas.openxmlformats.org/officeDocument/2006/relationships/image" Target="../media/image94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wmf"/><Relationship Id="rId13" Type="http://schemas.openxmlformats.org/officeDocument/2006/relationships/image" Target="../media/image111.wmf"/><Relationship Id="rId18" Type="http://schemas.openxmlformats.org/officeDocument/2006/relationships/image" Target="../media/image116.wmf"/><Relationship Id="rId3" Type="http://schemas.openxmlformats.org/officeDocument/2006/relationships/image" Target="../media/image101.wmf"/><Relationship Id="rId21" Type="http://schemas.openxmlformats.org/officeDocument/2006/relationships/image" Target="../media/image119.wmf"/><Relationship Id="rId7" Type="http://schemas.openxmlformats.org/officeDocument/2006/relationships/image" Target="../media/image105.wmf"/><Relationship Id="rId12" Type="http://schemas.openxmlformats.org/officeDocument/2006/relationships/image" Target="../media/image110.wmf"/><Relationship Id="rId17" Type="http://schemas.openxmlformats.org/officeDocument/2006/relationships/image" Target="../media/image115.wmf"/><Relationship Id="rId2" Type="http://schemas.openxmlformats.org/officeDocument/2006/relationships/image" Target="../media/image100.wmf"/><Relationship Id="rId16" Type="http://schemas.openxmlformats.org/officeDocument/2006/relationships/image" Target="../media/image114.wmf"/><Relationship Id="rId20" Type="http://schemas.openxmlformats.org/officeDocument/2006/relationships/image" Target="../media/image118.wmf"/><Relationship Id="rId1" Type="http://schemas.openxmlformats.org/officeDocument/2006/relationships/image" Target="../media/image99.wmf"/><Relationship Id="rId6" Type="http://schemas.openxmlformats.org/officeDocument/2006/relationships/image" Target="../media/image104.wmf"/><Relationship Id="rId11" Type="http://schemas.openxmlformats.org/officeDocument/2006/relationships/image" Target="../media/image109.wmf"/><Relationship Id="rId24" Type="http://schemas.openxmlformats.org/officeDocument/2006/relationships/image" Target="../media/image122.wmf"/><Relationship Id="rId5" Type="http://schemas.openxmlformats.org/officeDocument/2006/relationships/image" Target="../media/image103.wmf"/><Relationship Id="rId15" Type="http://schemas.openxmlformats.org/officeDocument/2006/relationships/image" Target="../media/image113.wmf"/><Relationship Id="rId23" Type="http://schemas.openxmlformats.org/officeDocument/2006/relationships/image" Target="../media/image121.wmf"/><Relationship Id="rId10" Type="http://schemas.openxmlformats.org/officeDocument/2006/relationships/image" Target="../media/image108.wmf"/><Relationship Id="rId19" Type="http://schemas.openxmlformats.org/officeDocument/2006/relationships/image" Target="../media/image117.wmf"/><Relationship Id="rId4" Type="http://schemas.openxmlformats.org/officeDocument/2006/relationships/image" Target="../media/image102.wmf"/><Relationship Id="rId9" Type="http://schemas.openxmlformats.org/officeDocument/2006/relationships/image" Target="../media/image107.wmf"/><Relationship Id="rId14" Type="http://schemas.openxmlformats.org/officeDocument/2006/relationships/image" Target="../media/image112.wmf"/><Relationship Id="rId22" Type="http://schemas.openxmlformats.org/officeDocument/2006/relationships/image" Target="../media/image120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wmf"/><Relationship Id="rId13" Type="http://schemas.openxmlformats.org/officeDocument/2006/relationships/image" Target="../media/image135.wmf"/><Relationship Id="rId18" Type="http://schemas.openxmlformats.org/officeDocument/2006/relationships/image" Target="../media/image140.wmf"/><Relationship Id="rId3" Type="http://schemas.openxmlformats.org/officeDocument/2006/relationships/image" Target="../media/image125.wmf"/><Relationship Id="rId21" Type="http://schemas.openxmlformats.org/officeDocument/2006/relationships/image" Target="../media/image143.wmf"/><Relationship Id="rId7" Type="http://schemas.openxmlformats.org/officeDocument/2006/relationships/image" Target="../media/image129.wmf"/><Relationship Id="rId12" Type="http://schemas.openxmlformats.org/officeDocument/2006/relationships/image" Target="../media/image134.wmf"/><Relationship Id="rId17" Type="http://schemas.openxmlformats.org/officeDocument/2006/relationships/image" Target="../media/image139.wmf"/><Relationship Id="rId2" Type="http://schemas.openxmlformats.org/officeDocument/2006/relationships/image" Target="../media/image124.wmf"/><Relationship Id="rId16" Type="http://schemas.openxmlformats.org/officeDocument/2006/relationships/image" Target="../media/image138.wmf"/><Relationship Id="rId20" Type="http://schemas.openxmlformats.org/officeDocument/2006/relationships/image" Target="../media/image142.wmf"/><Relationship Id="rId1" Type="http://schemas.openxmlformats.org/officeDocument/2006/relationships/image" Target="../media/image123.wmf"/><Relationship Id="rId6" Type="http://schemas.openxmlformats.org/officeDocument/2006/relationships/image" Target="../media/image128.wmf"/><Relationship Id="rId11" Type="http://schemas.openxmlformats.org/officeDocument/2006/relationships/image" Target="../media/image133.wmf"/><Relationship Id="rId5" Type="http://schemas.openxmlformats.org/officeDocument/2006/relationships/image" Target="../media/image127.wmf"/><Relationship Id="rId15" Type="http://schemas.openxmlformats.org/officeDocument/2006/relationships/image" Target="../media/image137.wmf"/><Relationship Id="rId10" Type="http://schemas.openxmlformats.org/officeDocument/2006/relationships/image" Target="../media/image132.wmf"/><Relationship Id="rId19" Type="http://schemas.openxmlformats.org/officeDocument/2006/relationships/image" Target="../media/image141.wmf"/><Relationship Id="rId4" Type="http://schemas.openxmlformats.org/officeDocument/2006/relationships/image" Target="../media/image126.wmf"/><Relationship Id="rId9" Type="http://schemas.openxmlformats.org/officeDocument/2006/relationships/image" Target="../media/image131.wmf"/><Relationship Id="rId14" Type="http://schemas.openxmlformats.org/officeDocument/2006/relationships/image" Target="../media/image13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971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3849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337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7944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698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7738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072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1946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7398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8063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36237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557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1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8891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37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6828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641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08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774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825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8883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47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092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0.wmf"/><Relationship Id="rId18" Type="http://schemas.openxmlformats.org/officeDocument/2006/relationships/oleObject" Target="../embeddings/oleObject9.bin"/><Relationship Id="rId26" Type="http://schemas.openxmlformats.org/officeDocument/2006/relationships/oleObject" Target="../embeddings/oleObject13.bin"/><Relationship Id="rId39" Type="http://schemas.openxmlformats.org/officeDocument/2006/relationships/image" Target="../media/image23.wmf"/><Relationship Id="rId21" Type="http://schemas.openxmlformats.org/officeDocument/2006/relationships/image" Target="../media/image14.wmf"/><Relationship Id="rId34" Type="http://schemas.openxmlformats.org/officeDocument/2006/relationships/oleObject" Target="../embeddings/oleObject17.bin"/><Relationship Id="rId42" Type="http://schemas.openxmlformats.org/officeDocument/2006/relationships/oleObject" Target="../embeddings/oleObject21.bin"/><Relationship Id="rId47" Type="http://schemas.openxmlformats.org/officeDocument/2006/relationships/image" Target="../media/image27.wmf"/><Relationship Id="rId50" Type="http://schemas.openxmlformats.org/officeDocument/2006/relationships/oleObject" Target="../embeddings/oleObject25.bin"/><Relationship Id="rId7" Type="http://schemas.openxmlformats.org/officeDocument/2006/relationships/image" Target="../media/image7.wmf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8.bin"/><Relationship Id="rId29" Type="http://schemas.openxmlformats.org/officeDocument/2006/relationships/image" Target="../media/image18.wmf"/><Relationship Id="rId11" Type="http://schemas.openxmlformats.org/officeDocument/2006/relationships/image" Target="../media/image9.wmf"/><Relationship Id="rId24" Type="http://schemas.openxmlformats.org/officeDocument/2006/relationships/oleObject" Target="../embeddings/oleObject12.bin"/><Relationship Id="rId32" Type="http://schemas.openxmlformats.org/officeDocument/2006/relationships/oleObject" Target="../embeddings/oleObject16.bin"/><Relationship Id="rId37" Type="http://schemas.openxmlformats.org/officeDocument/2006/relationships/image" Target="../media/image22.wmf"/><Relationship Id="rId40" Type="http://schemas.openxmlformats.org/officeDocument/2006/relationships/oleObject" Target="../embeddings/oleObject20.bin"/><Relationship Id="rId45" Type="http://schemas.openxmlformats.org/officeDocument/2006/relationships/image" Target="../media/image26.wmf"/><Relationship Id="rId5" Type="http://schemas.openxmlformats.org/officeDocument/2006/relationships/image" Target="../media/image6.wmf"/><Relationship Id="rId15" Type="http://schemas.openxmlformats.org/officeDocument/2006/relationships/image" Target="../media/image11.wmf"/><Relationship Id="rId23" Type="http://schemas.openxmlformats.org/officeDocument/2006/relationships/image" Target="../media/image15.wmf"/><Relationship Id="rId28" Type="http://schemas.openxmlformats.org/officeDocument/2006/relationships/oleObject" Target="../embeddings/oleObject14.bin"/><Relationship Id="rId36" Type="http://schemas.openxmlformats.org/officeDocument/2006/relationships/oleObject" Target="../embeddings/oleObject18.bin"/><Relationship Id="rId49" Type="http://schemas.openxmlformats.org/officeDocument/2006/relationships/image" Target="../media/image28.wmf"/><Relationship Id="rId10" Type="http://schemas.openxmlformats.org/officeDocument/2006/relationships/oleObject" Target="../embeddings/oleObject5.bin"/><Relationship Id="rId19" Type="http://schemas.openxmlformats.org/officeDocument/2006/relationships/image" Target="../media/image13.wmf"/><Relationship Id="rId31" Type="http://schemas.openxmlformats.org/officeDocument/2006/relationships/image" Target="../media/image19.wmf"/><Relationship Id="rId44" Type="http://schemas.openxmlformats.org/officeDocument/2006/relationships/oleObject" Target="../embeddings/oleObject22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8.wmf"/><Relationship Id="rId14" Type="http://schemas.openxmlformats.org/officeDocument/2006/relationships/oleObject" Target="../embeddings/oleObject7.bin"/><Relationship Id="rId22" Type="http://schemas.openxmlformats.org/officeDocument/2006/relationships/oleObject" Target="../embeddings/oleObject11.bin"/><Relationship Id="rId27" Type="http://schemas.openxmlformats.org/officeDocument/2006/relationships/image" Target="../media/image17.wmf"/><Relationship Id="rId30" Type="http://schemas.openxmlformats.org/officeDocument/2006/relationships/oleObject" Target="../embeddings/oleObject15.bin"/><Relationship Id="rId35" Type="http://schemas.openxmlformats.org/officeDocument/2006/relationships/image" Target="../media/image21.wmf"/><Relationship Id="rId43" Type="http://schemas.openxmlformats.org/officeDocument/2006/relationships/image" Target="../media/image25.wmf"/><Relationship Id="rId48" Type="http://schemas.openxmlformats.org/officeDocument/2006/relationships/oleObject" Target="../embeddings/oleObject24.bin"/><Relationship Id="rId8" Type="http://schemas.openxmlformats.org/officeDocument/2006/relationships/oleObject" Target="../embeddings/oleObject4.bin"/><Relationship Id="rId51" Type="http://schemas.openxmlformats.org/officeDocument/2006/relationships/image" Target="../media/image29.wmf"/><Relationship Id="rId3" Type="http://schemas.openxmlformats.org/officeDocument/2006/relationships/notesSlide" Target="../notesSlides/notesSlide6.xml"/><Relationship Id="rId12" Type="http://schemas.openxmlformats.org/officeDocument/2006/relationships/oleObject" Target="../embeddings/oleObject6.bin"/><Relationship Id="rId17" Type="http://schemas.openxmlformats.org/officeDocument/2006/relationships/image" Target="../media/image12.wmf"/><Relationship Id="rId25" Type="http://schemas.openxmlformats.org/officeDocument/2006/relationships/image" Target="../media/image16.wmf"/><Relationship Id="rId33" Type="http://schemas.openxmlformats.org/officeDocument/2006/relationships/image" Target="../media/image20.wmf"/><Relationship Id="rId38" Type="http://schemas.openxmlformats.org/officeDocument/2006/relationships/oleObject" Target="../embeddings/oleObject19.bin"/><Relationship Id="rId46" Type="http://schemas.openxmlformats.org/officeDocument/2006/relationships/oleObject" Target="../embeddings/oleObject23.bin"/><Relationship Id="rId20" Type="http://schemas.openxmlformats.org/officeDocument/2006/relationships/oleObject" Target="../embeddings/oleObject10.bin"/><Relationship Id="rId41" Type="http://schemas.openxmlformats.org/officeDocument/2006/relationships/image" Target="../media/image24.wmf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26" Type="http://schemas.openxmlformats.org/officeDocument/2006/relationships/oleObject" Target="../embeddings/oleObject37.bin"/><Relationship Id="rId21" Type="http://schemas.openxmlformats.org/officeDocument/2006/relationships/image" Target="../media/image10.wmf"/><Relationship Id="rId42" Type="http://schemas.openxmlformats.org/officeDocument/2006/relationships/oleObject" Target="../embeddings/oleObject45.bin"/><Relationship Id="rId47" Type="http://schemas.openxmlformats.org/officeDocument/2006/relationships/image" Target="../media/image40.wmf"/><Relationship Id="rId63" Type="http://schemas.openxmlformats.org/officeDocument/2006/relationships/image" Target="../media/image44.wmf"/><Relationship Id="rId68" Type="http://schemas.openxmlformats.org/officeDocument/2006/relationships/oleObject" Target="../embeddings/oleObject58.bin"/><Relationship Id="rId84" Type="http://schemas.openxmlformats.org/officeDocument/2006/relationships/oleObject" Target="../embeddings/oleObject66.bin"/><Relationship Id="rId89" Type="http://schemas.openxmlformats.org/officeDocument/2006/relationships/image" Target="../media/image51.wmf"/><Relationship Id="rId16" Type="http://schemas.openxmlformats.org/officeDocument/2006/relationships/oleObject" Target="../embeddings/oleObject32.bin"/><Relationship Id="rId11" Type="http://schemas.openxmlformats.org/officeDocument/2006/relationships/image" Target="../media/image31.wmf"/><Relationship Id="rId32" Type="http://schemas.openxmlformats.org/officeDocument/2006/relationships/oleObject" Target="../embeddings/oleObject40.bin"/><Relationship Id="rId37" Type="http://schemas.openxmlformats.org/officeDocument/2006/relationships/image" Target="../media/image14.wmf"/><Relationship Id="rId53" Type="http://schemas.openxmlformats.org/officeDocument/2006/relationships/image" Target="../media/image18.wmf"/><Relationship Id="rId58" Type="http://schemas.openxmlformats.org/officeDocument/2006/relationships/oleObject" Target="../embeddings/oleObject53.bin"/><Relationship Id="rId74" Type="http://schemas.openxmlformats.org/officeDocument/2006/relationships/oleObject" Target="../embeddings/oleObject61.bin"/><Relationship Id="rId79" Type="http://schemas.openxmlformats.org/officeDocument/2006/relationships/image" Target="../media/image48.wmf"/><Relationship Id="rId5" Type="http://schemas.openxmlformats.org/officeDocument/2006/relationships/image" Target="../media/image6.wmf"/><Relationship Id="rId90" Type="http://schemas.openxmlformats.org/officeDocument/2006/relationships/oleObject" Target="../embeddings/oleObject69.bin"/><Relationship Id="rId95" Type="http://schemas.openxmlformats.org/officeDocument/2006/relationships/image" Target="../media/image54.wmf"/><Relationship Id="rId22" Type="http://schemas.openxmlformats.org/officeDocument/2006/relationships/oleObject" Target="../embeddings/oleObject35.bin"/><Relationship Id="rId27" Type="http://schemas.openxmlformats.org/officeDocument/2006/relationships/image" Target="../media/image35.wmf"/><Relationship Id="rId43" Type="http://schemas.openxmlformats.org/officeDocument/2006/relationships/image" Target="../media/image39.wmf"/><Relationship Id="rId48" Type="http://schemas.openxmlformats.org/officeDocument/2006/relationships/oleObject" Target="../embeddings/oleObject48.bin"/><Relationship Id="rId64" Type="http://schemas.openxmlformats.org/officeDocument/2006/relationships/oleObject" Target="../embeddings/oleObject56.bin"/><Relationship Id="rId69" Type="http://schemas.openxmlformats.org/officeDocument/2006/relationships/image" Target="../media/image22.wmf"/><Relationship Id="rId80" Type="http://schemas.openxmlformats.org/officeDocument/2006/relationships/oleObject" Target="../embeddings/oleObject64.bin"/><Relationship Id="rId85" Type="http://schemas.openxmlformats.org/officeDocument/2006/relationships/image" Target="../media/image26.wmf"/><Relationship Id="rId3" Type="http://schemas.openxmlformats.org/officeDocument/2006/relationships/notesSlide" Target="../notesSlides/notesSlide7.xml"/><Relationship Id="rId12" Type="http://schemas.openxmlformats.org/officeDocument/2006/relationships/oleObject" Target="../embeddings/oleObject30.bin"/><Relationship Id="rId17" Type="http://schemas.openxmlformats.org/officeDocument/2006/relationships/image" Target="../media/image9.wmf"/><Relationship Id="rId25" Type="http://schemas.openxmlformats.org/officeDocument/2006/relationships/image" Target="../media/image11.wmf"/><Relationship Id="rId33" Type="http://schemas.openxmlformats.org/officeDocument/2006/relationships/image" Target="../media/image13.wmf"/><Relationship Id="rId38" Type="http://schemas.openxmlformats.org/officeDocument/2006/relationships/oleObject" Target="../embeddings/oleObject43.bin"/><Relationship Id="rId46" Type="http://schemas.openxmlformats.org/officeDocument/2006/relationships/oleObject" Target="../embeddings/oleObject47.bin"/><Relationship Id="rId59" Type="http://schemas.openxmlformats.org/officeDocument/2006/relationships/image" Target="../media/image43.wmf"/><Relationship Id="rId67" Type="http://schemas.openxmlformats.org/officeDocument/2006/relationships/image" Target="../media/image45.wmf"/><Relationship Id="rId20" Type="http://schemas.openxmlformats.org/officeDocument/2006/relationships/oleObject" Target="../embeddings/oleObject34.bin"/><Relationship Id="rId41" Type="http://schemas.openxmlformats.org/officeDocument/2006/relationships/image" Target="../media/image15.wmf"/><Relationship Id="rId54" Type="http://schemas.openxmlformats.org/officeDocument/2006/relationships/oleObject" Target="../embeddings/oleObject51.bin"/><Relationship Id="rId62" Type="http://schemas.openxmlformats.org/officeDocument/2006/relationships/oleObject" Target="../embeddings/oleObject55.bin"/><Relationship Id="rId70" Type="http://schemas.openxmlformats.org/officeDocument/2006/relationships/oleObject" Target="../embeddings/oleObject59.bin"/><Relationship Id="rId75" Type="http://schemas.openxmlformats.org/officeDocument/2006/relationships/image" Target="../media/image47.wmf"/><Relationship Id="rId83" Type="http://schemas.openxmlformats.org/officeDocument/2006/relationships/image" Target="../media/image49.wmf"/><Relationship Id="rId88" Type="http://schemas.openxmlformats.org/officeDocument/2006/relationships/oleObject" Target="../embeddings/oleObject68.bin"/><Relationship Id="rId91" Type="http://schemas.openxmlformats.org/officeDocument/2006/relationships/image" Target="../media/image52.wmf"/><Relationship Id="rId96" Type="http://schemas.openxmlformats.org/officeDocument/2006/relationships/oleObject" Target="../embeddings/oleObject72.bin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7.bin"/><Relationship Id="rId15" Type="http://schemas.openxmlformats.org/officeDocument/2006/relationships/image" Target="../media/image32.wmf"/><Relationship Id="rId23" Type="http://schemas.openxmlformats.org/officeDocument/2006/relationships/image" Target="../media/image34.wmf"/><Relationship Id="rId28" Type="http://schemas.openxmlformats.org/officeDocument/2006/relationships/oleObject" Target="../embeddings/oleObject38.bin"/><Relationship Id="rId36" Type="http://schemas.openxmlformats.org/officeDocument/2006/relationships/oleObject" Target="../embeddings/oleObject42.bin"/><Relationship Id="rId49" Type="http://schemas.openxmlformats.org/officeDocument/2006/relationships/image" Target="../media/image17.wmf"/><Relationship Id="rId57" Type="http://schemas.openxmlformats.org/officeDocument/2006/relationships/image" Target="../media/image19.wmf"/><Relationship Id="rId10" Type="http://schemas.openxmlformats.org/officeDocument/2006/relationships/oleObject" Target="../embeddings/oleObject29.bin"/><Relationship Id="rId31" Type="http://schemas.openxmlformats.org/officeDocument/2006/relationships/image" Target="../media/image36.wmf"/><Relationship Id="rId44" Type="http://schemas.openxmlformats.org/officeDocument/2006/relationships/oleObject" Target="../embeddings/oleObject46.bin"/><Relationship Id="rId52" Type="http://schemas.openxmlformats.org/officeDocument/2006/relationships/oleObject" Target="../embeddings/oleObject50.bin"/><Relationship Id="rId60" Type="http://schemas.openxmlformats.org/officeDocument/2006/relationships/oleObject" Target="../embeddings/oleObject54.bin"/><Relationship Id="rId65" Type="http://schemas.openxmlformats.org/officeDocument/2006/relationships/image" Target="../media/image21.wmf"/><Relationship Id="rId73" Type="http://schemas.openxmlformats.org/officeDocument/2006/relationships/image" Target="../media/image23.wmf"/><Relationship Id="rId78" Type="http://schemas.openxmlformats.org/officeDocument/2006/relationships/oleObject" Target="../embeddings/oleObject63.bin"/><Relationship Id="rId81" Type="http://schemas.openxmlformats.org/officeDocument/2006/relationships/image" Target="../media/image25.wmf"/><Relationship Id="rId86" Type="http://schemas.openxmlformats.org/officeDocument/2006/relationships/oleObject" Target="../embeddings/oleObject67.bin"/><Relationship Id="rId94" Type="http://schemas.openxmlformats.org/officeDocument/2006/relationships/oleObject" Target="../embeddings/oleObject71.bin"/><Relationship Id="rId99" Type="http://schemas.openxmlformats.org/officeDocument/2006/relationships/image" Target="../media/image56.wmf"/><Relationship Id="rId4" Type="http://schemas.openxmlformats.org/officeDocument/2006/relationships/oleObject" Target="../embeddings/oleObject26.bin"/><Relationship Id="rId9" Type="http://schemas.openxmlformats.org/officeDocument/2006/relationships/image" Target="../media/image7.wmf"/><Relationship Id="rId13" Type="http://schemas.openxmlformats.org/officeDocument/2006/relationships/image" Target="../media/image8.wmf"/><Relationship Id="rId18" Type="http://schemas.openxmlformats.org/officeDocument/2006/relationships/oleObject" Target="../embeddings/oleObject33.bin"/><Relationship Id="rId39" Type="http://schemas.openxmlformats.org/officeDocument/2006/relationships/image" Target="../media/image38.wmf"/><Relationship Id="rId34" Type="http://schemas.openxmlformats.org/officeDocument/2006/relationships/oleObject" Target="../embeddings/oleObject41.bin"/><Relationship Id="rId50" Type="http://schemas.openxmlformats.org/officeDocument/2006/relationships/oleObject" Target="../embeddings/oleObject49.bin"/><Relationship Id="rId55" Type="http://schemas.openxmlformats.org/officeDocument/2006/relationships/image" Target="../media/image42.wmf"/><Relationship Id="rId76" Type="http://schemas.openxmlformats.org/officeDocument/2006/relationships/oleObject" Target="../embeddings/oleObject62.bin"/><Relationship Id="rId97" Type="http://schemas.openxmlformats.org/officeDocument/2006/relationships/image" Target="../media/image55.wmf"/><Relationship Id="rId7" Type="http://schemas.openxmlformats.org/officeDocument/2006/relationships/image" Target="../media/image30.wmf"/><Relationship Id="rId71" Type="http://schemas.openxmlformats.org/officeDocument/2006/relationships/image" Target="../media/image46.wmf"/><Relationship Id="rId92" Type="http://schemas.openxmlformats.org/officeDocument/2006/relationships/oleObject" Target="../embeddings/oleObject70.bin"/><Relationship Id="rId2" Type="http://schemas.openxmlformats.org/officeDocument/2006/relationships/slideLayout" Target="../slideLayouts/slideLayout13.xml"/><Relationship Id="rId29" Type="http://schemas.openxmlformats.org/officeDocument/2006/relationships/image" Target="../media/image12.wmf"/><Relationship Id="rId24" Type="http://schemas.openxmlformats.org/officeDocument/2006/relationships/oleObject" Target="../embeddings/oleObject36.bin"/><Relationship Id="rId40" Type="http://schemas.openxmlformats.org/officeDocument/2006/relationships/oleObject" Target="../embeddings/oleObject44.bin"/><Relationship Id="rId45" Type="http://schemas.openxmlformats.org/officeDocument/2006/relationships/image" Target="../media/image16.wmf"/><Relationship Id="rId66" Type="http://schemas.openxmlformats.org/officeDocument/2006/relationships/oleObject" Target="../embeddings/oleObject57.bin"/><Relationship Id="rId87" Type="http://schemas.openxmlformats.org/officeDocument/2006/relationships/image" Target="../media/image50.wmf"/><Relationship Id="rId61" Type="http://schemas.openxmlformats.org/officeDocument/2006/relationships/image" Target="../media/image20.wmf"/><Relationship Id="rId82" Type="http://schemas.openxmlformats.org/officeDocument/2006/relationships/oleObject" Target="../embeddings/oleObject65.bin"/><Relationship Id="rId19" Type="http://schemas.openxmlformats.org/officeDocument/2006/relationships/image" Target="../media/image33.wmf"/><Relationship Id="rId14" Type="http://schemas.openxmlformats.org/officeDocument/2006/relationships/oleObject" Target="../embeddings/oleObject31.bin"/><Relationship Id="rId30" Type="http://schemas.openxmlformats.org/officeDocument/2006/relationships/oleObject" Target="../embeddings/oleObject39.bin"/><Relationship Id="rId35" Type="http://schemas.openxmlformats.org/officeDocument/2006/relationships/image" Target="../media/image37.wmf"/><Relationship Id="rId56" Type="http://schemas.openxmlformats.org/officeDocument/2006/relationships/oleObject" Target="../embeddings/oleObject52.bin"/><Relationship Id="rId77" Type="http://schemas.openxmlformats.org/officeDocument/2006/relationships/image" Target="../media/image24.wmf"/><Relationship Id="rId8" Type="http://schemas.openxmlformats.org/officeDocument/2006/relationships/oleObject" Target="../embeddings/oleObject28.bin"/><Relationship Id="rId51" Type="http://schemas.openxmlformats.org/officeDocument/2006/relationships/image" Target="../media/image41.wmf"/><Relationship Id="rId72" Type="http://schemas.openxmlformats.org/officeDocument/2006/relationships/oleObject" Target="../embeddings/oleObject60.bin"/><Relationship Id="rId93" Type="http://schemas.openxmlformats.org/officeDocument/2006/relationships/image" Target="../media/image53.wmf"/><Relationship Id="rId98" Type="http://schemas.openxmlformats.org/officeDocument/2006/relationships/oleObject" Target="../embeddings/oleObject73.bin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1.wmf"/><Relationship Id="rId18" Type="http://schemas.openxmlformats.org/officeDocument/2006/relationships/oleObject" Target="../embeddings/oleObject81.bin"/><Relationship Id="rId26" Type="http://schemas.openxmlformats.org/officeDocument/2006/relationships/oleObject" Target="../embeddings/oleObject85.bin"/><Relationship Id="rId39" Type="http://schemas.openxmlformats.org/officeDocument/2006/relationships/image" Target="../media/image74.wmf"/><Relationship Id="rId21" Type="http://schemas.openxmlformats.org/officeDocument/2006/relationships/image" Target="../media/image65.wmf"/><Relationship Id="rId34" Type="http://schemas.openxmlformats.org/officeDocument/2006/relationships/oleObject" Target="../embeddings/oleObject89.bin"/><Relationship Id="rId42" Type="http://schemas.openxmlformats.org/officeDocument/2006/relationships/oleObject" Target="../embeddings/oleObject93.bin"/><Relationship Id="rId7" Type="http://schemas.openxmlformats.org/officeDocument/2006/relationships/image" Target="../media/image58.wmf"/><Relationship Id="rId2" Type="http://schemas.openxmlformats.org/officeDocument/2006/relationships/slideLayout" Target="../slideLayouts/slideLayout13.xml"/><Relationship Id="rId16" Type="http://schemas.openxmlformats.org/officeDocument/2006/relationships/oleObject" Target="../embeddings/oleObject80.bin"/><Relationship Id="rId29" Type="http://schemas.openxmlformats.org/officeDocument/2006/relationships/image" Target="../media/image69.wmf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75.bin"/><Relationship Id="rId11" Type="http://schemas.openxmlformats.org/officeDocument/2006/relationships/image" Target="../media/image60.wmf"/><Relationship Id="rId24" Type="http://schemas.openxmlformats.org/officeDocument/2006/relationships/oleObject" Target="../embeddings/oleObject84.bin"/><Relationship Id="rId32" Type="http://schemas.openxmlformats.org/officeDocument/2006/relationships/oleObject" Target="../embeddings/oleObject88.bin"/><Relationship Id="rId37" Type="http://schemas.openxmlformats.org/officeDocument/2006/relationships/image" Target="../media/image73.wmf"/><Relationship Id="rId40" Type="http://schemas.openxmlformats.org/officeDocument/2006/relationships/oleObject" Target="../embeddings/oleObject92.bin"/><Relationship Id="rId45" Type="http://schemas.openxmlformats.org/officeDocument/2006/relationships/image" Target="../media/image77.wmf"/><Relationship Id="rId5" Type="http://schemas.openxmlformats.org/officeDocument/2006/relationships/image" Target="../media/image57.wmf"/><Relationship Id="rId15" Type="http://schemas.openxmlformats.org/officeDocument/2006/relationships/image" Target="../media/image62.wmf"/><Relationship Id="rId23" Type="http://schemas.openxmlformats.org/officeDocument/2006/relationships/image" Target="../media/image66.wmf"/><Relationship Id="rId28" Type="http://schemas.openxmlformats.org/officeDocument/2006/relationships/oleObject" Target="../embeddings/oleObject86.bin"/><Relationship Id="rId36" Type="http://schemas.openxmlformats.org/officeDocument/2006/relationships/oleObject" Target="../embeddings/oleObject90.bin"/><Relationship Id="rId10" Type="http://schemas.openxmlformats.org/officeDocument/2006/relationships/oleObject" Target="../embeddings/oleObject77.bin"/><Relationship Id="rId19" Type="http://schemas.openxmlformats.org/officeDocument/2006/relationships/image" Target="../media/image64.wmf"/><Relationship Id="rId31" Type="http://schemas.openxmlformats.org/officeDocument/2006/relationships/image" Target="../media/image70.wmf"/><Relationship Id="rId44" Type="http://schemas.openxmlformats.org/officeDocument/2006/relationships/oleObject" Target="../embeddings/oleObject94.bin"/><Relationship Id="rId4" Type="http://schemas.openxmlformats.org/officeDocument/2006/relationships/oleObject" Target="../embeddings/oleObject74.bin"/><Relationship Id="rId9" Type="http://schemas.openxmlformats.org/officeDocument/2006/relationships/image" Target="../media/image59.wmf"/><Relationship Id="rId14" Type="http://schemas.openxmlformats.org/officeDocument/2006/relationships/oleObject" Target="../embeddings/oleObject79.bin"/><Relationship Id="rId22" Type="http://schemas.openxmlformats.org/officeDocument/2006/relationships/oleObject" Target="../embeddings/oleObject83.bin"/><Relationship Id="rId27" Type="http://schemas.openxmlformats.org/officeDocument/2006/relationships/image" Target="../media/image68.wmf"/><Relationship Id="rId30" Type="http://schemas.openxmlformats.org/officeDocument/2006/relationships/oleObject" Target="../embeddings/oleObject87.bin"/><Relationship Id="rId35" Type="http://schemas.openxmlformats.org/officeDocument/2006/relationships/image" Target="../media/image72.wmf"/><Relationship Id="rId43" Type="http://schemas.openxmlformats.org/officeDocument/2006/relationships/image" Target="../media/image76.wmf"/><Relationship Id="rId8" Type="http://schemas.openxmlformats.org/officeDocument/2006/relationships/oleObject" Target="../embeddings/oleObject76.bin"/><Relationship Id="rId3" Type="http://schemas.openxmlformats.org/officeDocument/2006/relationships/notesSlide" Target="../notesSlides/notesSlide8.xml"/><Relationship Id="rId12" Type="http://schemas.openxmlformats.org/officeDocument/2006/relationships/oleObject" Target="../embeddings/oleObject78.bin"/><Relationship Id="rId17" Type="http://schemas.openxmlformats.org/officeDocument/2006/relationships/image" Target="../media/image63.wmf"/><Relationship Id="rId25" Type="http://schemas.openxmlformats.org/officeDocument/2006/relationships/image" Target="../media/image67.wmf"/><Relationship Id="rId33" Type="http://schemas.openxmlformats.org/officeDocument/2006/relationships/image" Target="../media/image71.wmf"/><Relationship Id="rId38" Type="http://schemas.openxmlformats.org/officeDocument/2006/relationships/oleObject" Target="../embeddings/oleObject91.bin"/><Relationship Id="rId20" Type="http://schemas.openxmlformats.org/officeDocument/2006/relationships/oleObject" Target="../embeddings/oleObject82.bin"/><Relationship Id="rId41" Type="http://schemas.openxmlformats.org/officeDocument/2006/relationships/image" Target="../media/image75.wmf"/></Relationships>
</file>

<file path=ppt/slides/_rels/slide14.xml.rels><?xml version="1.0" encoding="UTF-8" standalone="yes"?>
<Relationships xmlns="http://schemas.openxmlformats.org/package/2006/relationships"><Relationship Id="rId26" Type="http://schemas.openxmlformats.org/officeDocument/2006/relationships/oleObject" Target="../embeddings/oleObject106.bin"/><Relationship Id="rId21" Type="http://schemas.openxmlformats.org/officeDocument/2006/relationships/image" Target="../media/image65.wmf"/><Relationship Id="rId42" Type="http://schemas.openxmlformats.org/officeDocument/2006/relationships/oleObject" Target="../embeddings/oleObject114.bin"/><Relationship Id="rId47" Type="http://schemas.openxmlformats.org/officeDocument/2006/relationships/image" Target="../media/image78.wmf"/><Relationship Id="rId63" Type="http://schemas.openxmlformats.org/officeDocument/2006/relationships/image" Target="../media/image86.wmf"/><Relationship Id="rId68" Type="http://schemas.openxmlformats.org/officeDocument/2006/relationships/oleObject" Target="../embeddings/oleObject127.bin"/><Relationship Id="rId84" Type="http://schemas.openxmlformats.org/officeDocument/2006/relationships/oleObject" Target="../embeddings/oleObject135.bin"/><Relationship Id="rId16" Type="http://schemas.openxmlformats.org/officeDocument/2006/relationships/oleObject" Target="../embeddings/oleObject101.bin"/><Relationship Id="rId11" Type="http://schemas.openxmlformats.org/officeDocument/2006/relationships/image" Target="../media/image60.wmf"/><Relationship Id="rId32" Type="http://schemas.openxmlformats.org/officeDocument/2006/relationships/oleObject" Target="../embeddings/oleObject109.bin"/><Relationship Id="rId37" Type="http://schemas.openxmlformats.org/officeDocument/2006/relationships/image" Target="../media/image73.wmf"/><Relationship Id="rId53" Type="http://schemas.openxmlformats.org/officeDocument/2006/relationships/image" Target="../media/image81.wmf"/><Relationship Id="rId58" Type="http://schemas.openxmlformats.org/officeDocument/2006/relationships/oleObject" Target="../embeddings/oleObject122.bin"/><Relationship Id="rId74" Type="http://schemas.openxmlformats.org/officeDocument/2006/relationships/oleObject" Target="../embeddings/oleObject130.bin"/><Relationship Id="rId79" Type="http://schemas.openxmlformats.org/officeDocument/2006/relationships/image" Target="../media/image94.wmf"/><Relationship Id="rId5" Type="http://schemas.openxmlformats.org/officeDocument/2006/relationships/image" Target="../media/image57.wmf"/><Relationship Id="rId19" Type="http://schemas.openxmlformats.org/officeDocument/2006/relationships/image" Target="../media/image64.wmf"/><Relationship Id="rId14" Type="http://schemas.openxmlformats.org/officeDocument/2006/relationships/oleObject" Target="../embeddings/oleObject100.bin"/><Relationship Id="rId22" Type="http://schemas.openxmlformats.org/officeDocument/2006/relationships/oleObject" Target="../embeddings/oleObject104.bin"/><Relationship Id="rId27" Type="http://schemas.openxmlformats.org/officeDocument/2006/relationships/image" Target="../media/image68.wmf"/><Relationship Id="rId30" Type="http://schemas.openxmlformats.org/officeDocument/2006/relationships/oleObject" Target="../embeddings/oleObject108.bin"/><Relationship Id="rId35" Type="http://schemas.openxmlformats.org/officeDocument/2006/relationships/image" Target="../media/image72.wmf"/><Relationship Id="rId43" Type="http://schemas.openxmlformats.org/officeDocument/2006/relationships/image" Target="../media/image76.wmf"/><Relationship Id="rId48" Type="http://schemas.openxmlformats.org/officeDocument/2006/relationships/oleObject" Target="../embeddings/oleObject117.bin"/><Relationship Id="rId56" Type="http://schemas.openxmlformats.org/officeDocument/2006/relationships/oleObject" Target="../embeddings/oleObject121.bin"/><Relationship Id="rId64" Type="http://schemas.openxmlformats.org/officeDocument/2006/relationships/oleObject" Target="../embeddings/oleObject125.bin"/><Relationship Id="rId69" Type="http://schemas.openxmlformats.org/officeDocument/2006/relationships/image" Target="../media/image89.wmf"/><Relationship Id="rId77" Type="http://schemas.openxmlformats.org/officeDocument/2006/relationships/image" Target="../media/image93.wmf"/><Relationship Id="rId8" Type="http://schemas.openxmlformats.org/officeDocument/2006/relationships/oleObject" Target="../embeddings/oleObject97.bin"/><Relationship Id="rId51" Type="http://schemas.openxmlformats.org/officeDocument/2006/relationships/image" Target="../media/image80.wmf"/><Relationship Id="rId72" Type="http://schemas.openxmlformats.org/officeDocument/2006/relationships/oleObject" Target="../embeddings/oleObject129.bin"/><Relationship Id="rId80" Type="http://schemas.openxmlformats.org/officeDocument/2006/relationships/oleObject" Target="../embeddings/oleObject133.bin"/><Relationship Id="rId85" Type="http://schemas.openxmlformats.org/officeDocument/2006/relationships/image" Target="../media/image97.wmf"/><Relationship Id="rId3" Type="http://schemas.openxmlformats.org/officeDocument/2006/relationships/notesSlide" Target="../notesSlides/notesSlide9.xml"/><Relationship Id="rId12" Type="http://schemas.openxmlformats.org/officeDocument/2006/relationships/oleObject" Target="../embeddings/oleObject99.bin"/><Relationship Id="rId17" Type="http://schemas.openxmlformats.org/officeDocument/2006/relationships/image" Target="../media/image63.wmf"/><Relationship Id="rId25" Type="http://schemas.openxmlformats.org/officeDocument/2006/relationships/image" Target="../media/image67.wmf"/><Relationship Id="rId33" Type="http://schemas.openxmlformats.org/officeDocument/2006/relationships/image" Target="../media/image71.wmf"/><Relationship Id="rId38" Type="http://schemas.openxmlformats.org/officeDocument/2006/relationships/oleObject" Target="../embeddings/oleObject112.bin"/><Relationship Id="rId46" Type="http://schemas.openxmlformats.org/officeDocument/2006/relationships/oleObject" Target="../embeddings/oleObject116.bin"/><Relationship Id="rId59" Type="http://schemas.openxmlformats.org/officeDocument/2006/relationships/image" Target="../media/image84.wmf"/><Relationship Id="rId67" Type="http://schemas.openxmlformats.org/officeDocument/2006/relationships/image" Target="../media/image88.wmf"/><Relationship Id="rId20" Type="http://schemas.openxmlformats.org/officeDocument/2006/relationships/oleObject" Target="../embeddings/oleObject103.bin"/><Relationship Id="rId41" Type="http://schemas.openxmlformats.org/officeDocument/2006/relationships/image" Target="../media/image75.wmf"/><Relationship Id="rId54" Type="http://schemas.openxmlformats.org/officeDocument/2006/relationships/oleObject" Target="../embeddings/oleObject120.bin"/><Relationship Id="rId62" Type="http://schemas.openxmlformats.org/officeDocument/2006/relationships/oleObject" Target="../embeddings/oleObject124.bin"/><Relationship Id="rId70" Type="http://schemas.openxmlformats.org/officeDocument/2006/relationships/oleObject" Target="../embeddings/oleObject128.bin"/><Relationship Id="rId75" Type="http://schemas.openxmlformats.org/officeDocument/2006/relationships/image" Target="../media/image92.wmf"/><Relationship Id="rId83" Type="http://schemas.openxmlformats.org/officeDocument/2006/relationships/image" Target="../media/image96.wmf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96.bin"/><Relationship Id="rId15" Type="http://schemas.openxmlformats.org/officeDocument/2006/relationships/image" Target="../media/image62.wmf"/><Relationship Id="rId23" Type="http://schemas.openxmlformats.org/officeDocument/2006/relationships/image" Target="../media/image66.wmf"/><Relationship Id="rId28" Type="http://schemas.openxmlformats.org/officeDocument/2006/relationships/oleObject" Target="../embeddings/oleObject107.bin"/><Relationship Id="rId36" Type="http://schemas.openxmlformats.org/officeDocument/2006/relationships/oleObject" Target="../embeddings/oleObject111.bin"/><Relationship Id="rId49" Type="http://schemas.openxmlformats.org/officeDocument/2006/relationships/image" Target="../media/image79.wmf"/><Relationship Id="rId57" Type="http://schemas.openxmlformats.org/officeDocument/2006/relationships/image" Target="../media/image83.wmf"/><Relationship Id="rId10" Type="http://schemas.openxmlformats.org/officeDocument/2006/relationships/oleObject" Target="../embeddings/oleObject98.bin"/><Relationship Id="rId31" Type="http://schemas.openxmlformats.org/officeDocument/2006/relationships/image" Target="../media/image70.wmf"/><Relationship Id="rId44" Type="http://schemas.openxmlformats.org/officeDocument/2006/relationships/oleObject" Target="../embeddings/oleObject115.bin"/><Relationship Id="rId52" Type="http://schemas.openxmlformats.org/officeDocument/2006/relationships/oleObject" Target="../embeddings/oleObject119.bin"/><Relationship Id="rId60" Type="http://schemas.openxmlformats.org/officeDocument/2006/relationships/oleObject" Target="../embeddings/oleObject123.bin"/><Relationship Id="rId65" Type="http://schemas.openxmlformats.org/officeDocument/2006/relationships/image" Target="../media/image87.wmf"/><Relationship Id="rId73" Type="http://schemas.openxmlformats.org/officeDocument/2006/relationships/image" Target="../media/image91.wmf"/><Relationship Id="rId78" Type="http://schemas.openxmlformats.org/officeDocument/2006/relationships/oleObject" Target="../embeddings/oleObject132.bin"/><Relationship Id="rId81" Type="http://schemas.openxmlformats.org/officeDocument/2006/relationships/image" Target="../media/image95.wmf"/><Relationship Id="rId86" Type="http://schemas.openxmlformats.org/officeDocument/2006/relationships/oleObject" Target="../embeddings/oleObject136.bin"/><Relationship Id="rId4" Type="http://schemas.openxmlformats.org/officeDocument/2006/relationships/oleObject" Target="../embeddings/oleObject95.bin"/><Relationship Id="rId9" Type="http://schemas.openxmlformats.org/officeDocument/2006/relationships/image" Target="../media/image59.wmf"/><Relationship Id="rId13" Type="http://schemas.openxmlformats.org/officeDocument/2006/relationships/image" Target="../media/image61.wmf"/><Relationship Id="rId18" Type="http://schemas.openxmlformats.org/officeDocument/2006/relationships/oleObject" Target="../embeddings/oleObject102.bin"/><Relationship Id="rId39" Type="http://schemas.openxmlformats.org/officeDocument/2006/relationships/image" Target="../media/image74.wmf"/><Relationship Id="rId34" Type="http://schemas.openxmlformats.org/officeDocument/2006/relationships/oleObject" Target="../embeddings/oleObject110.bin"/><Relationship Id="rId50" Type="http://schemas.openxmlformats.org/officeDocument/2006/relationships/oleObject" Target="../embeddings/oleObject118.bin"/><Relationship Id="rId55" Type="http://schemas.openxmlformats.org/officeDocument/2006/relationships/image" Target="../media/image82.wmf"/><Relationship Id="rId76" Type="http://schemas.openxmlformats.org/officeDocument/2006/relationships/oleObject" Target="../embeddings/oleObject131.bin"/><Relationship Id="rId7" Type="http://schemas.openxmlformats.org/officeDocument/2006/relationships/image" Target="../media/image58.wmf"/><Relationship Id="rId71" Type="http://schemas.openxmlformats.org/officeDocument/2006/relationships/image" Target="../media/image90.wmf"/><Relationship Id="rId2" Type="http://schemas.openxmlformats.org/officeDocument/2006/relationships/slideLayout" Target="../slideLayouts/slideLayout13.xml"/><Relationship Id="rId29" Type="http://schemas.openxmlformats.org/officeDocument/2006/relationships/image" Target="../media/image69.wmf"/><Relationship Id="rId24" Type="http://schemas.openxmlformats.org/officeDocument/2006/relationships/oleObject" Target="../embeddings/oleObject105.bin"/><Relationship Id="rId40" Type="http://schemas.openxmlformats.org/officeDocument/2006/relationships/oleObject" Target="../embeddings/oleObject113.bin"/><Relationship Id="rId45" Type="http://schemas.openxmlformats.org/officeDocument/2006/relationships/image" Target="../media/image77.wmf"/><Relationship Id="rId66" Type="http://schemas.openxmlformats.org/officeDocument/2006/relationships/oleObject" Target="../embeddings/oleObject126.bin"/><Relationship Id="rId87" Type="http://schemas.openxmlformats.org/officeDocument/2006/relationships/image" Target="../media/image98.wmf"/><Relationship Id="rId61" Type="http://schemas.openxmlformats.org/officeDocument/2006/relationships/image" Target="../media/image85.wmf"/><Relationship Id="rId82" Type="http://schemas.openxmlformats.org/officeDocument/2006/relationships/oleObject" Target="../embeddings/oleObject134.bin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oleObject" Target="../embeddings/oleObject142.bin"/><Relationship Id="rId18" Type="http://schemas.openxmlformats.org/officeDocument/2006/relationships/image" Target="../media/image106.wmf"/><Relationship Id="rId26" Type="http://schemas.openxmlformats.org/officeDocument/2006/relationships/image" Target="../media/image110.wmf"/><Relationship Id="rId39" Type="http://schemas.openxmlformats.org/officeDocument/2006/relationships/oleObject" Target="../embeddings/oleObject155.bin"/><Relationship Id="rId21" Type="http://schemas.openxmlformats.org/officeDocument/2006/relationships/oleObject" Target="../embeddings/oleObject146.bin"/><Relationship Id="rId34" Type="http://schemas.openxmlformats.org/officeDocument/2006/relationships/image" Target="../media/image114.wmf"/><Relationship Id="rId42" Type="http://schemas.openxmlformats.org/officeDocument/2006/relationships/image" Target="../media/image118.wmf"/><Relationship Id="rId47" Type="http://schemas.openxmlformats.org/officeDocument/2006/relationships/oleObject" Target="../embeddings/oleObject159.bin"/><Relationship Id="rId50" Type="http://schemas.openxmlformats.org/officeDocument/2006/relationships/image" Target="../media/image122.wmf"/><Relationship Id="rId7" Type="http://schemas.openxmlformats.org/officeDocument/2006/relationships/oleObject" Target="../embeddings/oleObject139.bin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05.wmf"/><Relationship Id="rId29" Type="http://schemas.openxmlformats.org/officeDocument/2006/relationships/oleObject" Target="../embeddings/oleObject150.bin"/><Relationship Id="rId11" Type="http://schemas.openxmlformats.org/officeDocument/2006/relationships/oleObject" Target="../embeddings/oleObject141.bin"/><Relationship Id="rId24" Type="http://schemas.openxmlformats.org/officeDocument/2006/relationships/image" Target="../media/image109.wmf"/><Relationship Id="rId32" Type="http://schemas.openxmlformats.org/officeDocument/2006/relationships/image" Target="../media/image113.wmf"/><Relationship Id="rId37" Type="http://schemas.openxmlformats.org/officeDocument/2006/relationships/oleObject" Target="../embeddings/oleObject154.bin"/><Relationship Id="rId40" Type="http://schemas.openxmlformats.org/officeDocument/2006/relationships/image" Target="../media/image117.wmf"/><Relationship Id="rId45" Type="http://schemas.openxmlformats.org/officeDocument/2006/relationships/oleObject" Target="../embeddings/oleObject158.bin"/><Relationship Id="rId5" Type="http://schemas.openxmlformats.org/officeDocument/2006/relationships/oleObject" Target="../embeddings/oleObject138.bin"/><Relationship Id="rId15" Type="http://schemas.openxmlformats.org/officeDocument/2006/relationships/oleObject" Target="../embeddings/oleObject143.bin"/><Relationship Id="rId23" Type="http://schemas.openxmlformats.org/officeDocument/2006/relationships/oleObject" Target="../embeddings/oleObject147.bin"/><Relationship Id="rId28" Type="http://schemas.openxmlformats.org/officeDocument/2006/relationships/image" Target="../media/image111.wmf"/><Relationship Id="rId36" Type="http://schemas.openxmlformats.org/officeDocument/2006/relationships/image" Target="../media/image115.wmf"/><Relationship Id="rId49" Type="http://schemas.openxmlformats.org/officeDocument/2006/relationships/oleObject" Target="../embeddings/oleObject160.bin"/><Relationship Id="rId10" Type="http://schemas.openxmlformats.org/officeDocument/2006/relationships/image" Target="../media/image102.wmf"/><Relationship Id="rId19" Type="http://schemas.openxmlformats.org/officeDocument/2006/relationships/oleObject" Target="../embeddings/oleObject145.bin"/><Relationship Id="rId31" Type="http://schemas.openxmlformats.org/officeDocument/2006/relationships/oleObject" Target="../embeddings/oleObject151.bin"/><Relationship Id="rId44" Type="http://schemas.openxmlformats.org/officeDocument/2006/relationships/image" Target="../media/image119.wmf"/><Relationship Id="rId4" Type="http://schemas.openxmlformats.org/officeDocument/2006/relationships/image" Target="../media/image99.wmf"/><Relationship Id="rId9" Type="http://schemas.openxmlformats.org/officeDocument/2006/relationships/oleObject" Target="../embeddings/oleObject140.bin"/><Relationship Id="rId14" Type="http://schemas.openxmlformats.org/officeDocument/2006/relationships/image" Target="../media/image104.wmf"/><Relationship Id="rId22" Type="http://schemas.openxmlformats.org/officeDocument/2006/relationships/image" Target="../media/image108.wmf"/><Relationship Id="rId27" Type="http://schemas.openxmlformats.org/officeDocument/2006/relationships/oleObject" Target="../embeddings/oleObject149.bin"/><Relationship Id="rId30" Type="http://schemas.openxmlformats.org/officeDocument/2006/relationships/image" Target="../media/image112.wmf"/><Relationship Id="rId35" Type="http://schemas.openxmlformats.org/officeDocument/2006/relationships/oleObject" Target="../embeddings/oleObject153.bin"/><Relationship Id="rId43" Type="http://schemas.openxmlformats.org/officeDocument/2006/relationships/oleObject" Target="../embeddings/oleObject157.bin"/><Relationship Id="rId48" Type="http://schemas.openxmlformats.org/officeDocument/2006/relationships/image" Target="../media/image121.wmf"/><Relationship Id="rId8" Type="http://schemas.openxmlformats.org/officeDocument/2006/relationships/image" Target="../media/image101.wmf"/><Relationship Id="rId3" Type="http://schemas.openxmlformats.org/officeDocument/2006/relationships/oleObject" Target="../embeddings/oleObject137.bin"/><Relationship Id="rId12" Type="http://schemas.openxmlformats.org/officeDocument/2006/relationships/image" Target="../media/image103.wmf"/><Relationship Id="rId17" Type="http://schemas.openxmlformats.org/officeDocument/2006/relationships/oleObject" Target="../embeddings/oleObject144.bin"/><Relationship Id="rId25" Type="http://schemas.openxmlformats.org/officeDocument/2006/relationships/oleObject" Target="../embeddings/oleObject148.bin"/><Relationship Id="rId33" Type="http://schemas.openxmlformats.org/officeDocument/2006/relationships/oleObject" Target="../embeddings/oleObject152.bin"/><Relationship Id="rId38" Type="http://schemas.openxmlformats.org/officeDocument/2006/relationships/image" Target="../media/image116.wmf"/><Relationship Id="rId46" Type="http://schemas.openxmlformats.org/officeDocument/2006/relationships/image" Target="../media/image120.wmf"/><Relationship Id="rId20" Type="http://schemas.openxmlformats.org/officeDocument/2006/relationships/image" Target="../media/image107.wmf"/><Relationship Id="rId41" Type="http://schemas.openxmlformats.org/officeDocument/2006/relationships/oleObject" Target="../embeddings/oleObject156.bin"/><Relationship Id="rId1" Type="http://schemas.openxmlformats.org/officeDocument/2006/relationships/vmlDrawing" Target="../drawings/vmlDrawing6.vml"/><Relationship Id="rId6" Type="http://schemas.openxmlformats.org/officeDocument/2006/relationships/image" Target="../media/image100.wmf"/></Relationships>
</file>

<file path=ppt/slides/_rels/slide16.xml.rels><?xml version="1.0" encoding="UTF-8" standalone="yes"?>
<Relationships xmlns="http://schemas.openxmlformats.org/package/2006/relationships"><Relationship Id="rId13" Type="http://schemas.openxmlformats.org/officeDocument/2006/relationships/oleObject" Target="../embeddings/oleObject166.bin"/><Relationship Id="rId18" Type="http://schemas.openxmlformats.org/officeDocument/2006/relationships/image" Target="../media/image130.wmf"/><Relationship Id="rId26" Type="http://schemas.openxmlformats.org/officeDocument/2006/relationships/image" Target="../media/image134.wmf"/><Relationship Id="rId39" Type="http://schemas.openxmlformats.org/officeDocument/2006/relationships/oleObject" Target="../embeddings/oleObject179.bin"/><Relationship Id="rId21" Type="http://schemas.openxmlformats.org/officeDocument/2006/relationships/oleObject" Target="../embeddings/oleObject170.bin"/><Relationship Id="rId34" Type="http://schemas.openxmlformats.org/officeDocument/2006/relationships/image" Target="../media/image138.wmf"/><Relationship Id="rId42" Type="http://schemas.openxmlformats.org/officeDocument/2006/relationships/image" Target="../media/image142.wmf"/><Relationship Id="rId7" Type="http://schemas.openxmlformats.org/officeDocument/2006/relationships/oleObject" Target="../embeddings/oleObject163.bin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29.wmf"/><Relationship Id="rId20" Type="http://schemas.openxmlformats.org/officeDocument/2006/relationships/image" Target="../media/image131.wmf"/><Relationship Id="rId29" Type="http://schemas.openxmlformats.org/officeDocument/2006/relationships/oleObject" Target="../embeddings/oleObject174.bin"/><Relationship Id="rId41" Type="http://schemas.openxmlformats.org/officeDocument/2006/relationships/oleObject" Target="../embeddings/oleObject180.bin"/><Relationship Id="rId1" Type="http://schemas.openxmlformats.org/officeDocument/2006/relationships/vmlDrawing" Target="../drawings/vmlDrawing7.vml"/><Relationship Id="rId6" Type="http://schemas.openxmlformats.org/officeDocument/2006/relationships/image" Target="../media/image124.wmf"/><Relationship Id="rId11" Type="http://schemas.openxmlformats.org/officeDocument/2006/relationships/oleObject" Target="../embeddings/oleObject165.bin"/><Relationship Id="rId24" Type="http://schemas.openxmlformats.org/officeDocument/2006/relationships/image" Target="../media/image133.wmf"/><Relationship Id="rId32" Type="http://schemas.openxmlformats.org/officeDocument/2006/relationships/image" Target="../media/image137.wmf"/><Relationship Id="rId37" Type="http://schemas.openxmlformats.org/officeDocument/2006/relationships/oleObject" Target="../embeddings/oleObject178.bin"/><Relationship Id="rId40" Type="http://schemas.openxmlformats.org/officeDocument/2006/relationships/image" Target="../media/image141.wmf"/><Relationship Id="rId5" Type="http://schemas.openxmlformats.org/officeDocument/2006/relationships/oleObject" Target="../embeddings/oleObject162.bin"/><Relationship Id="rId15" Type="http://schemas.openxmlformats.org/officeDocument/2006/relationships/oleObject" Target="../embeddings/oleObject167.bin"/><Relationship Id="rId23" Type="http://schemas.openxmlformats.org/officeDocument/2006/relationships/oleObject" Target="../embeddings/oleObject171.bin"/><Relationship Id="rId28" Type="http://schemas.openxmlformats.org/officeDocument/2006/relationships/image" Target="../media/image135.wmf"/><Relationship Id="rId36" Type="http://schemas.openxmlformats.org/officeDocument/2006/relationships/image" Target="../media/image139.wmf"/><Relationship Id="rId10" Type="http://schemas.openxmlformats.org/officeDocument/2006/relationships/image" Target="../media/image126.wmf"/><Relationship Id="rId19" Type="http://schemas.openxmlformats.org/officeDocument/2006/relationships/oleObject" Target="../embeddings/oleObject169.bin"/><Relationship Id="rId31" Type="http://schemas.openxmlformats.org/officeDocument/2006/relationships/oleObject" Target="../embeddings/oleObject175.bin"/><Relationship Id="rId44" Type="http://schemas.openxmlformats.org/officeDocument/2006/relationships/image" Target="../media/image143.wmf"/><Relationship Id="rId4" Type="http://schemas.openxmlformats.org/officeDocument/2006/relationships/image" Target="../media/image123.wmf"/><Relationship Id="rId9" Type="http://schemas.openxmlformats.org/officeDocument/2006/relationships/oleObject" Target="../embeddings/oleObject164.bin"/><Relationship Id="rId14" Type="http://schemas.openxmlformats.org/officeDocument/2006/relationships/image" Target="../media/image128.wmf"/><Relationship Id="rId22" Type="http://schemas.openxmlformats.org/officeDocument/2006/relationships/image" Target="../media/image132.wmf"/><Relationship Id="rId27" Type="http://schemas.openxmlformats.org/officeDocument/2006/relationships/oleObject" Target="../embeddings/oleObject173.bin"/><Relationship Id="rId30" Type="http://schemas.openxmlformats.org/officeDocument/2006/relationships/image" Target="../media/image136.wmf"/><Relationship Id="rId35" Type="http://schemas.openxmlformats.org/officeDocument/2006/relationships/oleObject" Target="../embeddings/oleObject177.bin"/><Relationship Id="rId43" Type="http://schemas.openxmlformats.org/officeDocument/2006/relationships/oleObject" Target="../embeddings/oleObject181.bin"/><Relationship Id="rId8" Type="http://schemas.openxmlformats.org/officeDocument/2006/relationships/image" Target="../media/image125.wmf"/><Relationship Id="rId3" Type="http://schemas.openxmlformats.org/officeDocument/2006/relationships/oleObject" Target="../embeddings/oleObject161.bin"/><Relationship Id="rId12" Type="http://schemas.openxmlformats.org/officeDocument/2006/relationships/image" Target="../media/image127.wmf"/><Relationship Id="rId17" Type="http://schemas.openxmlformats.org/officeDocument/2006/relationships/oleObject" Target="../embeddings/oleObject168.bin"/><Relationship Id="rId25" Type="http://schemas.openxmlformats.org/officeDocument/2006/relationships/oleObject" Target="../embeddings/oleObject172.bin"/><Relationship Id="rId33" Type="http://schemas.openxmlformats.org/officeDocument/2006/relationships/oleObject" Target="../embeddings/oleObject176.bin"/><Relationship Id="rId38" Type="http://schemas.openxmlformats.org/officeDocument/2006/relationships/image" Target="../media/image140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16319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VY_32_INOVACE_507_ŘÍMSKÉ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ČÍSLICE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ZÁPISU ŘÍMSKÝCH ČÍSLIC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680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8615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zápisu římských číslic s kombinací pracovních listů a zápisu na tabuli</a:t>
            </a:r>
          </a:p>
          <a:p>
            <a:pPr indent="0">
              <a:lnSpc>
                <a:spcPct val="120000"/>
              </a:lnSpc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093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ŘÍJEN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834626" cy="539080"/>
          </a:xfrm>
          <a:prstGeom prst="rect">
            <a:avLst/>
          </a:prstGeom>
        </p:spPr>
        <p:txBody>
          <a:bodyPr anchor="b" anchorCtr="0">
            <a:normAutofit fontScale="925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LETOPOČET, STOLETÍ, MĚSÍC, KAPITOLA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4222427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6: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zápisu římských čísel na tabuli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Zopakování rozšiřujícího učiva římských číslic (L, C, D, M)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8, 9: </a:t>
            </a:r>
          </a:p>
          <a:p>
            <a:pPr marL="1014984" lvl="1" indent="-4572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Systém zápisu římských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čísel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10: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zápisu římských čísel rozšiřujícího učiva na tabuli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11: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Žáci zapisují arabská čísla římskými čísly 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12: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zápisu římských čísel</a:t>
            </a:r>
          </a:p>
          <a:p>
            <a:pPr>
              <a:lnSpc>
                <a:spcPct val="12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41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3"/>
          <p:cNvSpPr txBox="1">
            <a:spLocks/>
          </p:cNvSpPr>
          <p:nvPr/>
        </p:nvSpPr>
        <p:spPr>
          <a:xfrm>
            <a:off x="246633" y="54950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1188885"/>
            <a:ext cx="8877240" cy="4222427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13: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Žáci zapisují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římská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čísla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arabskými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čísly 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14: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zápisu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arabských čísel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15, 16: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692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Římské číslice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1417675" y="3144610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 – opakování ze 4. třídy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29553" y="2705988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8212" y="2705988"/>
            <a:ext cx="9044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90554" y="2705988"/>
            <a:ext cx="5261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622" y="2040123"/>
            <a:ext cx="2468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ARABSKÉ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6996" y="2062771"/>
            <a:ext cx="2238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29551" y="2705988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29552" y="2705988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27953" y="270308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22940" y="270308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620127" y="2697029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20126" y="2697029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27952" y="270308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620125" y="2705988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973302" y="270598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90442" y="2682876"/>
            <a:ext cx="8675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II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789024" y="2705988"/>
            <a:ext cx="12089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III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59231" y="2705988"/>
            <a:ext cx="10054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759231" y="2705988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65308" y="2682876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VI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65308" y="2705988"/>
            <a:ext cx="16882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VII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765308" y="2703087"/>
            <a:ext cx="20297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VIII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59231" y="2703087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IX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65308" y="2697029"/>
            <a:ext cx="10054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9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-48929" y="886257"/>
            <a:ext cx="46233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Zapisujeme římské číslice na tabuli: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8185" y="2702378"/>
            <a:ext cx="14622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768997" y="2705988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973293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761234" y="2709002"/>
            <a:ext cx="20297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XIII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970779" y="270395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768886" y="2705265"/>
            <a:ext cx="168828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70779" y="270598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761658" y="2709002"/>
            <a:ext cx="18261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968541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764428" y="2709002"/>
            <a:ext cx="21675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XIV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86316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772294" y="2709002"/>
            <a:ext cx="21675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975587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768997" y="2705988"/>
            <a:ext cx="21675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XVI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977437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766899" y="2698698"/>
            <a:ext cx="25090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XVII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977435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766334" y="2709002"/>
            <a:ext cx="285046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XVIII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970779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764428" y="2682876"/>
            <a:ext cx="18261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0332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25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763265" y="2702227"/>
            <a:ext cx="26468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XXV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977435" y="2640246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38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778726" y="2709002"/>
            <a:ext cx="2852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XLIX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978185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45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785357" y="2702153"/>
            <a:ext cx="44919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XXXVIII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970856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776744" y="2703944"/>
            <a:ext cx="241925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XLV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966175" y="270737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3785357" y="2702153"/>
            <a:ext cx="31021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XLVII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971793" y="2705561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782060" y="2703087"/>
            <a:ext cx="16898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XL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960903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98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777971" y="2710092"/>
            <a:ext cx="10743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975862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774997" y="2709002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971198" y="2700011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56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780227" y="2700011"/>
            <a:ext cx="19399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LVI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973253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59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780303" y="2710092"/>
            <a:ext cx="20313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969317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64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776242" y="2708274"/>
            <a:ext cx="2852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LXIV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973253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77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3778382" y="2710092"/>
            <a:ext cx="40142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LXXVII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971689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79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3785357" y="2709002"/>
            <a:ext cx="36728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LXXIX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969317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82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783799" y="2710092"/>
            <a:ext cx="40142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LXXXII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971689" y="270447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88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3772294" y="2710092"/>
            <a:ext cx="51764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LXXXVIII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960190" y="2704478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89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3777491" y="2704478"/>
            <a:ext cx="44935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LXXXIX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971198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90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3771260" y="2710092"/>
            <a:ext cx="18950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XC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960239" y="271009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94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777491" y="2710092"/>
            <a:ext cx="30572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XCIV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971196" y="2709002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95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773445" y="2707378"/>
            <a:ext cx="27158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XCV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968541" y="2702153"/>
            <a:ext cx="15536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99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3771741" y="2709002"/>
            <a:ext cx="37401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XCVIII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312841" y="2701580"/>
            <a:ext cx="22381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772294" y="2702378"/>
            <a:ext cx="30572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XCIX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52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9" fill="hold">
                      <p:stCondLst>
                        <p:cond delay="indefinite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6" fill="hold">
                      <p:stCondLst>
                        <p:cond delay="indefinite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2" fill="hold">
                      <p:stCondLst>
                        <p:cond delay="indefinite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7" fill="hold">
                      <p:stCondLst>
                        <p:cond delay="indefinite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2" fill="hold">
                      <p:stCondLst>
                        <p:cond delay="indefinite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4" fill="hold">
                      <p:stCondLst>
                        <p:cond delay="indefinite"/>
                      </p:stCondLst>
                      <p:childTnLst>
                        <p:par>
                          <p:cTn id="435" fill="hold">
                            <p:stCondLst>
                              <p:cond delay="0"/>
                            </p:stCondLst>
                            <p:childTnLst>
                              <p:par>
                                <p:cTn id="4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0" fill="hold">
                      <p:stCondLst>
                        <p:cond delay="indefinite"/>
                      </p:stCondLst>
                      <p:childTnLst>
                        <p:par>
                          <p:cTn id="441" fill="hold">
                            <p:stCondLst>
                              <p:cond delay="0"/>
                            </p:stCondLst>
                            <p:childTnLst>
                              <p:par>
                                <p:cTn id="4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0" fill="hold">
                      <p:stCondLst>
                        <p:cond delay="indefinite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6" fill="hold">
                      <p:stCondLst>
                        <p:cond delay="indefinite"/>
                      </p:stCondLst>
                      <p:childTnLst>
                        <p:par>
                          <p:cTn id="457" fill="hold">
                            <p:stCondLst>
                              <p:cond delay="0"/>
                            </p:stCondLst>
                            <p:childTnLst>
                              <p:par>
                                <p:cTn id="4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1" fill="hold">
                      <p:stCondLst>
                        <p:cond delay="indefinite"/>
                      </p:stCondLst>
                      <p:childTnLst>
                        <p:par>
                          <p:cTn id="462" fill="hold">
                            <p:stCondLst>
                              <p:cond delay="0"/>
                            </p:stCondLst>
                            <p:childTnLst>
                              <p:par>
                                <p:cTn id="4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6" fill="hold">
                      <p:stCondLst>
                        <p:cond delay="indefinite"/>
                      </p:stCondLst>
                      <p:childTnLst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2" fill="hold">
                      <p:stCondLst>
                        <p:cond delay="indefinite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2" fill="hold">
                      <p:stCondLst>
                        <p:cond delay="indefinite"/>
                      </p:stCondLst>
                      <p:childTnLst>
                        <p:par>
                          <p:cTn id="483" fill="hold">
                            <p:stCondLst>
                              <p:cond delay="0"/>
                            </p:stCondLst>
                            <p:childTnLst>
                              <p:par>
                                <p:cTn id="4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8" fill="hold">
                      <p:stCondLst>
                        <p:cond delay="indefinite"/>
                      </p:stCondLst>
                      <p:childTnLst>
                        <p:par>
                          <p:cTn id="489" fill="hold">
                            <p:stCondLst>
                              <p:cond delay="0"/>
                            </p:stCondLst>
                            <p:childTnLst>
                              <p:par>
                                <p:cTn id="4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8" fill="hold">
                      <p:stCondLst>
                        <p:cond delay="indefinite"/>
                      </p:stCondLst>
                      <p:childTnLst>
                        <p:par>
                          <p:cTn id="499" fill="hold">
                            <p:stCondLst>
                              <p:cond delay="0"/>
                            </p:stCondLst>
                            <p:childTnLst>
                              <p:par>
                                <p:cTn id="5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4" fill="hold">
                      <p:stCondLst>
                        <p:cond delay="indefinite"/>
                      </p:stCondLst>
                      <p:childTnLst>
                        <p:par>
                          <p:cTn id="505" fill="hold">
                            <p:stCondLst>
                              <p:cond delay="0"/>
                            </p:stCondLst>
                            <p:childTnLst>
                              <p:par>
                                <p:cTn id="5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4" fill="hold">
                      <p:stCondLst>
                        <p:cond delay="indefinite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0" fill="hold">
                      <p:stCondLst>
                        <p:cond delay="indefinite"/>
                      </p:stCondLst>
                      <p:childTnLst>
                        <p:par>
                          <p:cTn id="521" fill="hold">
                            <p:stCondLst>
                              <p:cond delay="0"/>
                            </p:stCondLst>
                            <p:childTnLst>
                              <p:par>
                                <p:cTn id="5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4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5" fill="hold">
                      <p:stCondLst>
                        <p:cond delay="indefinite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0" fill="hold">
                      <p:stCondLst>
                        <p:cond delay="indefinite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6" fill="hold">
                      <p:stCondLst>
                        <p:cond delay="indefinite"/>
                      </p:stCondLst>
                      <p:childTnLst>
                        <p:par>
                          <p:cTn id="537" fill="hold">
                            <p:stCondLst>
                              <p:cond delay="0"/>
                            </p:stCondLst>
                            <p:childTnLst>
                              <p:par>
                                <p:cTn id="5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6" fill="hold">
                      <p:stCondLst>
                        <p:cond delay="indefinite"/>
                      </p:stCondLst>
                      <p:childTnLst>
                        <p:par>
                          <p:cTn id="547" fill="hold">
                            <p:stCondLst>
                              <p:cond delay="0"/>
                            </p:stCondLst>
                            <p:childTnLst>
                              <p:par>
                                <p:cTn id="5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2" fill="hold">
                      <p:stCondLst>
                        <p:cond delay="indefinite"/>
                      </p:stCondLst>
                      <p:childTnLst>
                        <p:par>
                          <p:cTn id="553" fill="hold">
                            <p:stCondLst>
                              <p:cond delay="0"/>
                            </p:stCondLst>
                            <p:childTnLst>
                              <p:par>
                                <p:cTn id="5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7" fill="hold">
                      <p:stCondLst>
                        <p:cond delay="indefinite"/>
                      </p:stCondLst>
                      <p:childTnLst>
                        <p:par>
                          <p:cTn id="558" fill="hold">
                            <p:stCondLst>
                              <p:cond delay="0"/>
                            </p:stCondLst>
                            <p:childTnLst>
                              <p:par>
                                <p:cTn id="5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2" fill="hold">
                      <p:stCondLst>
                        <p:cond delay="indefinite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8" fill="hold">
                      <p:stCondLst>
                        <p:cond delay="indefinite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8" fill="hold">
                      <p:stCondLst>
                        <p:cond delay="indefinite"/>
                      </p:stCondLst>
                      <p:childTnLst>
                        <p:par>
                          <p:cTn id="579" fill="hold">
                            <p:stCondLst>
                              <p:cond delay="0"/>
                            </p:stCondLst>
                            <p:childTnLst>
                              <p:par>
                                <p:cTn id="5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4" fill="hold">
                      <p:stCondLst>
                        <p:cond delay="indefinite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9" fill="hold">
                      <p:stCondLst>
                        <p:cond delay="indefinite"/>
                      </p:stCondLst>
                      <p:childTnLst>
                        <p:par>
                          <p:cTn id="590" fill="hold">
                            <p:stCondLst>
                              <p:cond delay="0"/>
                            </p:stCondLst>
                            <p:childTnLst>
                              <p:par>
                                <p:cTn id="5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4" fill="hold">
                      <p:stCondLst>
                        <p:cond delay="indefinite"/>
                      </p:stCondLst>
                      <p:childTnLst>
                        <p:par>
                          <p:cTn id="595" fill="hold">
                            <p:stCondLst>
                              <p:cond delay="0"/>
                            </p:stCondLst>
                            <p:childTnLst>
                              <p:par>
                                <p:cTn id="5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0" fill="hold">
                      <p:stCondLst>
                        <p:cond delay="indefinite"/>
                      </p:stCondLst>
                      <p:childTnLst>
                        <p:par>
                          <p:cTn id="601" fill="hold">
                            <p:stCondLst>
                              <p:cond delay="0"/>
                            </p:stCondLst>
                            <p:childTnLst>
                              <p:par>
                                <p:cTn id="6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5" fill="hold">
                      <p:stCondLst>
                        <p:cond delay="indefinite"/>
                      </p:stCondLst>
                      <p:childTnLst>
                        <p:par>
                          <p:cTn id="606" fill="hold">
                            <p:stCondLst>
                              <p:cond delay="0"/>
                            </p:stCondLst>
                            <p:childTnLst>
                              <p:par>
                                <p:cTn id="6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0" fill="hold">
                      <p:stCondLst>
                        <p:cond delay="indefinite"/>
                      </p:stCondLst>
                      <p:childTnLst>
                        <p:par>
                          <p:cTn id="611" fill="hold">
                            <p:stCondLst>
                              <p:cond delay="0"/>
                            </p:stCondLst>
                            <p:childTnLst>
                              <p:par>
                                <p:cTn id="6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6" fill="hold">
                      <p:stCondLst>
                        <p:cond delay="indefinite"/>
                      </p:stCondLst>
                      <p:childTnLst>
                        <p:par>
                          <p:cTn id="617" fill="hold">
                            <p:stCondLst>
                              <p:cond delay="0"/>
                            </p:stCondLst>
                            <p:childTnLst>
                              <p:par>
                                <p:cTn id="6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1" fill="hold">
                      <p:stCondLst>
                        <p:cond delay="indefinite"/>
                      </p:stCondLst>
                      <p:childTnLst>
                        <p:par>
                          <p:cTn id="622" fill="hold">
                            <p:stCondLst>
                              <p:cond delay="0"/>
                            </p:stCondLst>
                            <p:childTnLst>
                              <p:par>
                                <p:cTn id="6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5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6" fill="hold">
                      <p:stCondLst>
                        <p:cond delay="indefinite"/>
                      </p:stCondLst>
                      <p:childTnLst>
                        <p:par>
                          <p:cTn id="627" fill="hold">
                            <p:stCondLst>
                              <p:cond delay="0"/>
                            </p:stCondLst>
                            <p:childTnLst>
                              <p:par>
                                <p:cTn id="6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2" fill="hold">
                      <p:stCondLst>
                        <p:cond delay="indefinite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7" fill="hold">
                      <p:stCondLst>
                        <p:cond delay="indefinite"/>
                      </p:stCondLst>
                      <p:childTnLst>
                        <p:par>
                          <p:cTn id="638" fill="hold">
                            <p:stCondLst>
                              <p:cond delay="0"/>
                            </p:stCondLst>
                            <p:childTnLst>
                              <p:par>
                                <p:cTn id="6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2" fill="hold">
                      <p:stCondLst>
                        <p:cond delay="indefinite"/>
                      </p:stCondLst>
                      <p:childTnLst>
                        <p:par>
                          <p:cTn id="643" fill="hold">
                            <p:stCondLst>
                              <p:cond delay="0"/>
                            </p:stCondLst>
                            <p:childTnLst>
                              <p:par>
                                <p:cTn id="64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3" fill="hold">
                      <p:stCondLst>
                        <p:cond delay="indefinite"/>
                      </p:stCondLst>
                      <p:childTnLst>
                        <p:par>
                          <p:cTn id="654" fill="hold">
                            <p:stCondLst>
                              <p:cond delay="0"/>
                            </p:stCondLst>
                            <p:childTnLst>
                              <p:par>
                                <p:cTn id="6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10" grpId="0"/>
      <p:bldP spid="10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 build="allAtOnce"/>
      <p:bldP spid="18" grpId="0" build="allAtOnce"/>
      <p:bldP spid="19" grpId="0"/>
      <p:bldP spid="19" grpId="1"/>
      <p:bldP spid="22" grpId="0"/>
      <p:bldP spid="22" grpId="1"/>
      <p:bldP spid="23" grpId="0"/>
      <p:bldP spid="23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  <p:bldP spid="38" grpId="0" build="allAtOnce"/>
      <p:bldP spid="39" grpId="0"/>
      <p:bldP spid="39" grpId="1"/>
      <p:bldP spid="40" grpId="0"/>
      <p:bldP spid="40" grpId="1"/>
      <p:bldP spid="41" grpId="0"/>
      <p:bldP spid="41" grpId="1"/>
      <p:bldP spid="2" grpId="0"/>
      <p:bldP spid="2" grpId="1"/>
      <p:bldP spid="49" grpId="0"/>
      <p:bldP spid="49" grpId="1"/>
      <p:bldP spid="50" grpId="0"/>
      <p:bldP spid="50" grpId="1"/>
      <p:bldP spid="51" grpId="0"/>
      <p:bldP spid="51" grpId="1"/>
      <p:bldP spid="52" grpId="0"/>
      <p:bldP spid="52" grpId="1"/>
      <p:bldP spid="53" grpId="0"/>
      <p:bldP spid="53" grpId="1"/>
      <p:bldP spid="54" grpId="0"/>
      <p:bldP spid="54" grpId="1"/>
      <p:bldP spid="55" grpId="0"/>
      <p:bldP spid="55" grpId="1"/>
      <p:bldP spid="56" grpId="0"/>
      <p:bldP spid="56" grpId="1"/>
      <p:bldP spid="57" grpId="0"/>
      <p:bldP spid="57" grpId="1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2" grpId="1"/>
      <p:bldP spid="63" grpId="0"/>
      <p:bldP spid="63" grpId="1"/>
      <p:bldP spid="64" grpId="0"/>
      <p:bldP spid="64" grpId="1"/>
      <p:bldP spid="65" grpId="0"/>
      <p:bldP spid="65" grpId="1"/>
      <p:bldP spid="66" grpId="0"/>
      <p:bldP spid="66" grpId="1"/>
      <p:bldP spid="67" grpId="0"/>
      <p:bldP spid="67" grpId="1"/>
      <p:bldP spid="3" grpId="0"/>
      <p:bldP spid="3" grpId="1"/>
      <p:bldP spid="48" grpId="0"/>
      <p:bldP spid="48" grpId="1"/>
      <p:bldP spid="68" grpId="0"/>
      <p:bldP spid="68" grpId="1"/>
      <p:bldP spid="69" grpId="0"/>
      <p:bldP spid="69" grpId="1"/>
      <p:bldP spid="70" grpId="0"/>
      <p:bldP spid="70" grpId="1"/>
      <p:bldP spid="71" grpId="0"/>
      <p:bldP spid="71" grpId="1"/>
      <p:bldP spid="72" grpId="0"/>
      <p:bldP spid="72" grpId="1"/>
      <p:bldP spid="73" grpId="0"/>
      <p:bldP spid="73" grpId="1"/>
      <p:bldP spid="74" grpId="0"/>
      <p:bldP spid="74" grpId="1"/>
      <p:bldP spid="75" grpId="0"/>
      <p:bldP spid="75" grpId="1"/>
      <p:bldP spid="76" grpId="0"/>
      <p:bldP spid="76" grpId="1"/>
      <p:bldP spid="77" grpId="0"/>
      <p:bldP spid="77" grpId="1"/>
      <p:bldP spid="78" grpId="0"/>
      <p:bldP spid="78" grpId="1"/>
      <p:bldP spid="79" grpId="0"/>
      <p:bldP spid="80" grpId="0"/>
      <p:bldP spid="80" grpId="1"/>
      <p:bldP spid="81" grpId="0"/>
      <p:bldP spid="81" grpId="1"/>
      <p:bldP spid="82" grpId="0"/>
      <p:bldP spid="82" grpId="1"/>
      <p:bldP spid="83" grpId="0"/>
      <p:bldP spid="83" grpId="1"/>
      <p:bldP spid="84" grpId="0"/>
      <p:bldP spid="84" grpId="1"/>
      <p:bldP spid="85" grpId="0"/>
      <p:bldP spid="85" grpId="1"/>
      <p:bldP spid="86" grpId="0"/>
      <p:bldP spid="86" grpId="1"/>
      <p:bldP spid="87" grpId="0"/>
      <p:bldP spid="87" grpId="1"/>
      <p:bldP spid="88" grpId="0"/>
      <p:bldP spid="88" grpId="1"/>
      <p:bldP spid="89" grpId="0"/>
      <p:bldP spid="89" grpId="1"/>
      <p:bldP spid="90" grpId="0"/>
      <p:bldP spid="90" grpId="1"/>
      <p:bldP spid="91" grpId="0"/>
      <p:bldP spid="91" grpId="1"/>
      <p:bldP spid="92" grpId="0"/>
      <p:bldP spid="92" grpId="1"/>
      <p:bldP spid="93" grpId="0"/>
      <p:bldP spid="93" grpId="1"/>
      <p:bldP spid="94" grpId="0"/>
      <p:bldP spid="94" grpId="1"/>
      <p:bldP spid="95" grpId="0"/>
      <p:bldP spid="95" grpId="1"/>
      <p:bldP spid="96" grpId="0"/>
      <p:bldP spid="96" grpId="1"/>
      <p:bldP spid="97" grpId="0"/>
      <p:bldP spid="97" grpId="1"/>
      <p:bldP spid="98" grpId="0"/>
      <p:bldP spid="98" grpId="1"/>
      <p:bldP spid="99" grpId="0"/>
      <p:bldP spid="99" grpId="1"/>
      <p:bldP spid="100" grpId="0"/>
      <p:bldP spid="100" grpId="1"/>
      <p:bldP spid="101" grpId="0"/>
      <p:bldP spid="101" grpId="1"/>
      <p:bldP spid="102" grpId="0"/>
      <p:bldP spid="102" grpId="1"/>
      <p:bldP spid="103" grpId="0"/>
      <p:bldP spid="103" grpId="1"/>
      <p:bldP spid="104" grpId="0"/>
      <p:bldP spid="104" grpId="1"/>
      <p:bldP spid="105" grpId="0"/>
      <p:bldP spid="105" grpId="1"/>
      <p:bldP spid="106" grpId="0"/>
      <p:bldP spid="107" grpId="0"/>
      <p:bldP spid="10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 – ROZŠIŘUJÍCÍ UČIVO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9154785"/>
              </p:ext>
            </p:extLst>
          </p:nvPr>
        </p:nvGraphicFramePr>
        <p:xfrm>
          <a:off x="2983722" y="2984395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55" name="Rovnice" r:id="rId4" imgW="114120" imgH="215640" progId="Equation.3">
                  <p:embed/>
                </p:oleObj>
              </mc:Choice>
              <mc:Fallback>
                <p:oleObj name="Rovnice" r:id="rId4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983722" y="2984395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340855" y="1926904"/>
            <a:ext cx="514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4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2251" y="1265600"/>
            <a:ext cx="2468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ARABSKÉ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6879" y="1265600"/>
            <a:ext cx="2238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3555" y="1926904"/>
            <a:ext cx="813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50</a:t>
            </a:r>
            <a:endParaRPr lang="cs-CZ" sz="44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67947" y="192479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363220" y="3028959"/>
            <a:ext cx="1127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4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40287" y="4151971"/>
            <a:ext cx="5918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2369862" y="4138907"/>
            <a:ext cx="1127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44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00</a:t>
            </a:r>
            <a:endParaRPr lang="cs-CZ" sz="44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27225" y="3055896"/>
            <a:ext cx="5918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4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212429" y="5241940"/>
            <a:ext cx="14414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44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91825" y="5251262"/>
            <a:ext cx="6543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44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19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26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180" y="108426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70117" y="1078579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129775" y="107857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635947" y="1083847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50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834390" y="1084263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52093" y="108426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559318" y="108426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331132" y="1087290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60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-15226" y="173989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91887" y="174043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125419" y="175349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482047" y="1732641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50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667427" y="1733057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211256" y="1733057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–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554962" y="173305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8326776" y="1736084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-8595" y="240797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13657" y="2402293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108000" y="240229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229494" y="2407561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682809" y="2420118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198655" y="2420118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550606" y="240797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8074223" y="241100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120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031821" y="239793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855000" y="241703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386982" y="241481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94" name="TextovéPole 93"/>
          <p:cNvSpPr txBox="1"/>
          <p:nvPr/>
        </p:nvSpPr>
        <p:spPr>
          <a:xfrm>
            <a:off x="535695" y="308289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1057947" y="3077213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116707" y="306415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4251264" y="3082481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5678453" y="3095038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5207362" y="3095038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00" name="TextovéPole 99"/>
          <p:cNvSpPr txBox="1"/>
          <p:nvPr/>
        </p:nvSpPr>
        <p:spPr>
          <a:xfrm>
            <a:off x="7546250" y="308289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8069867" y="308592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619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563048" y="3072857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IX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7111904" y="309195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4" name="TextovéPole 103"/>
          <p:cNvSpPr txBox="1"/>
          <p:nvPr/>
        </p:nvSpPr>
        <p:spPr>
          <a:xfrm>
            <a:off x="6395689" y="307667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-2163" y="308560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06" name="TextovéPole 105"/>
          <p:cNvSpPr txBox="1"/>
          <p:nvPr/>
        </p:nvSpPr>
        <p:spPr>
          <a:xfrm>
            <a:off x="2825788" y="308896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779139" y="307761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08" name="TextovéPole 107"/>
          <p:cNvSpPr txBox="1"/>
          <p:nvPr/>
        </p:nvSpPr>
        <p:spPr>
          <a:xfrm>
            <a:off x="-12951" y="376217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522364" y="375648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2116707" y="373036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2827397" y="3761757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4242556" y="374818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3791963" y="374446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–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546250" y="376217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8109056" y="3765200"/>
            <a:ext cx="919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411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1040528" y="3752133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688037" y="3758169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5206956" y="375595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1555007" y="3753175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6413525" y="375213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21" name="TextovéPole 120"/>
          <p:cNvSpPr txBox="1"/>
          <p:nvPr/>
        </p:nvSpPr>
        <p:spPr>
          <a:xfrm>
            <a:off x="7108483" y="37669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22" name="TextovéPole 121"/>
          <p:cNvSpPr txBox="1"/>
          <p:nvPr/>
        </p:nvSpPr>
        <p:spPr>
          <a:xfrm>
            <a:off x="-17307" y="442403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491882" y="441834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2112351" y="440528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2823041" y="442361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4251263" y="4410045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3787607" y="440632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28" name="TextovéPole 127"/>
          <p:cNvSpPr txBox="1"/>
          <p:nvPr/>
        </p:nvSpPr>
        <p:spPr>
          <a:xfrm>
            <a:off x="7541894" y="442403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8065511" y="4427057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705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1010046" y="441399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5685198" y="4419386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5215663" y="441780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33" name="TextovéPole 132"/>
          <p:cNvSpPr txBox="1"/>
          <p:nvPr/>
        </p:nvSpPr>
        <p:spPr>
          <a:xfrm>
            <a:off x="1524525" y="441503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6648622" y="442705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35" name="TextovéPole 134"/>
          <p:cNvSpPr txBox="1"/>
          <p:nvPr/>
        </p:nvSpPr>
        <p:spPr>
          <a:xfrm>
            <a:off x="7104127" y="442883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-30370" y="5090243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91882" y="508455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52" name="TextovéPole 151"/>
          <p:cNvSpPr txBox="1"/>
          <p:nvPr/>
        </p:nvSpPr>
        <p:spPr>
          <a:xfrm>
            <a:off x="2112351" y="508455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2836104" y="5089827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4251263" y="507625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3800670" y="5072536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–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6" name="TextovéPole 155"/>
          <p:cNvSpPr txBox="1"/>
          <p:nvPr/>
        </p:nvSpPr>
        <p:spPr>
          <a:xfrm>
            <a:off x="7554957" y="509024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8052448" y="5093270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456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1023109" y="50802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59" name="TextovéPole 158"/>
          <p:cNvSpPr txBox="1"/>
          <p:nvPr/>
        </p:nvSpPr>
        <p:spPr>
          <a:xfrm>
            <a:off x="5931878" y="5086239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50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5215663" y="508402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61" name="TextovéPole 160"/>
          <p:cNvSpPr txBox="1"/>
          <p:nvPr/>
        </p:nvSpPr>
        <p:spPr>
          <a:xfrm>
            <a:off x="1472273" y="5081245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VI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2" name="TextovéPole 161"/>
          <p:cNvSpPr txBox="1"/>
          <p:nvPr/>
        </p:nvSpPr>
        <p:spPr>
          <a:xfrm>
            <a:off x="6648622" y="509326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63" name="TextovéPole 162"/>
          <p:cNvSpPr txBox="1"/>
          <p:nvPr/>
        </p:nvSpPr>
        <p:spPr>
          <a:xfrm>
            <a:off x="7117190" y="509504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64" name="TextovéPole 163"/>
          <p:cNvSpPr txBox="1"/>
          <p:nvPr/>
        </p:nvSpPr>
        <p:spPr>
          <a:xfrm>
            <a:off x="-13491" y="5736332"/>
            <a:ext cx="91461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Pozor: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V číslech se mohou odčítat jen číslice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6374611" y="173305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66" name="TextovéPole 165"/>
          <p:cNvSpPr txBox="1"/>
          <p:nvPr/>
        </p:nvSpPr>
        <p:spPr>
          <a:xfrm>
            <a:off x="7100807" y="173989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67" name="TextovéPole 166"/>
          <p:cNvSpPr txBox="1"/>
          <p:nvPr/>
        </p:nvSpPr>
        <p:spPr>
          <a:xfrm>
            <a:off x="934495" y="1739892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IX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465761" y="447199"/>
            <a:ext cx="620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IX</a:t>
            </a:r>
            <a:endParaRPr lang="cs-CZ" sz="3600" dirty="0">
              <a:solidFill>
                <a:srgbClr val="66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2" name="TextovéPole 171"/>
          <p:cNvSpPr txBox="1"/>
          <p:nvPr/>
        </p:nvSpPr>
        <p:spPr>
          <a:xfrm>
            <a:off x="2125419" y="44719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5631591" y="452467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7078231" y="45288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6347737" y="45288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–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7554962" y="45288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8561910" y="45591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97561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8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4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0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5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5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6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9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7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2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7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2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8" fill="hold">
                      <p:stCondLst>
                        <p:cond delay="indefinite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2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3" fill="hold">
                      <p:stCondLst>
                        <p:cond delay="indefinite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7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8" fill="hold">
                      <p:stCondLst>
                        <p:cond delay="indefinite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2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1" grpId="0"/>
      <p:bldP spid="52" grpId="0"/>
      <p:bldP spid="53" grpId="0"/>
      <p:bldP spid="55" grpId="0"/>
      <p:bldP spid="57" grpId="0"/>
      <p:bldP spid="59" grpId="0"/>
      <p:bldP spid="71" grpId="0"/>
      <p:bldP spid="72" grpId="0"/>
      <p:bldP spid="73" grpId="0"/>
      <p:bldP spid="74" grpId="0"/>
      <p:bldP spid="75" grpId="0"/>
      <p:bldP spid="77" grpId="0"/>
      <p:bldP spid="79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35" grpId="0"/>
      <p:bldP spid="150" grpId="0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0" grpId="0"/>
      <p:bldP spid="161" grpId="0"/>
      <p:bldP spid="162" grpId="0"/>
      <p:bldP spid="163" grpId="0"/>
      <p:bldP spid="164" grpId="0"/>
      <p:bldP spid="165" grpId="0"/>
      <p:bldP spid="166" grpId="0"/>
      <p:bldP spid="167" grpId="0"/>
      <p:bldP spid="171" grpId="0"/>
      <p:bldP spid="172" grpId="0"/>
      <p:bldP spid="173" grpId="0"/>
      <p:bldP spid="174" grpId="0"/>
      <p:bldP spid="175" grpId="0"/>
      <p:bldP spid="176" grpId="0"/>
      <p:bldP spid="1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243" y="109732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61558" y="1078579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08153" y="109164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559318" y="110603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161313" y="111994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900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591149" y="2405657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137345" y="240664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220110" y="242744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046875" y="246661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50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746349" y="2451565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581088" y="2482002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937569" y="2479425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1560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216135" y="175951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410972" y="179308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400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875173" y="1794755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6391019" y="179475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567300" y="177825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934161" y="1781286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1440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597419" y="3723136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217620" y="374357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7600176" y="381457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33470" y="3817604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1900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609385" y="2414380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07" name="TextovéPole 106"/>
          <p:cNvSpPr txBox="1"/>
          <p:nvPr/>
        </p:nvSpPr>
        <p:spPr>
          <a:xfrm>
            <a:off x="6253815" y="380929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08" name="TextovéPole 107"/>
          <p:cNvSpPr txBox="1"/>
          <p:nvPr/>
        </p:nvSpPr>
        <p:spPr>
          <a:xfrm>
            <a:off x="509372" y="176088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23110" y="3073701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2217453" y="308676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4270212" y="3121518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517267" y="3121311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607807" y="314470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7948542" y="3147727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1700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5150946" y="312541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6383641" y="313466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24" name="TextovéPole 123"/>
          <p:cNvSpPr txBox="1"/>
          <p:nvPr/>
        </p:nvSpPr>
        <p:spPr>
          <a:xfrm>
            <a:off x="2216855" y="440528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7596486" y="4511118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6507104" y="448148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63" name="TextovéPole 162"/>
          <p:cNvSpPr txBox="1"/>
          <p:nvPr/>
        </p:nvSpPr>
        <p:spPr>
          <a:xfrm>
            <a:off x="7214311" y="514408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64" name="TextovéPole 163"/>
          <p:cNvSpPr txBox="1"/>
          <p:nvPr/>
        </p:nvSpPr>
        <p:spPr>
          <a:xfrm>
            <a:off x="-53915" y="5766716"/>
            <a:ext cx="91461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Pozor: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Číslice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se mohou pouze přičítat.</a:t>
            </a:r>
          </a:p>
        </p:txBody>
      </p:sp>
      <p:sp>
        <p:nvSpPr>
          <p:cNvPr id="165" name="TextovéPole 164"/>
          <p:cNvSpPr txBox="1"/>
          <p:nvPr/>
        </p:nvSpPr>
        <p:spPr>
          <a:xfrm>
            <a:off x="6644227" y="248469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66" name="TextovéPole 165"/>
          <p:cNvSpPr txBox="1"/>
          <p:nvPr/>
        </p:nvSpPr>
        <p:spPr>
          <a:xfrm>
            <a:off x="6934077" y="24690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1" name="TextovéPole 170"/>
          <p:cNvSpPr txBox="1"/>
          <p:nvPr/>
        </p:nvSpPr>
        <p:spPr>
          <a:xfrm>
            <a:off x="596565" y="447199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72" name="TextovéPole 171"/>
          <p:cNvSpPr txBox="1"/>
          <p:nvPr/>
        </p:nvSpPr>
        <p:spPr>
          <a:xfrm>
            <a:off x="2203797" y="44719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4706547" y="452467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6579078" y="452883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5" name="TextovéPole 174"/>
          <p:cNvSpPr txBox="1"/>
          <p:nvPr/>
        </p:nvSpPr>
        <p:spPr>
          <a:xfrm>
            <a:off x="6054258" y="112401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6" name="TextovéPole 175"/>
          <p:cNvSpPr txBox="1"/>
          <p:nvPr/>
        </p:nvSpPr>
        <p:spPr>
          <a:xfrm>
            <a:off x="7554962" y="452883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7941327" y="480527"/>
            <a:ext cx="1176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1100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742" y="432248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6034225" y="479009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38" name="TextovéPole 137"/>
          <p:cNvSpPr txBox="1"/>
          <p:nvPr/>
        </p:nvSpPr>
        <p:spPr>
          <a:xfrm>
            <a:off x="4704918" y="1122121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6587785" y="1140866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28803" y="2414644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5641739" y="245156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45" name="TextovéPole 144"/>
          <p:cNvSpPr txBox="1"/>
          <p:nvPr/>
        </p:nvSpPr>
        <p:spPr>
          <a:xfrm>
            <a:off x="4283924" y="245208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46" name="TextovéPole 145"/>
          <p:cNvSpPr txBox="1"/>
          <p:nvPr/>
        </p:nvSpPr>
        <p:spPr>
          <a:xfrm>
            <a:off x="1451753" y="1758520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1899168" y="17610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3600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1011540" y="1755967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49" name="TextovéPole 148"/>
          <p:cNvSpPr txBox="1"/>
          <p:nvPr/>
        </p:nvSpPr>
        <p:spPr>
          <a:xfrm>
            <a:off x="19371" y="1754444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8" name="TextovéPole 167"/>
          <p:cNvSpPr txBox="1"/>
          <p:nvPr/>
        </p:nvSpPr>
        <p:spPr>
          <a:xfrm>
            <a:off x="1149844" y="3088092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0" name="TextovéPole 169"/>
          <p:cNvSpPr txBox="1"/>
          <p:nvPr/>
        </p:nvSpPr>
        <p:spPr>
          <a:xfrm>
            <a:off x="3763537" y="1782205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8" name="TextovéPole 177"/>
          <p:cNvSpPr txBox="1"/>
          <p:nvPr/>
        </p:nvSpPr>
        <p:spPr>
          <a:xfrm>
            <a:off x="4922608" y="179710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79" name="TextovéPole 178"/>
          <p:cNvSpPr txBox="1"/>
          <p:nvPr/>
        </p:nvSpPr>
        <p:spPr>
          <a:xfrm>
            <a:off x="20856" y="3729803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139918" y="3725447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1" name="TextovéPole 180"/>
          <p:cNvSpPr txBox="1"/>
          <p:nvPr/>
        </p:nvSpPr>
        <p:spPr>
          <a:xfrm>
            <a:off x="5022064" y="3813267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6728114" y="3807121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TextovéPole 182"/>
          <p:cNvSpPr txBox="1"/>
          <p:nvPr/>
        </p:nvSpPr>
        <p:spPr>
          <a:xfrm>
            <a:off x="1681392" y="3084184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5" name="TextovéPole 184"/>
          <p:cNvSpPr txBox="1"/>
          <p:nvPr/>
        </p:nvSpPr>
        <p:spPr>
          <a:xfrm>
            <a:off x="31722" y="3073433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6740744" y="3139016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36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TextovéPole 186"/>
          <p:cNvSpPr txBox="1"/>
          <p:nvPr/>
        </p:nvSpPr>
        <p:spPr>
          <a:xfrm>
            <a:off x="3883997" y="312568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88" name="TextovéPole 187"/>
          <p:cNvSpPr txBox="1"/>
          <p:nvPr/>
        </p:nvSpPr>
        <p:spPr>
          <a:xfrm>
            <a:off x="2774735" y="3127426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9" name="TextovéPole 188"/>
          <p:cNvSpPr txBox="1"/>
          <p:nvPr/>
        </p:nvSpPr>
        <p:spPr>
          <a:xfrm>
            <a:off x="28803" y="4391230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0" name="TextovéPole 189"/>
          <p:cNvSpPr txBox="1"/>
          <p:nvPr/>
        </p:nvSpPr>
        <p:spPr>
          <a:xfrm>
            <a:off x="1184221" y="438019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1" name="TextovéPole 190"/>
          <p:cNvSpPr txBox="1"/>
          <p:nvPr/>
        </p:nvSpPr>
        <p:spPr>
          <a:xfrm>
            <a:off x="5305628" y="4475705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6976650" y="4492256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611221" y="4379908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" name="TextovéPole 193"/>
          <p:cNvSpPr txBox="1"/>
          <p:nvPr/>
        </p:nvSpPr>
        <p:spPr>
          <a:xfrm>
            <a:off x="4982126" y="447570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195" name="TextovéPole 194"/>
          <p:cNvSpPr txBox="1"/>
          <p:nvPr/>
        </p:nvSpPr>
        <p:spPr>
          <a:xfrm>
            <a:off x="3721452" y="4475705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6" name="TextovéPole 195"/>
          <p:cNvSpPr txBox="1"/>
          <p:nvPr/>
        </p:nvSpPr>
        <p:spPr>
          <a:xfrm>
            <a:off x="7934768" y="4515055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2010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7" name="TextovéPole 196"/>
          <p:cNvSpPr txBox="1"/>
          <p:nvPr/>
        </p:nvSpPr>
        <p:spPr>
          <a:xfrm>
            <a:off x="2216855" y="506292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36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8" name="TextovéPole 197"/>
          <p:cNvSpPr txBox="1"/>
          <p:nvPr/>
        </p:nvSpPr>
        <p:spPr>
          <a:xfrm>
            <a:off x="7603538" y="5134071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9" name="TextovéPole 198"/>
          <p:cNvSpPr txBox="1"/>
          <p:nvPr/>
        </p:nvSpPr>
        <p:spPr>
          <a:xfrm>
            <a:off x="5538265" y="5148595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200" name="TextovéPole 199"/>
          <p:cNvSpPr txBox="1"/>
          <p:nvPr/>
        </p:nvSpPr>
        <p:spPr>
          <a:xfrm>
            <a:off x="28803" y="5048876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1" name="TextovéPole 200"/>
          <p:cNvSpPr txBox="1"/>
          <p:nvPr/>
        </p:nvSpPr>
        <p:spPr>
          <a:xfrm>
            <a:off x="1184221" y="5063968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2" name="TextovéPole 201"/>
          <p:cNvSpPr txBox="1"/>
          <p:nvPr/>
        </p:nvSpPr>
        <p:spPr>
          <a:xfrm>
            <a:off x="4325903" y="5142814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3" name="TextovéPole 202"/>
          <p:cNvSpPr txBox="1"/>
          <p:nvPr/>
        </p:nvSpPr>
        <p:spPr>
          <a:xfrm>
            <a:off x="5996925" y="5148479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4" name="TextovéPole 203"/>
          <p:cNvSpPr txBox="1"/>
          <p:nvPr/>
        </p:nvSpPr>
        <p:spPr>
          <a:xfrm>
            <a:off x="611221" y="5050617"/>
            <a:ext cx="569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5" name="TextovéPole 204"/>
          <p:cNvSpPr txBox="1"/>
          <p:nvPr/>
        </p:nvSpPr>
        <p:spPr>
          <a:xfrm>
            <a:off x="3947971" y="514281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206" name="TextovéPole 205"/>
          <p:cNvSpPr txBox="1"/>
          <p:nvPr/>
        </p:nvSpPr>
        <p:spPr>
          <a:xfrm>
            <a:off x="2752613" y="5153700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7" name="TextovéPole 206"/>
          <p:cNvSpPr txBox="1"/>
          <p:nvPr/>
        </p:nvSpPr>
        <p:spPr>
          <a:xfrm>
            <a:off x="7969744" y="5138620"/>
            <a:ext cx="1176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2011</a:t>
            </a:r>
            <a:endParaRPr lang="cs-CZ" sz="3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8" name="TextovéPole 207"/>
          <p:cNvSpPr txBox="1"/>
          <p:nvPr/>
        </p:nvSpPr>
        <p:spPr>
          <a:xfrm>
            <a:off x="1679783" y="5071639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660033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209" name="TextovéPole 208"/>
          <p:cNvSpPr txBox="1"/>
          <p:nvPr/>
        </p:nvSpPr>
        <p:spPr>
          <a:xfrm>
            <a:off x="6649985" y="5146274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</a:p>
        </p:txBody>
      </p:sp>
      <p:sp>
        <p:nvSpPr>
          <p:cNvPr id="224" name="TextovéPole 223"/>
          <p:cNvSpPr txBox="1"/>
          <p:nvPr/>
        </p:nvSpPr>
        <p:spPr>
          <a:xfrm>
            <a:off x="3119422" y="2442660"/>
            <a:ext cx="1210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FFFF"/>
                </a:solidFill>
                <a:latin typeface="Arial" pitchFamily="34" charset="0"/>
                <a:cs typeface="Arial" pitchFamily="34" charset="0"/>
              </a:rPr>
              <a:t>1000</a:t>
            </a:r>
            <a:endParaRPr lang="cs-CZ" sz="3600" dirty="0">
              <a:solidFill>
                <a:srgbClr val="00FFFF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14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4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2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2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0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6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6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6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6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2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5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4" fill="hold">
                      <p:stCondLst>
                        <p:cond delay="indefinite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8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4" fill="hold">
                      <p:stCondLst>
                        <p:cond delay="indefinite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3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4" fill="hold">
                      <p:stCondLst>
                        <p:cond delay="indefinite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8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3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2" dur="500" tmFilter="0,0; .5, 1; 1, 1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" grpId="0"/>
      <p:bldP spid="51" grpId="0"/>
      <p:bldP spid="57" grpId="0"/>
      <p:bldP spid="59" grpId="0"/>
      <p:bldP spid="71" grpId="0"/>
      <p:bldP spid="72" grpId="0"/>
      <p:bldP spid="73" grpId="0"/>
      <p:bldP spid="74" grpId="0"/>
      <p:bldP spid="75" grpId="0"/>
      <p:bldP spid="79" grpId="0"/>
      <p:bldP spid="81" grpId="0"/>
      <p:bldP spid="84" grpId="0"/>
      <p:bldP spid="85" grpId="0"/>
      <p:bldP spid="86" grpId="0"/>
      <p:bldP spid="87" grpId="0"/>
      <p:bldP spid="88" grpId="0"/>
      <p:bldP spid="89" grpId="0"/>
      <p:bldP spid="94" grpId="0"/>
      <p:bldP spid="96" grpId="0"/>
      <p:bldP spid="100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2" grpId="0"/>
      <p:bldP spid="114" grpId="0"/>
      <p:bldP spid="115" grpId="0"/>
      <p:bldP spid="118" grpId="0"/>
      <p:bldP spid="120" grpId="0"/>
      <p:bldP spid="124" grpId="0"/>
      <p:bldP spid="128" grpId="0"/>
      <p:bldP spid="134" grpId="0"/>
      <p:bldP spid="163" grpId="0"/>
      <p:bldP spid="164" grpId="0"/>
      <p:bldP spid="165" grpId="0"/>
      <p:bldP spid="166" grpId="0"/>
      <p:bldP spid="171" grpId="0"/>
      <p:bldP spid="172" grpId="0"/>
      <p:bldP spid="173" grpId="0"/>
      <p:bldP spid="174" grpId="0"/>
      <p:bldP spid="175" grpId="0"/>
      <p:bldP spid="176" grpId="0"/>
      <p:bldP spid="177" grpId="0"/>
      <p:bldP spid="136" grpId="0"/>
      <p:bldP spid="137" grpId="0"/>
      <p:bldP spid="138" grpId="0"/>
      <p:bldP spid="139" grpId="0"/>
      <p:bldP spid="141" grpId="0"/>
      <p:bldP spid="143" grpId="0"/>
      <p:bldP spid="145" grpId="0"/>
      <p:bldP spid="146" grpId="0"/>
      <p:bldP spid="147" grpId="0"/>
      <p:bldP spid="148" grpId="0"/>
      <p:bldP spid="149" grpId="0"/>
      <p:bldP spid="168" grpId="0"/>
      <p:bldP spid="170" grpId="0"/>
      <p:bldP spid="178" grpId="0"/>
      <p:bldP spid="179" grpId="0"/>
      <p:bldP spid="180" grpId="0"/>
      <p:bldP spid="181" grpId="0"/>
      <p:bldP spid="182" grpId="0"/>
      <p:bldP spid="183" grpId="0"/>
      <p:bldP spid="185" grpId="0"/>
      <p:bldP spid="186" grpId="0"/>
      <p:bldP spid="187" grpId="0"/>
      <p:bldP spid="188" grpId="0"/>
      <p:bldP spid="189" grpId="0"/>
      <p:bldP spid="190" grpId="0"/>
      <p:bldP spid="191" grpId="0"/>
      <p:bldP spid="192" grpId="0"/>
      <p:bldP spid="193" grpId="0"/>
      <p:bldP spid="194" grpId="0"/>
      <p:bldP spid="195" grpId="0"/>
      <p:bldP spid="196" grpId="0"/>
      <p:bldP spid="197" grpId="0"/>
      <p:bldP spid="198" grpId="0"/>
      <p:bldP spid="199" grpId="0"/>
      <p:bldP spid="200" grpId="0"/>
      <p:bldP spid="201" grpId="0"/>
      <p:bldP spid="202" grpId="0"/>
      <p:bldP spid="203" grpId="0"/>
      <p:bldP spid="204" grpId="0"/>
      <p:bldP spid="205" grpId="0"/>
      <p:bldP spid="206" grpId="0"/>
      <p:bldP spid="207" grpId="0"/>
      <p:bldP spid="208" grpId="0"/>
      <p:bldP spid="209" grpId="0"/>
      <p:bldP spid="2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 – rozšiřující učivo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1906" y="2708260"/>
            <a:ext cx="84350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8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6126" y="1987871"/>
            <a:ext cx="24689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ARABSKÉ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08666" y="1987871"/>
            <a:ext cx="2238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ŘÍMSKÉ ČÍSLICE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-48929" y="886257"/>
            <a:ext cx="4695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Zapisujeme římské číslice na tabuli: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1056994" y="2704488"/>
            <a:ext cx="2069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550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4023851" y="2708260"/>
            <a:ext cx="16273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DL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426345" y="2708260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1444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1" name="TextovéPole 130"/>
          <p:cNvSpPr txBox="1"/>
          <p:nvPr/>
        </p:nvSpPr>
        <p:spPr>
          <a:xfrm>
            <a:off x="4021733" y="2708260"/>
            <a:ext cx="19383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MC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2" name="TextovéPole 131"/>
          <p:cNvSpPr txBox="1"/>
          <p:nvPr/>
        </p:nvSpPr>
        <p:spPr>
          <a:xfrm>
            <a:off x="1053049" y="2708260"/>
            <a:ext cx="2069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455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4020035" y="2708260"/>
            <a:ext cx="31113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CDLV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4" name="TextovéPole 133"/>
          <p:cNvSpPr txBox="1"/>
          <p:nvPr/>
        </p:nvSpPr>
        <p:spPr>
          <a:xfrm>
            <a:off x="1057494" y="2708260"/>
            <a:ext cx="2069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770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4018496" y="2709278"/>
            <a:ext cx="476284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DCCLXX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1057494" y="2708260"/>
            <a:ext cx="2069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900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4021331" y="2709278"/>
            <a:ext cx="19383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CM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503892" y="2708260"/>
            <a:ext cx="261443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1100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4018496" y="2709278"/>
            <a:ext cx="52020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MCDXLIV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512857" y="2709749"/>
            <a:ext cx="261443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2011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026541" y="2709749"/>
            <a:ext cx="313098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MMXI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422832" y="2709278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1500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4018496" y="2709278"/>
            <a:ext cx="19383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MD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28678" y="2705885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1800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4026541" y="2703443"/>
            <a:ext cx="438132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MDCCC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427386" y="2705074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88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8800" dirty="0" smtClean="0">
                <a:latin typeface="Arial" pitchFamily="34" charset="0"/>
                <a:cs typeface="Arial" pitchFamily="34" charset="0"/>
              </a:rPr>
              <a:t>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0" name="TextovéPole 149"/>
          <p:cNvSpPr txBox="1"/>
          <p:nvPr/>
        </p:nvSpPr>
        <p:spPr>
          <a:xfrm>
            <a:off x="425748" y="2706612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1990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4019315" y="2697844"/>
            <a:ext cx="44454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MCMXC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25749" y="2701833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2000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4024092" y="2700702"/>
            <a:ext cx="206338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MM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420151" y="2697844"/>
            <a:ext cx="2698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2010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5" name="TextovéPole 154"/>
          <p:cNvSpPr txBox="1"/>
          <p:nvPr/>
        </p:nvSpPr>
        <p:spPr>
          <a:xfrm>
            <a:off x="4026878" y="2697844"/>
            <a:ext cx="2816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MMX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16716" y="2702292"/>
            <a:ext cx="28777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MCM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34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0" grpId="0"/>
      <p:bldP spid="120" grpId="1"/>
      <p:bldP spid="121" grpId="0"/>
      <p:bldP spid="121" grpId="1"/>
      <p:bldP spid="130" grpId="0"/>
      <p:bldP spid="130" grpId="1"/>
      <p:bldP spid="131" grpId="0"/>
      <p:bldP spid="131" grpId="1"/>
      <p:bldP spid="132" grpId="0"/>
      <p:bldP spid="132" grpId="1"/>
      <p:bldP spid="133" grpId="0"/>
      <p:bldP spid="133" grpId="1"/>
      <p:bldP spid="134" grpId="0"/>
      <p:bldP spid="134" grpId="1"/>
      <p:bldP spid="135" grpId="0"/>
      <p:bldP spid="135" grpId="1"/>
      <p:bldP spid="136" grpId="0"/>
      <p:bldP spid="136" grpId="1"/>
      <p:bldP spid="137" grpId="0"/>
      <p:bldP spid="137" grpId="1"/>
      <p:bldP spid="138" grpId="0"/>
      <p:bldP spid="138" grpId="1"/>
      <p:bldP spid="139" grpId="0"/>
      <p:bldP spid="139" grpId="1"/>
      <p:bldP spid="140" grpId="0"/>
      <p:bldP spid="141" grpId="0"/>
      <p:bldP spid="142" grpId="0"/>
      <p:bldP spid="142" grpId="1"/>
      <p:bldP spid="143" grpId="0"/>
      <p:bldP spid="143" grpId="1"/>
      <p:bldP spid="144" grpId="0"/>
      <p:bldP spid="144" grpId="1"/>
      <p:bldP spid="145" grpId="0"/>
      <p:bldP spid="145" grpId="1"/>
      <p:bldP spid="148" grpId="0"/>
      <p:bldP spid="148" grpId="1"/>
      <p:bldP spid="150" grpId="0"/>
      <p:bldP spid="150" grpId="1"/>
      <p:bldP spid="151" grpId="0"/>
      <p:bldP spid="151" grpId="1"/>
      <p:bldP spid="152" grpId="0"/>
      <p:bldP spid="152" grpId="1"/>
      <p:bldP spid="153" grpId="0"/>
      <p:bldP spid="153" grpId="1"/>
      <p:bldP spid="154" grpId="0"/>
      <p:bldP spid="154" grpId="1"/>
      <p:bldP spid="155" grpId="0"/>
      <p:bldP spid="155" grpId="1"/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Arabská čísla zapiš římskými čísly: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7656487"/>
              </p:ext>
            </p:extLst>
          </p:nvPr>
        </p:nvGraphicFramePr>
        <p:xfrm>
          <a:off x="326026" y="1603728"/>
          <a:ext cx="825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3" name="Rovnice" r:id="rId4" imgW="825480" imgH="317160" progId="Equation.3">
                  <p:embed/>
                </p:oleObj>
              </mc:Choice>
              <mc:Fallback>
                <p:oleObj name="Rovnice" r:id="rId4" imgW="8254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6026" y="1603728"/>
                        <a:ext cx="825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8631695"/>
              </p:ext>
            </p:extLst>
          </p:nvPr>
        </p:nvGraphicFramePr>
        <p:xfrm>
          <a:off x="2481270" y="1592842"/>
          <a:ext cx="673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4" name="Rovnice" r:id="rId6" imgW="672840" imgH="317160" progId="Equation.3">
                  <p:embed/>
                </p:oleObj>
              </mc:Choice>
              <mc:Fallback>
                <p:oleObj name="Rovnice" r:id="rId6" imgW="6728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481270" y="1592842"/>
                        <a:ext cx="6731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0190039"/>
              </p:ext>
            </p:extLst>
          </p:nvPr>
        </p:nvGraphicFramePr>
        <p:xfrm>
          <a:off x="4647400" y="1553492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5" name="Rovnice" r:id="rId8" imgW="711000" imgH="317160" progId="Equation.3">
                  <p:embed/>
                </p:oleObj>
              </mc:Choice>
              <mc:Fallback>
                <p:oleObj name="Rovnice" r:id="rId8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647400" y="1553492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0258896"/>
              </p:ext>
            </p:extLst>
          </p:nvPr>
        </p:nvGraphicFramePr>
        <p:xfrm>
          <a:off x="6783742" y="1586150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6" name="Rovnice" r:id="rId10" imgW="711000" imgH="317160" progId="Equation.3">
                  <p:embed/>
                </p:oleObj>
              </mc:Choice>
              <mc:Fallback>
                <p:oleObj name="Rovnice" r:id="rId10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783742" y="1586150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7542414"/>
              </p:ext>
            </p:extLst>
          </p:nvPr>
        </p:nvGraphicFramePr>
        <p:xfrm>
          <a:off x="336912" y="2306230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7" name="Rovnice" r:id="rId12" imgW="711000" imgH="317160" progId="Equation.3">
                  <p:embed/>
                </p:oleObj>
              </mc:Choice>
              <mc:Fallback>
                <p:oleObj name="Rovnice" r:id="rId12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36912" y="2306230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3958703"/>
              </p:ext>
            </p:extLst>
          </p:nvPr>
        </p:nvGraphicFramePr>
        <p:xfrm>
          <a:off x="2470384" y="2317116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8" name="Rovnice" r:id="rId14" imgW="698400" imgH="317160" progId="Equation.3">
                  <p:embed/>
                </p:oleObj>
              </mc:Choice>
              <mc:Fallback>
                <p:oleObj name="Rovnice" r:id="rId14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2470384" y="2317116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7758364"/>
              </p:ext>
            </p:extLst>
          </p:nvPr>
        </p:nvGraphicFramePr>
        <p:xfrm>
          <a:off x="4639115" y="2310424"/>
          <a:ext cx="647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09" name="Rovnice" r:id="rId16" imgW="647640" imgH="317160" progId="Equation.3">
                  <p:embed/>
                </p:oleObj>
              </mc:Choice>
              <mc:Fallback>
                <p:oleObj name="Rovnice" r:id="rId16" imgW="6476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639115" y="2310424"/>
                        <a:ext cx="647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0220352"/>
              </p:ext>
            </p:extLst>
          </p:nvPr>
        </p:nvGraphicFramePr>
        <p:xfrm>
          <a:off x="6792932" y="2321310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0" name="Rovnice" r:id="rId18" imgW="698400" imgH="317160" progId="Equation.3">
                  <p:embed/>
                </p:oleObj>
              </mc:Choice>
              <mc:Fallback>
                <p:oleObj name="Rovnice" r:id="rId18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6792932" y="2321310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8990836"/>
              </p:ext>
            </p:extLst>
          </p:nvPr>
        </p:nvGraphicFramePr>
        <p:xfrm>
          <a:off x="326026" y="3022116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1" name="Rovnice" r:id="rId20" imgW="698400" imgH="317160" progId="Equation.3">
                  <p:embed/>
                </p:oleObj>
              </mc:Choice>
              <mc:Fallback>
                <p:oleObj name="Rovnice" r:id="rId20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26026" y="3022116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4294618"/>
              </p:ext>
            </p:extLst>
          </p:nvPr>
        </p:nvGraphicFramePr>
        <p:xfrm>
          <a:off x="2481270" y="3033002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2" name="Rovnice" r:id="rId22" imgW="850680" imgH="317160" progId="Equation.3">
                  <p:embed/>
                </p:oleObj>
              </mc:Choice>
              <mc:Fallback>
                <p:oleObj name="Rovnice" r:id="rId22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2481270" y="3033002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1285535"/>
              </p:ext>
            </p:extLst>
          </p:nvPr>
        </p:nvGraphicFramePr>
        <p:xfrm>
          <a:off x="4643206" y="3037196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3" name="Rovnice" r:id="rId24" imgW="850680" imgH="317160" progId="Equation.3">
                  <p:embed/>
                </p:oleObj>
              </mc:Choice>
              <mc:Fallback>
                <p:oleObj name="Rovnice" r:id="rId24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4643206" y="3037196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581089"/>
              </p:ext>
            </p:extLst>
          </p:nvPr>
        </p:nvGraphicFramePr>
        <p:xfrm>
          <a:off x="6790062" y="3037196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4" name="Rovnice" r:id="rId26" imgW="850680" imgH="317160" progId="Equation.3">
                  <p:embed/>
                </p:oleObj>
              </mc:Choice>
              <mc:Fallback>
                <p:oleObj name="Rovnice" r:id="rId26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6790062" y="3037196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6078010"/>
              </p:ext>
            </p:extLst>
          </p:nvPr>
        </p:nvGraphicFramePr>
        <p:xfrm>
          <a:off x="323528" y="3742196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5" name="Rovnice" r:id="rId28" imgW="876240" imgH="317160" progId="Equation.3">
                  <p:embed/>
                </p:oleObj>
              </mc:Choice>
              <mc:Fallback>
                <p:oleObj name="Rovnice" r:id="rId28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323528" y="3742196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5415065"/>
              </p:ext>
            </p:extLst>
          </p:nvPr>
        </p:nvGraphicFramePr>
        <p:xfrm>
          <a:off x="2487962" y="3753082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6" name="Rovnice" r:id="rId30" imgW="876240" imgH="317160" progId="Equation.3">
                  <p:embed/>
                </p:oleObj>
              </mc:Choice>
              <mc:Fallback>
                <p:oleObj name="Rovnice" r:id="rId30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2487962" y="3753082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9943256"/>
              </p:ext>
            </p:extLst>
          </p:nvPr>
        </p:nvGraphicFramePr>
        <p:xfrm>
          <a:off x="4643916" y="3753082"/>
          <a:ext cx="8890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7" name="Rovnice" r:id="rId32" imgW="888840" imgH="317160" progId="Equation.3">
                  <p:embed/>
                </p:oleObj>
              </mc:Choice>
              <mc:Fallback>
                <p:oleObj name="Rovnice" r:id="rId32" imgW="8888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4643916" y="3753082"/>
                        <a:ext cx="8890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7717242"/>
              </p:ext>
            </p:extLst>
          </p:nvPr>
        </p:nvGraphicFramePr>
        <p:xfrm>
          <a:off x="6797556" y="3767268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8" name="Rovnice" r:id="rId34" imgW="876240" imgH="317160" progId="Equation.3">
                  <p:embed/>
                </p:oleObj>
              </mc:Choice>
              <mc:Fallback>
                <p:oleObj name="Rovnice" r:id="rId34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6797556" y="3767268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4064196"/>
              </p:ext>
            </p:extLst>
          </p:nvPr>
        </p:nvGraphicFramePr>
        <p:xfrm>
          <a:off x="316836" y="4472268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19" name="Rovnice" r:id="rId36" imgW="876240" imgH="317160" progId="Equation.3">
                  <p:embed/>
                </p:oleObj>
              </mc:Choice>
              <mc:Fallback>
                <p:oleObj name="Rovnice" r:id="rId36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7"/>
                      <a:stretch>
                        <a:fillRect/>
                      </a:stretch>
                    </p:blipFill>
                    <p:spPr>
                      <a:xfrm>
                        <a:off x="316836" y="4472268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4609505"/>
              </p:ext>
            </p:extLst>
          </p:nvPr>
        </p:nvGraphicFramePr>
        <p:xfrm>
          <a:off x="2477076" y="4472268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0" name="Rovnice" r:id="rId38" imgW="1028520" imgH="317160" progId="Equation.3">
                  <p:embed/>
                </p:oleObj>
              </mc:Choice>
              <mc:Fallback>
                <p:oleObj name="Rovnice" r:id="rId38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2477076" y="4472268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522675"/>
              </p:ext>
            </p:extLst>
          </p:nvPr>
        </p:nvGraphicFramePr>
        <p:xfrm>
          <a:off x="4638345" y="447646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1" name="Rovnice" r:id="rId40" imgW="1028520" imgH="317160" progId="Equation.3">
                  <p:embed/>
                </p:oleObj>
              </mc:Choice>
              <mc:Fallback>
                <p:oleObj name="Rovnice" r:id="rId40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4638345" y="447646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0776640"/>
              </p:ext>
            </p:extLst>
          </p:nvPr>
        </p:nvGraphicFramePr>
        <p:xfrm>
          <a:off x="6797556" y="447646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2" name="Rovnice" r:id="rId42" imgW="1028520" imgH="317160" progId="Equation.3">
                  <p:embed/>
                </p:oleObj>
              </mc:Choice>
              <mc:Fallback>
                <p:oleObj name="Rovnice" r:id="rId42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3"/>
                      <a:stretch>
                        <a:fillRect/>
                      </a:stretch>
                    </p:blipFill>
                    <p:spPr>
                      <a:xfrm>
                        <a:off x="6797556" y="447646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5790216"/>
              </p:ext>
            </p:extLst>
          </p:nvPr>
        </p:nvGraphicFramePr>
        <p:xfrm>
          <a:off x="316836" y="518146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3" name="Rovnice" r:id="rId44" imgW="1028520" imgH="317160" progId="Equation.3">
                  <p:embed/>
                </p:oleObj>
              </mc:Choice>
              <mc:Fallback>
                <p:oleObj name="Rovnice" r:id="rId44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5"/>
                      <a:stretch>
                        <a:fillRect/>
                      </a:stretch>
                    </p:blipFill>
                    <p:spPr>
                      <a:xfrm>
                        <a:off x="316836" y="518146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4235574"/>
              </p:ext>
            </p:extLst>
          </p:nvPr>
        </p:nvGraphicFramePr>
        <p:xfrm>
          <a:off x="2466190" y="519654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4" name="Rovnice" r:id="rId46" imgW="1028520" imgH="317160" progId="Equation.3">
                  <p:embed/>
                </p:oleObj>
              </mc:Choice>
              <mc:Fallback>
                <p:oleObj name="Rovnice" r:id="rId46" imgW="1028520" imgH="317160" progId="Equation.3">
                  <p:embed/>
                  <p:pic>
                    <p:nvPicPr>
                      <p:cNvPr id="0" name="Objek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66190" y="5196542"/>
                        <a:ext cx="102870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5894021"/>
              </p:ext>
            </p:extLst>
          </p:nvPr>
        </p:nvGraphicFramePr>
        <p:xfrm>
          <a:off x="4636385" y="5189850"/>
          <a:ext cx="1054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5" name="Rovnice" r:id="rId48" imgW="1054080" imgH="317160" progId="Equation.3">
                  <p:embed/>
                </p:oleObj>
              </mc:Choice>
              <mc:Fallback>
                <p:oleObj name="Rovnice" r:id="rId48" imgW="1054080" imgH="317160" progId="Equation.3">
                  <p:embed/>
                  <p:pic>
                    <p:nvPicPr>
                      <p:cNvPr id="0" name="Objek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6385" y="5189850"/>
                        <a:ext cx="105410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" name="Objekt 4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649666"/>
              </p:ext>
            </p:extLst>
          </p:nvPr>
        </p:nvGraphicFramePr>
        <p:xfrm>
          <a:off x="6786670" y="5185656"/>
          <a:ext cx="1054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26" name="Rovnice" r:id="rId50" imgW="1054080" imgH="317160" progId="Equation.3">
                  <p:embed/>
                </p:oleObj>
              </mc:Choice>
              <mc:Fallback>
                <p:oleObj name="Rovnice" r:id="rId50" imgW="1054080" imgH="317160" progId="Equation.3">
                  <p:embed/>
                  <p:pic>
                    <p:nvPicPr>
                      <p:cNvPr id="0" name="Objek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6670" y="5185656"/>
                        <a:ext cx="1054100" cy="317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522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zápisu římských číslic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8699318"/>
              </p:ext>
            </p:extLst>
          </p:nvPr>
        </p:nvGraphicFramePr>
        <p:xfrm>
          <a:off x="326026" y="1603728"/>
          <a:ext cx="825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1" name="Rovnice" r:id="rId4" imgW="825480" imgH="317160" progId="Equation.3">
                  <p:embed/>
                </p:oleObj>
              </mc:Choice>
              <mc:Fallback>
                <p:oleObj name="Rovnice" r:id="rId4" imgW="8254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6026" y="1603728"/>
                        <a:ext cx="825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8857529"/>
              </p:ext>
            </p:extLst>
          </p:nvPr>
        </p:nvGraphicFramePr>
        <p:xfrm>
          <a:off x="1056992" y="1614614"/>
          <a:ext cx="5715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2" name="Rovnice" r:id="rId6" imgW="571320" imgH="279360" progId="Equation.3">
                  <p:embed/>
                </p:oleObj>
              </mc:Choice>
              <mc:Fallback>
                <p:oleObj name="Rovnice" r:id="rId6" imgW="57132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56992" y="1614614"/>
                        <a:ext cx="5715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5223000"/>
              </p:ext>
            </p:extLst>
          </p:nvPr>
        </p:nvGraphicFramePr>
        <p:xfrm>
          <a:off x="2481270" y="1592842"/>
          <a:ext cx="673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3" name="Rovnice" r:id="rId8" imgW="672840" imgH="317160" progId="Equation.3">
                  <p:embed/>
                </p:oleObj>
              </mc:Choice>
              <mc:Fallback>
                <p:oleObj name="Rovnice" r:id="rId8" imgW="6728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481270" y="1592842"/>
                        <a:ext cx="6731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606652"/>
              </p:ext>
            </p:extLst>
          </p:nvPr>
        </p:nvGraphicFramePr>
        <p:xfrm>
          <a:off x="3212236" y="1614614"/>
          <a:ext cx="5715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4" name="Rovnice" r:id="rId10" imgW="571320" imgH="279360" progId="Equation.3">
                  <p:embed/>
                </p:oleObj>
              </mc:Choice>
              <mc:Fallback>
                <p:oleObj name="Rovnice" r:id="rId10" imgW="57132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212236" y="1614614"/>
                        <a:ext cx="5715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3895392"/>
              </p:ext>
            </p:extLst>
          </p:nvPr>
        </p:nvGraphicFramePr>
        <p:xfrm>
          <a:off x="4647400" y="1553492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5" name="Rovnice" r:id="rId12" imgW="711000" imgH="317160" progId="Equation.3">
                  <p:embed/>
                </p:oleObj>
              </mc:Choice>
              <mc:Fallback>
                <p:oleObj name="Rovnice" r:id="rId12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4647400" y="1553492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6849144"/>
              </p:ext>
            </p:extLst>
          </p:nvPr>
        </p:nvGraphicFramePr>
        <p:xfrm>
          <a:off x="5367480" y="1553492"/>
          <a:ext cx="6858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6" name="Rovnice" r:id="rId14" imgW="685800" imgH="279360" progId="Equation.3">
                  <p:embed/>
                </p:oleObj>
              </mc:Choice>
              <mc:Fallback>
                <p:oleObj name="Rovnice" r:id="rId14" imgW="68580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367480" y="1553492"/>
                        <a:ext cx="6858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2006669"/>
              </p:ext>
            </p:extLst>
          </p:nvPr>
        </p:nvGraphicFramePr>
        <p:xfrm>
          <a:off x="6783742" y="1586150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7" name="Rovnice" r:id="rId16" imgW="711000" imgH="317160" progId="Equation.3">
                  <p:embed/>
                </p:oleObj>
              </mc:Choice>
              <mc:Fallback>
                <p:oleObj name="Rovnice" r:id="rId16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6783742" y="1586150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2620732"/>
              </p:ext>
            </p:extLst>
          </p:nvPr>
        </p:nvGraphicFramePr>
        <p:xfrm>
          <a:off x="7575830" y="1607922"/>
          <a:ext cx="7493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8" name="Rovnice" r:id="rId18" imgW="749160" imgH="279360" progId="Equation.3">
                  <p:embed/>
                </p:oleObj>
              </mc:Choice>
              <mc:Fallback>
                <p:oleObj name="Rovnice" r:id="rId18" imgW="74916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7575830" y="1607922"/>
                        <a:ext cx="7493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6776412"/>
              </p:ext>
            </p:extLst>
          </p:nvPr>
        </p:nvGraphicFramePr>
        <p:xfrm>
          <a:off x="336912" y="2306230"/>
          <a:ext cx="7112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39" name="Rovnice" r:id="rId20" imgW="711000" imgH="317160" progId="Equation.3">
                  <p:embed/>
                </p:oleObj>
              </mc:Choice>
              <mc:Fallback>
                <p:oleObj name="Rovnice" r:id="rId20" imgW="711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36912" y="2306230"/>
                        <a:ext cx="7112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0823905"/>
              </p:ext>
            </p:extLst>
          </p:nvPr>
        </p:nvGraphicFramePr>
        <p:xfrm>
          <a:off x="1078764" y="2328002"/>
          <a:ext cx="7493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0" name="Rovnice" r:id="rId22" imgW="749160" imgH="279360" progId="Equation.3">
                  <p:embed/>
                </p:oleObj>
              </mc:Choice>
              <mc:Fallback>
                <p:oleObj name="Rovnice" r:id="rId22" imgW="74916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1078764" y="2328002"/>
                        <a:ext cx="7493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1964388"/>
              </p:ext>
            </p:extLst>
          </p:nvPr>
        </p:nvGraphicFramePr>
        <p:xfrm>
          <a:off x="2470384" y="2317116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1" name="Rovnice" r:id="rId24" imgW="698400" imgH="317160" progId="Equation.3">
                  <p:embed/>
                </p:oleObj>
              </mc:Choice>
              <mc:Fallback>
                <p:oleObj name="Rovnice" r:id="rId24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2470384" y="2317116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7368407"/>
              </p:ext>
            </p:extLst>
          </p:nvPr>
        </p:nvGraphicFramePr>
        <p:xfrm>
          <a:off x="3208042" y="2338888"/>
          <a:ext cx="4191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2" name="Rovnice" r:id="rId26" imgW="419040" imgH="279360" progId="Equation.3">
                  <p:embed/>
                </p:oleObj>
              </mc:Choice>
              <mc:Fallback>
                <p:oleObj name="Rovnice" r:id="rId26" imgW="41904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3208042" y="2338888"/>
                        <a:ext cx="4191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1911345"/>
              </p:ext>
            </p:extLst>
          </p:nvPr>
        </p:nvGraphicFramePr>
        <p:xfrm>
          <a:off x="4639115" y="2310424"/>
          <a:ext cx="647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3" name="Rovnice" r:id="rId28" imgW="647640" imgH="317160" progId="Equation.3">
                  <p:embed/>
                </p:oleObj>
              </mc:Choice>
              <mc:Fallback>
                <p:oleObj name="Rovnice" r:id="rId28" imgW="6476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4639115" y="2310424"/>
                        <a:ext cx="647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9093509"/>
              </p:ext>
            </p:extLst>
          </p:nvPr>
        </p:nvGraphicFramePr>
        <p:xfrm>
          <a:off x="5334822" y="2332196"/>
          <a:ext cx="9144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4" name="Rovnice" r:id="rId30" imgW="914400" imgH="279360" progId="Equation.3">
                  <p:embed/>
                </p:oleObj>
              </mc:Choice>
              <mc:Fallback>
                <p:oleObj name="Rovnice" r:id="rId30" imgW="91440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5334822" y="2332196"/>
                        <a:ext cx="9144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6299592"/>
              </p:ext>
            </p:extLst>
          </p:nvPr>
        </p:nvGraphicFramePr>
        <p:xfrm>
          <a:off x="6792932" y="2321310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5" name="Rovnice" r:id="rId32" imgW="698400" imgH="317160" progId="Equation.3">
                  <p:embed/>
                </p:oleObj>
              </mc:Choice>
              <mc:Fallback>
                <p:oleObj name="Rovnice" r:id="rId32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6792932" y="2321310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k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5059111"/>
              </p:ext>
            </p:extLst>
          </p:nvPr>
        </p:nvGraphicFramePr>
        <p:xfrm>
          <a:off x="7585020" y="2321310"/>
          <a:ext cx="6477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6" name="Rovnice" r:id="rId34" imgW="647640" imgH="304560" progId="Equation.3">
                  <p:embed/>
                </p:oleObj>
              </mc:Choice>
              <mc:Fallback>
                <p:oleObj name="Rovnice" r:id="rId34" imgW="64764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7585020" y="2321310"/>
                        <a:ext cx="6477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9904841"/>
              </p:ext>
            </p:extLst>
          </p:nvPr>
        </p:nvGraphicFramePr>
        <p:xfrm>
          <a:off x="326026" y="3022116"/>
          <a:ext cx="6985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7" name="Rovnice" r:id="rId36" imgW="698400" imgH="317160" progId="Equation.3">
                  <p:embed/>
                </p:oleObj>
              </mc:Choice>
              <mc:Fallback>
                <p:oleObj name="Rovnice" r:id="rId36" imgW="6984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7"/>
                      <a:stretch>
                        <a:fillRect/>
                      </a:stretch>
                    </p:blipFill>
                    <p:spPr>
                      <a:xfrm>
                        <a:off x="326026" y="3022116"/>
                        <a:ext cx="6985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2363233"/>
              </p:ext>
            </p:extLst>
          </p:nvPr>
        </p:nvGraphicFramePr>
        <p:xfrm>
          <a:off x="1078764" y="3022116"/>
          <a:ext cx="8001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8" name="Rovnice" r:id="rId38" imgW="799920" imgH="304560" progId="Equation.3">
                  <p:embed/>
                </p:oleObj>
              </mc:Choice>
              <mc:Fallback>
                <p:oleObj name="Rovnice" r:id="rId38" imgW="79992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1078764" y="3022116"/>
                        <a:ext cx="8001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3489317"/>
              </p:ext>
            </p:extLst>
          </p:nvPr>
        </p:nvGraphicFramePr>
        <p:xfrm>
          <a:off x="2481270" y="3033002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49" name="Rovnice" r:id="rId40" imgW="850680" imgH="317160" progId="Equation.3">
                  <p:embed/>
                </p:oleObj>
              </mc:Choice>
              <mc:Fallback>
                <p:oleObj name="Rovnice" r:id="rId40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2481270" y="3033002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9372528"/>
              </p:ext>
            </p:extLst>
          </p:nvPr>
        </p:nvGraphicFramePr>
        <p:xfrm>
          <a:off x="3378024" y="3043888"/>
          <a:ext cx="6985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0" name="Rovnice" r:id="rId42" imgW="698400" imgH="304560" progId="Equation.3">
                  <p:embed/>
                </p:oleObj>
              </mc:Choice>
              <mc:Fallback>
                <p:oleObj name="Rovnice" r:id="rId42" imgW="69840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3"/>
                      <a:stretch>
                        <a:fillRect/>
                      </a:stretch>
                    </p:blipFill>
                    <p:spPr>
                      <a:xfrm>
                        <a:off x="3378024" y="3043888"/>
                        <a:ext cx="6985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529653"/>
              </p:ext>
            </p:extLst>
          </p:nvPr>
        </p:nvGraphicFramePr>
        <p:xfrm>
          <a:off x="4643206" y="3037196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1" name="Rovnice" r:id="rId44" imgW="850680" imgH="317160" progId="Equation.3">
                  <p:embed/>
                </p:oleObj>
              </mc:Choice>
              <mc:Fallback>
                <p:oleObj name="Rovnice" r:id="rId44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5"/>
                      <a:stretch>
                        <a:fillRect/>
                      </a:stretch>
                    </p:blipFill>
                    <p:spPr>
                      <a:xfrm>
                        <a:off x="4643206" y="3037196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7157696"/>
              </p:ext>
            </p:extLst>
          </p:nvPr>
        </p:nvGraphicFramePr>
        <p:xfrm>
          <a:off x="5550846" y="3037196"/>
          <a:ext cx="8763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2" name="Rovnice" r:id="rId46" imgW="876240" imgH="304560" progId="Equation.3">
                  <p:embed/>
                </p:oleObj>
              </mc:Choice>
              <mc:Fallback>
                <p:oleObj name="Rovnice" r:id="rId46" imgW="87624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5550846" y="3037196"/>
                        <a:ext cx="8763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7449199"/>
              </p:ext>
            </p:extLst>
          </p:nvPr>
        </p:nvGraphicFramePr>
        <p:xfrm>
          <a:off x="6790062" y="3037196"/>
          <a:ext cx="8509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3" name="Rovnice" r:id="rId48" imgW="850680" imgH="317160" progId="Equation.3">
                  <p:embed/>
                </p:oleObj>
              </mc:Choice>
              <mc:Fallback>
                <p:oleObj name="Rovnice" r:id="rId48" imgW="8506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9"/>
                      <a:stretch>
                        <a:fillRect/>
                      </a:stretch>
                    </p:blipFill>
                    <p:spPr>
                      <a:xfrm>
                        <a:off x="6790062" y="3037196"/>
                        <a:ext cx="8509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9090128"/>
              </p:ext>
            </p:extLst>
          </p:nvPr>
        </p:nvGraphicFramePr>
        <p:xfrm>
          <a:off x="7682622" y="3037196"/>
          <a:ext cx="11176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4" name="Rovnice" r:id="rId50" imgW="1117440" imgH="304560" progId="Equation.3">
                  <p:embed/>
                </p:oleObj>
              </mc:Choice>
              <mc:Fallback>
                <p:oleObj name="Rovnice" r:id="rId50" imgW="111744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1"/>
                      <a:stretch>
                        <a:fillRect/>
                      </a:stretch>
                    </p:blipFill>
                    <p:spPr>
                      <a:xfrm>
                        <a:off x="7682622" y="3037196"/>
                        <a:ext cx="11176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6307401"/>
              </p:ext>
            </p:extLst>
          </p:nvPr>
        </p:nvGraphicFramePr>
        <p:xfrm>
          <a:off x="323528" y="3742196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5" name="Rovnice" r:id="rId52" imgW="876240" imgH="317160" progId="Equation.3">
                  <p:embed/>
                </p:oleObj>
              </mc:Choice>
              <mc:Fallback>
                <p:oleObj name="Rovnice" r:id="rId52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3"/>
                      <a:stretch>
                        <a:fillRect/>
                      </a:stretch>
                    </p:blipFill>
                    <p:spPr>
                      <a:xfrm>
                        <a:off x="323528" y="3742196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300472"/>
              </p:ext>
            </p:extLst>
          </p:nvPr>
        </p:nvGraphicFramePr>
        <p:xfrm>
          <a:off x="1248746" y="3742196"/>
          <a:ext cx="9525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6" name="Rovnice" r:id="rId54" imgW="952200" imgH="304560" progId="Equation.3">
                  <p:embed/>
                </p:oleObj>
              </mc:Choice>
              <mc:Fallback>
                <p:oleObj name="Rovnice" r:id="rId54" imgW="95220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5"/>
                      <a:stretch>
                        <a:fillRect/>
                      </a:stretch>
                    </p:blipFill>
                    <p:spPr>
                      <a:xfrm>
                        <a:off x="1248746" y="3742196"/>
                        <a:ext cx="9525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2139845"/>
              </p:ext>
            </p:extLst>
          </p:nvPr>
        </p:nvGraphicFramePr>
        <p:xfrm>
          <a:off x="2640366" y="3753082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7" name="Rovnice" r:id="rId56" imgW="876240" imgH="317160" progId="Equation.3">
                  <p:embed/>
                </p:oleObj>
              </mc:Choice>
              <mc:Fallback>
                <p:oleObj name="Rovnice" r:id="rId56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7"/>
                      <a:stretch>
                        <a:fillRect/>
                      </a:stretch>
                    </p:blipFill>
                    <p:spPr>
                      <a:xfrm>
                        <a:off x="2640366" y="3753082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4923340"/>
              </p:ext>
            </p:extLst>
          </p:nvPr>
        </p:nvGraphicFramePr>
        <p:xfrm>
          <a:off x="3583162" y="3753082"/>
          <a:ext cx="19939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8" name="Rovnice" r:id="rId58" imgW="1993680" imgH="304560" progId="Equation.3">
                  <p:embed/>
                </p:oleObj>
              </mc:Choice>
              <mc:Fallback>
                <p:oleObj name="Rovnice" r:id="rId58" imgW="199368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9"/>
                      <a:stretch>
                        <a:fillRect/>
                      </a:stretch>
                    </p:blipFill>
                    <p:spPr>
                      <a:xfrm>
                        <a:off x="3583162" y="3753082"/>
                        <a:ext cx="19939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8345429"/>
              </p:ext>
            </p:extLst>
          </p:nvPr>
        </p:nvGraphicFramePr>
        <p:xfrm>
          <a:off x="6069982" y="3753082"/>
          <a:ext cx="8890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59" name="Rovnice" r:id="rId60" imgW="888840" imgH="317160" progId="Equation.3">
                  <p:embed/>
                </p:oleObj>
              </mc:Choice>
              <mc:Fallback>
                <p:oleObj name="Rovnice" r:id="rId60" imgW="8888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1"/>
                      <a:stretch>
                        <a:fillRect/>
                      </a:stretch>
                    </p:blipFill>
                    <p:spPr>
                      <a:xfrm>
                        <a:off x="6069982" y="3753082"/>
                        <a:ext cx="8890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7379116"/>
              </p:ext>
            </p:extLst>
          </p:nvPr>
        </p:nvGraphicFramePr>
        <p:xfrm>
          <a:off x="7016972" y="3753082"/>
          <a:ext cx="9271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0" name="Rovnice" r:id="rId62" imgW="927000" imgH="304560" progId="Equation.3">
                  <p:embed/>
                </p:oleObj>
              </mc:Choice>
              <mc:Fallback>
                <p:oleObj name="Rovnice" r:id="rId62" imgW="92700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3"/>
                      <a:stretch>
                        <a:fillRect/>
                      </a:stretch>
                    </p:blipFill>
                    <p:spPr>
                      <a:xfrm>
                        <a:off x="7016972" y="3753082"/>
                        <a:ext cx="9271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9473959"/>
              </p:ext>
            </p:extLst>
          </p:nvPr>
        </p:nvGraphicFramePr>
        <p:xfrm>
          <a:off x="323528" y="4462276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1" name="Rovnice" r:id="rId64" imgW="876240" imgH="317160" progId="Equation.3">
                  <p:embed/>
                </p:oleObj>
              </mc:Choice>
              <mc:Fallback>
                <p:oleObj name="Rovnice" r:id="rId64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5"/>
                      <a:stretch>
                        <a:fillRect/>
                      </a:stretch>
                    </p:blipFill>
                    <p:spPr>
                      <a:xfrm>
                        <a:off x="323528" y="4462276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8409744"/>
              </p:ext>
            </p:extLst>
          </p:nvPr>
        </p:nvGraphicFramePr>
        <p:xfrm>
          <a:off x="1255438" y="4462276"/>
          <a:ext cx="12446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2" name="Rovnice" r:id="rId66" imgW="1244520" imgH="304560" progId="Equation.3">
                  <p:embed/>
                </p:oleObj>
              </mc:Choice>
              <mc:Fallback>
                <p:oleObj name="Rovnice" r:id="rId66" imgW="124452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7"/>
                      <a:stretch>
                        <a:fillRect/>
                      </a:stretch>
                    </p:blipFill>
                    <p:spPr>
                      <a:xfrm>
                        <a:off x="1255438" y="4462276"/>
                        <a:ext cx="12446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3576436"/>
              </p:ext>
            </p:extLst>
          </p:nvPr>
        </p:nvGraphicFramePr>
        <p:xfrm>
          <a:off x="2869774" y="4473162"/>
          <a:ext cx="8763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3" name="Rovnice" r:id="rId68" imgW="876240" imgH="317160" progId="Equation.3">
                  <p:embed/>
                </p:oleObj>
              </mc:Choice>
              <mc:Fallback>
                <p:oleObj name="Rovnice" r:id="rId68" imgW="87624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9"/>
                      <a:stretch>
                        <a:fillRect/>
                      </a:stretch>
                    </p:blipFill>
                    <p:spPr>
                      <a:xfrm>
                        <a:off x="2869774" y="4473162"/>
                        <a:ext cx="8763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0974165"/>
              </p:ext>
            </p:extLst>
          </p:nvPr>
        </p:nvGraphicFramePr>
        <p:xfrm>
          <a:off x="3805878" y="4473162"/>
          <a:ext cx="11303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4" name="Rovnice" r:id="rId70" imgW="1130040" imgH="304560" progId="Equation.3">
                  <p:embed/>
                </p:oleObj>
              </mc:Choice>
              <mc:Fallback>
                <p:oleObj name="Rovnice" r:id="rId70" imgW="113004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1"/>
                      <a:stretch>
                        <a:fillRect/>
                      </a:stretch>
                    </p:blipFill>
                    <p:spPr>
                      <a:xfrm>
                        <a:off x="3805878" y="4473162"/>
                        <a:ext cx="11303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7416250"/>
              </p:ext>
            </p:extLst>
          </p:nvPr>
        </p:nvGraphicFramePr>
        <p:xfrm>
          <a:off x="5395944" y="447316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5" name="Rovnice" r:id="rId72" imgW="1028520" imgH="317160" progId="Equation.3">
                  <p:embed/>
                </p:oleObj>
              </mc:Choice>
              <mc:Fallback>
                <p:oleObj name="Rovnice" r:id="rId72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3"/>
                      <a:stretch>
                        <a:fillRect/>
                      </a:stretch>
                    </p:blipFill>
                    <p:spPr>
                      <a:xfrm>
                        <a:off x="5395944" y="447316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8921307"/>
              </p:ext>
            </p:extLst>
          </p:nvPr>
        </p:nvGraphicFramePr>
        <p:xfrm>
          <a:off x="6486950" y="4473162"/>
          <a:ext cx="14605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6" name="Rovnice" r:id="rId74" imgW="1460160" imgH="304560" progId="Equation.3">
                  <p:embed/>
                </p:oleObj>
              </mc:Choice>
              <mc:Fallback>
                <p:oleObj name="Rovnice" r:id="rId74" imgW="146016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5"/>
                      <a:stretch>
                        <a:fillRect/>
                      </a:stretch>
                    </p:blipFill>
                    <p:spPr>
                      <a:xfrm>
                        <a:off x="6486950" y="4473162"/>
                        <a:ext cx="14605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3558679"/>
              </p:ext>
            </p:extLst>
          </p:nvPr>
        </p:nvGraphicFramePr>
        <p:xfrm>
          <a:off x="153546" y="5182356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7" name="Rovnice" r:id="rId76" imgW="1028520" imgH="317160" progId="Equation.3">
                  <p:embed/>
                </p:oleObj>
              </mc:Choice>
              <mc:Fallback>
                <p:oleObj name="Rovnice" r:id="rId76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7"/>
                      <a:stretch>
                        <a:fillRect/>
                      </a:stretch>
                    </p:blipFill>
                    <p:spPr>
                      <a:xfrm>
                        <a:off x="153546" y="5182356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995744"/>
              </p:ext>
            </p:extLst>
          </p:nvPr>
        </p:nvGraphicFramePr>
        <p:xfrm>
          <a:off x="1244552" y="5193242"/>
          <a:ext cx="17907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8" name="Rovnice" r:id="rId78" imgW="1790640" imgH="304560" progId="Equation.3">
                  <p:embed/>
                </p:oleObj>
              </mc:Choice>
              <mc:Fallback>
                <p:oleObj name="Rovnice" r:id="rId78" imgW="179064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9"/>
                      <a:stretch>
                        <a:fillRect/>
                      </a:stretch>
                    </p:blipFill>
                    <p:spPr>
                      <a:xfrm>
                        <a:off x="1244552" y="5193242"/>
                        <a:ext cx="17907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2298418"/>
              </p:ext>
            </p:extLst>
          </p:nvPr>
        </p:nvGraphicFramePr>
        <p:xfrm>
          <a:off x="3275856" y="519324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69" name="Rovnice" r:id="rId80" imgW="1028520" imgH="317160" progId="Equation.3">
                  <p:embed/>
                </p:oleObj>
              </mc:Choice>
              <mc:Fallback>
                <p:oleObj name="Rovnice" r:id="rId80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1"/>
                      <a:stretch>
                        <a:fillRect/>
                      </a:stretch>
                    </p:blipFill>
                    <p:spPr>
                      <a:xfrm>
                        <a:off x="3275856" y="519324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1538936"/>
              </p:ext>
            </p:extLst>
          </p:nvPr>
        </p:nvGraphicFramePr>
        <p:xfrm>
          <a:off x="4362668" y="5193242"/>
          <a:ext cx="19431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0" name="Rovnice" r:id="rId82" imgW="1942920" imgH="304560" progId="Equation.3">
                  <p:embed/>
                </p:oleObj>
              </mc:Choice>
              <mc:Fallback>
                <p:oleObj name="Rovnice" r:id="rId82" imgW="194292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3"/>
                      <a:stretch>
                        <a:fillRect/>
                      </a:stretch>
                    </p:blipFill>
                    <p:spPr>
                      <a:xfrm>
                        <a:off x="4362668" y="5193242"/>
                        <a:ext cx="19431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8624407"/>
              </p:ext>
            </p:extLst>
          </p:nvPr>
        </p:nvGraphicFramePr>
        <p:xfrm>
          <a:off x="6629270" y="5193242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1" name="Rovnice" r:id="rId84" imgW="1028520" imgH="317160" progId="Equation.3">
                  <p:embed/>
                </p:oleObj>
              </mc:Choice>
              <mc:Fallback>
                <p:oleObj name="Rovnice" r:id="rId84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5"/>
                      <a:stretch>
                        <a:fillRect/>
                      </a:stretch>
                    </p:blipFill>
                    <p:spPr>
                      <a:xfrm>
                        <a:off x="6629270" y="5193242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8206272"/>
              </p:ext>
            </p:extLst>
          </p:nvPr>
        </p:nvGraphicFramePr>
        <p:xfrm>
          <a:off x="7720276" y="5193242"/>
          <a:ext cx="12192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2" name="Rovnice" r:id="rId86" imgW="1218960" imgH="304560" progId="Equation.3">
                  <p:embed/>
                </p:oleObj>
              </mc:Choice>
              <mc:Fallback>
                <p:oleObj name="Rovnice" r:id="rId86" imgW="121896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7"/>
                      <a:stretch>
                        <a:fillRect/>
                      </a:stretch>
                    </p:blipFill>
                    <p:spPr>
                      <a:xfrm>
                        <a:off x="7720276" y="5193242"/>
                        <a:ext cx="12192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9823093"/>
              </p:ext>
            </p:extLst>
          </p:nvPr>
        </p:nvGraphicFramePr>
        <p:xfrm>
          <a:off x="327722" y="5923314"/>
          <a:ext cx="10287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3" name="Rovnice" r:id="rId88" imgW="1028520" imgH="317160" progId="Equation.3">
                  <p:embed/>
                </p:oleObj>
              </mc:Choice>
              <mc:Fallback>
                <p:oleObj name="Rovnice" r:id="rId88" imgW="10285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9"/>
                      <a:stretch>
                        <a:fillRect/>
                      </a:stretch>
                    </p:blipFill>
                    <p:spPr>
                      <a:xfrm>
                        <a:off x="327722" y="5923314"/>
                        <a:ext cx="10287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" name="Objekt 4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6844029"/>
              </p:ext>
            </p:extLst>
          </p:nvPr>
        </p:nvGraphicFramePr>
        <p:xfrm>
          <a:off x="1427918" y="5927508"/>
          <a:ext cx="15240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4" name="Rovnice" r:id="rId90" imgW="1523880" imgH="304560" progId="Equation.3">
                  <p:embed/>
                </p:oleObj>
              </mc:Choice>
              <mc:Fallback>
                <p:oleObj name="Rovnice" r:id="rId90" imgW="152388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1"/>
                      <a:stretch>
                        <a:fillRect/>
                      </a:stretch>
                    </p:blipFill>
                    <p:spPr>
                      <a:xfrm>
                        <a:off x="1427918" y="5927508"/>
                        <a:ext cx="15240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" name="Objekt 4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30646011"/>
              </p:ext>
            </p:extLst>
          </p:nvPr>
        </p:nvGraphicFramePr>
        <p:xfrm>
          <a:off x="3275856" y="5909930"/>
          <a:ext cx="1054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5" name="Rovnice" r:id="rId92" imgW="1054080" imgH="317160" progId="Equation.3">
                  <p:embed/>
                </p:oleObj>
              </mc:Choice>
              <mc:Fallback>
                <p:oleObj name="Rovnice" r:id="rId92" imgW="10540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3"/>
                      <a:stretch>
                        <a:fillRect/>
                      </a:stretch>
                    </p:blipFill>
                    <p:spPr>
                      <a:xfrm>
                        <a:off x="3275856" y="5909930"/>
                        <a:ext cx="10541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" name="Objekt 4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3463610"/>
              </p:ext>
            </p:extLst>
          </p:nvPr>
        </p:nvGraphicFramePr>
        <p:xfrm>
          <a:off x="4377748" y="5920816"/>
          <a:ext cx="13970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6" name="Rovnice" r:id="rId94" imgW="1396800" imgH="304560" progId="Equation.3">
                  <p:embed/>
                </p:oleObj>
              </mc:Choice>
              <mc:Fallback>
                <p:oleObj name="Rovnice" r:id="rId94" imgW="139680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5"/>
                      <a:stretch>
                        <a:fillRect/>
                      </a:stretch>
                    </p:blipFill>
                    <p:spPr>
                      <a:xfrm>
                        <a:off x="4377748" y="5920816"/>
                        <a:ext cx="13970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" name="Objek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6384440"/>
              </p:ext>
            </p:extLst>
          </p:nvPr>
        </p:nvGraphicFramePr>
        <p:xfrm>
          <a:off x="6084168" y="5905736"/>
          <a:ext cx="1054100" cy="317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7" name="Rovnice" r:id="rId96" imgW="1054080" imgH="317160" progId="Equation.3">
                  <p:embed/>
                </p:oleObj>
              </mc:Choice>
              <mc:Fallback>
                <p:oleObj name="Rovnice" r:id="rId96" imgW="10540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7"/>
                      <a:stretch>
                        <a:fillRect/>
                      </a:stretch>
                    </p:blipFill>
                    <p:spPr>
                      <a:xfrm>
                        <a:off x="6084168" y="5905736"/>
                        <a:ext cx="1054100" cy="317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" name="Objekt 4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403888"/>
              </p:ext>
            </p:extLst>
          </p:nvPr>
        </p:nvGraphicFramePr>
        <p:xfrm>
          <a:off x="7175174" y="5916622"/>
          <a:ext cx="1714500" cy="30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478" name="Rovnice" r:id="rId98" imgW="1714320" imgH="304560" progId="Equation.3">
                  <p:embed/>
                </p:oleObj>
              </mc:Choice>
              <mc:Fallback>
                <p:oleObj name="Rovnice" r:id="rId98" imgW="1714320" imgH="3045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9"/>
                      <a:stretch>
                        <a:fillRect/>
                      </a:stretch>
                    </p:blipFill>
                    <p:spPr>
                      <a:xfrm>
                        <a:off x="7175174" y="5916622"/>
                        <a:ext cx="1714500" cy="304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6383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Římská čísla zapiš arabskými čísly: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5767814"/>
              </p:ext>
            </p:extLst>
          </p:nvPr>
        </p:nvGraphicFramePr>
        <p:xfrm>
          <a:off x="25716" y="1283769"/>
          <a:ext cx="1362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699" name="Rovnice" r:id="rId4" imgW="1498320" imgH="330120" progId="Equation.3">
                  <p:embed/>
                </p:oleObj>
              </mc:Choice>
              <mc:Fallback>
                <p:oleObj name="Rovnice" r:id="rId4" imgW="1498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716" y="1283769"/>
                        <a:ext cx="1362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1996233"/>
              </p:ext>
            </p:extLst>
          </p:nvPr>
        </p:nvGraphicFramePr>
        <p:xfrm>
          <a:off x="28026" y="2003849"/>
          <a:ext cx="1408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0" name="Rovnice" r:id="rId6" imgW="1549080" imgH="330120" progId="Equation.3">
                  <p:embed/>
                </p:oleObj>
              </mc:Choice>
              <mc:Fallback>
                <p:oleObj name="Rovnice" r:id="rId6" imgW="15490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026" y="2003849"/>
                        <a:ext cx="1408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5667532"/>
              </p:ext>
            </p:extLst>
          </p:nvPr>
        </p:nvGraphicFramePr>
        <p:xfrm>
          <a:off x="28026" y="2795937"/>
          <a:ext cx="1408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1" name="Rovnice" r:id="rId8" imgW="1549080" imgH="330120" progId="Equation.3">
                  <p:embed/>
                </p:oleObj>
              </mc:Choice>
              <mc:Fallback>
                <p:oleObj name="Rovnice" r:id="rId8" imgW="15490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026" y="2795937"/>
                        <a:ext cx="1408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9442278"/>
              </p:ext>
            </p:extLst>
          </p:nvPr>
        </p:nvGraphicFramePr>
        <p:xfrm>
          <a:off x="57533" y="4221088"/>
          <a:ext cx="2297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2" name="Rovnice" r:id="rId10" imgW="2527200" imgH="330120" progId="Equation.3">
                  <p:embed/>
                </p:oleObj>
              </mc:Choice>
              <mc:Fallback>
                <p:oleObj name="Rovnice" r:id="rId10" imgW="25272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7533" y="4221088"/>
                        <a:ext cx="2297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2318887"/>
              </p:ext>
            </p:extLst>
          </p:nvPr>
        </p:nvGraphicFramePr>
        <p:xfrm>
          <a:off x="38416" y="3516017"/>
          <a:ext cx="1616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3" name="Rovnice" r:id="rId12" imgW="1777680" imgH="330120" progId="Equation.3">
                  <p:embed/>
                </p:oleObj>
              </mc:Choice>
              <mc:Fallback>
                <p:oleObj name="Rovnice" r:id="rId12" imgW="17776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8416" y="3516017"/>
                        <a:ext cx="1616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8181853"/>
              </p:ext>
            </p:extLst>
          </p:nvPr>
        </p:nvGraphicFramePr>
        <p:xfrm>
          <a:off x="10636" y="4956177"/>
          <a:ext cx="1362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4" name="Rovnice" r:id="rId14" imgW="1498320" imgH="330120" progId="Equation.3">
                  <p:embed/>
                </p:oleObj>
              </mc:Choice>
              <mc:Fallback>
                <p:oleObj name="Rovnice" r:id="rId14" imgW="1498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636" y="4956177"/>
                        <a:ext cx="1362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2055018"/>
              </p:ext>
            </p:extLst>
          </p:nvPr>
        </p:nvGraphicFramePr>
        <p:xfrm>
          <a:off x="47984" y="5645520"/>
          <a:ext cx="1154545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5" name="Rovnice" r:id="rId16" imgW="1269720" imgH="317160" progId="Equation.3">
                  <p:embed/>
                </p:oleObj>
              </mc:Choice>
              <mc:Fallback>
                <p:oleObj name="Rovnice" r:id="rId16" imgW="12697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7984" y="5645520"/>
                        <a:ext cx="1154545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0007019"/>
              </p:ext>
            </p:extLst>
          </p:nvPr>
        </p:nvGraphicFramePr>
        <p:xfrm>
          <a:off x="3218912" y="1283769"/>
          <a:ext cx="1223818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6" name="Rovnice" r:id="rId18" imgW="1346040" imgH="330120" progId="Equation.3">
                  <p:embed/>
                </p:oleObj>
              </mc:Choice>
              <mc:Fallback>
                <p:oleObj name="Rovnice" r:id="rId18" imgW="13460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3218912" y="1283769"/>
                        <a:ext cx="1223818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8378972"/>
              </p:ext>
            </p:extLst>
          </p:nvPr>
        </p:nvGraphicFramePr>
        <p:xfrm>
          <a:off x="3229139" y="2003849"/>
          <a:ext cx="1246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7" name="Rovnice" r:id="rId20" imgW="1371600" imgH="330120" progId="Equation.3">
                  <p:embed/>
                </p:oleObj>
              </mc:Choice>
              <mc:Fallback>
                <p:oleObj name="Rovnice" r:id="rId20" imgW="13716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229139" y="2003849"/>
                        <a:ext cx="1246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9156267"/>
              </p:ext>
            </p:extLst>
          </p:nvPr>
        </p:nvGraphicFramePr>
        <p:xfrm>
          <a:off x="3205388" y="2778359"/>
          <a:ext cx="1316182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8" name="Rovnice" r:id="rId22" imgW="1447560" imgH="330120" progId="Equation.3">
                  <p:embed/>
                </p:oleObj>
              </mc:Choice>
              <mc:Fallback>
                <p:oleObj name="Rovnice" r:id="rId22" imgW="144756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3205388" y="2778359"/>
                        <a:ext cx="1316182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9292439"/>
              </p:ext>
            </p:extLst>
          </p:nvPr>
        </p:nvGraphicFramePr>
        <p:xfrm>
          <a:off x="3253930" y="3506827"/>
          <a:ext cx="1974273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09" name="Rovnice" r:id="rId24" imgW="2171520" imgH="330120" progId="Equation.3">
                  <p:embed/>
                </p:oleObj>
              </mc:Choice>
              <mc:Fallback>
                <p:oleObj name="Rovnice" r:id="rId24" imgW="21715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3253930" y="3506827"/>
                        <a:ext cx="1974273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1628651"/>
              </p:ext>
            </p:extLst>
          </p:nvPr>
        </p:nvGraphicFramePr>
        <p:xfrm>
          <a:off x="3211211" y="4229405"/>
          <a:ext cx="1119910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0" name="Rovnice" r:id="rId26" imgW="1231560" imgH="330120" progId="Equation.3">
                  <p:embed/>
                </p:oleObj>
              </mc:Choice>
              <mc:Fallback>
                <p:oleObj name="Rovnice" r:id="rId26" imgW="123156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3211211" y="4229405"/>
                        <a:ext cx="1119910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0599199"/>
              </p:ext>
            </p:extLst>
          </p:nvPr>
        </p:nvGraphicFramePr>
        <p:xfrm>
          <a:off x="3223863" y="4949485"/>
          <a:ext cx="1431636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1" name="Rovnice" r:id="rId28" imgW="1574640" imgH="330120" progId="Equation.3">
                  <p:embed/>
                </p:oleObj>
              </mc:Choice>
              <mc:Fallback>
                <p:oleObj name="Rovnice" r:id="rId28" imgW="15746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3223863" y="4949485"/>
                        <a:ext cx="1431636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5614712"/>
              </p:ext>
            </p:extLst>
          </p:nvPr>
        </p:nvGraphicFramePr>
        <p:xfrm>
          <a:off x="3203540" y="5658679"/>
          <a:ext cx="2055092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2" name="Rovnice" r:id="rId30" imgW="2260440" imgH="330120" progId="Equation.3">
                  <p:embed/>
                </p:oleObj>
              </mc:Choice>
              <mc:Fallback>
                <p:oleObj name="Rovnice" r:id="rId30" imgW="22604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3203540" y="5658679"/>
                        <a:ext cx="2055092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0404950"/>
              </p:ext>
            </p:extLst>
          </p:nvPr>
        </p:nvGraphicFramePr>
        <p:xfrm>
          <a:off x="6339398" y="1283769"/>
          <a:ext cx="1754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3" name="Rovnice" r:id="rId32" imgW="1930320" imgH="330120" progId="Equation.3">
                  <p:embed/>
                </p:oleObj>
              </mc:Choice>
              <mc:Fallback>
                <p:oleObj name="Rovnice" r:id="rId32" imgW="1930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6339398" y="1283769"/>
                        <a:ext cx="1754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9373770"/>
              </p:ext>
            </p:extLst>
          </p:nvPr>
        </p:nvGraphicFramePr>
        <p:xfrm>
          <a:off x="6333048" y="2003849"/>
          <a:ext cx="1627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4" name="Rovnice" r:id="rId34" imgW="1790640" imgH="330120" progId="Equation.3">
                  <p:embed/>
                </p:oleObj>
              </mc:Choice>
              <mc:Fallback>
                <p:oleObj name="Rovnice" r:id="rId34" imgW="17906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6333048" y="2003849"/>
                        <a:ext cx="1627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0117868"/>
              </p:ext>
            </p:extLst>
          </p:nvPr>
        </p:nvGraphicFramePr>
        <p:xfrm>
          <a:off x="6326038" y="2778359"/>
          <a:ext cx="1270000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5" name="Rovnice" r:id="rId36" imgW="1396800" imgH="330120" progId="Equation.3">
                  <p:embed/>
                </p:oleObj>
              </mc:Choice>
              <mc:Fallback>
                <p:oleObj name="Rovnice" r:id="rId36" imgW="13968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7"/>
                      <a:stretch>
                        <a:fillRect/>
                      </a:stretch>
                    </p:blipFill>
                    <p:spPr>
                      <a:xfrm>
                        <a:off x="6326038" y="2778359"/>
                        <a:ext cx="1270000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4423598"/>
              </p:ext>
            </p:extLst>
          </p:nvPr>
        </p:nvGraphicFramePr>
        <p:xfrm>
          <a:off x="6329619" y="3506827"/>
          <a:ext cx="159327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6" name="Rovnice" r:id="rId38" imgW="1752480" imgH="330120" progId="Equation.3">
                  <p:embed/>
                </p:oleObj>
              </mc:Choice>
              <mc:Fallback>
                <p:oleObj name="Rovnice" r:id="rId38" imgW="17524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6329619" y="3506827"/>
                        <a:ext cx="159327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7241937"/>
              </p:ext>
            </p:extLst>
          </p:nvPr>
        </p:nvGraphicFramePr>
        <p:xfrm>
          <a:off x="6326451" y="4228828"/>
          <a:ext cx="842818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7" name="Rovnice" r:id="rId40" imgW="927000" imgH="317160" progId="Equation.3">
                  <p:embed/>
                </p:oleObj>
              </mc:Choice>
              <mc:Fallback>
                <p:oleObj name="Rovnice" r:id="rId40" imgW="927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6326451" y="4228828"/>
                        <a:ext cx="842818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9291026"/>
              </p:ext>
            </p:extLst>
          </p:nvPr>
        </p:nvGraphicFramePr>
        <p:xfrm>
          <a:off x="6333378" y="4948908"/>
          <a:ext cx="981365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8" name="Rovnice" r:id="rId42" imgW="1079280" imgH="317160" progId="Equation.3">
                  <p:embed/>
                </p:oleObj>
              </mc:Choice>
              <mc:Fallback>
                <p:oleObj name="Rovnice" r:id="rId42" imgW="10792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3"/>
                      <a:stretch>
                        <a:fillRect/>
                      </a:stretch>
                    </p:blipFill>
                    <p:spPr>
                      <a:xfrm>
                        <a:off x="6333378" y="4948908"/>
                        <a:ext cx="981365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8213329"/>
              </p:ext>
            </p:extLst>
          </p:nvPr>
        </p:nvGraphicFramePr>
        <p:xfrm>
          <a:off x="6325920" y="5658679"/>
          <a:ext cx="1385457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19" name="Rovnice" r:id="rId44" imgW="1523880" imgH="330120" progId="Equation.3">
                  <p:embed/>
                </p:oleObj>
              </mc:Choice>
              <mc:Fallback>
                <p:oleObj name="Rovnice" r:id="rId44" imgW="15238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5"/>
                      <a:stretch>
                        <a:fillRect/>
                      </a:stretch>
                    </p:blipFill>
                    <p:spPr>
                      <a:xfrm>
                        <a:off x="6325920" y="5658679"/>
                        <a:ext cx="1385457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706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zápisu </a:t>
            </a:r>
            <a:r>
              <a:rPr lang="cs-CZ" sz="24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arabských číslic v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0074135"/>
              </p:ext>
            </p:extLst>
          </p:nvPr>
        </p:nvGraphicFramePr>
        <p:xfrm>
          <a:off x="53166" y="1275009"/>
          <a:ext cx="1362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297" name="Rovnice" r:id="rId4" imgW="1498320" imgH="330120" progId="Equation.3">
                  <p:embed/>
                </p:oleObj>
              </mc:Choice>
              <mc:Fallback>
                <p:oleObj name="Rovnice" r:id="rId4" imgW="1498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166" y="1275009"/>
                        <a:ext cx="1362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433015"/>
              </p:ext>
            </p:extLst>
          </p:nvPr>
        </p:nvGraphicFramePr>
        <p:xfrm>
          <a:off x="28026" y="1992963"/>
          <a:ext cx="1408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298" name="Rovnice" r:id="rId6" imgW="1549080" imgH="330120" progId="Equation.3">
                  <p:embed/>
                </p:oleObj>
              </mc:Choice>
              <mc:Fallback>
                <p:oleObj name="Rovnice" r:id="rId6" imgW="15490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026" y="1992963"/>
                        <a:ext cx="1408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4074282"/>
              </p:ext>
            </p:extLst>
          </p:nvPr>
        </p:nvGraphicFramePr>
        <p:xfrm>
          <a:off x="28026" y="2795937"/>
          <a:ext cx="1408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299" name="Rovnice" r:id="rId8" imgW="1549080" imgH="330120" progId="Equation.3">
                  <p:embed/>
                </p:oleObj>
              </mc:Choice>
              <mc:Fallback>
                <p:oleObj name="Rovnice" r:id="rId8" imgW="15490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026" y="2795937"/>
                        <a:ext cx="1408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9966299"/>
              </p:ext>
            </p:extLst>
          </p:nvPr>
        </p:nvGraphicFramePr>
        <p:xfrm>
          <a:off x="57533" y="4221088"/>
          <a:ext cx="2297545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0" name="Rovnice" r:id="rId10" imgW="2527200" imgH="330120" progId="Equation.3">
                  <p:embed/>
                </p:oleObj>
              </mc:Choice>
              <mc:Fallback>
                <p:oleObj name="Rovnice" r:id="rId10" imgW="25272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7533" y="4221088"/>
                        <a:ext cx="2297545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1415124"/>
              </p:ext>
            </p:extLst>
          </p:nvPr>
        </p:nvGraphicFramePr>
        <p:xfrm>
          <a:off x="38416" y="3516017"/>
          <a:ext cx="1616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1" name="Rovnice" r:id="rId12" imgW="1777680" imgH="330120" progId="Equation.3">
                  <p:embed/>
                </p:oleObj>
              </mc:Choice>
              <mc:Fallback>
                <p:oleObj name="Rovnice" r:id="rId12" imgW="17776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8416" y="3516017"/>
                        <a:ext cx="1616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310224"/>
              </p:ext>
            </p:extLst>
          </p:nvPr>
        </p:nvGraphicFramePr>
        <p:xfrm>
          <a:off x="10636" y="4956177"/>
          <a:ext cx="136236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2" name="Rovnice" r:id="rId14" imgW="1498320" imgH="330120" progId="Equation.3">
                  <p:embed/>
                </p:oleObj>
              </mc:Choice>
              <mc:Fallback>
                <p:oleObj name="Rovnice" r:id="rId14" imgW="1498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0636" y="4956177"/>
                        <a:ext cx="136236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4163261"/>
              </p:ext>
            </p:extLst>
          </p:nvPr>
        </p:nvGraphicFramePr>
        <p:xfrm>
          <a:off x="47984" y="5645520"/>
          <a:ext cx="1154545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3" name="Rovnice" r:id="rId16" imgW="1269720" imgH="317160" progId="Equation.3">
                  <p:embed/>
                </p:oleObj>
              </mc:Choice>
              <mc:Fallback>
                <p:oleObj name="Rovnice" r:id="rId16" imgW="126972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7984" y="5645520"/>
                        <a:ext cx="1154545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85797"/>
              </p:ext>
            </p:extLst>
          </p:nvPr>
        </p:nvGraphicFramePr>
        <p:xfrm>
          <a:off x="3218912" y="1283769"/>
          <a:ext cx="1223818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4" name="Rovnice" r:id="rId18" imgW="1346040" imgH="330120" progId="Equation.3">
                  <p:embed/>
                </p:oleObj>
              </mc:Choice>
              <mc:Fallback>
                <p:oleObj name="Rovnice" r:id="rId18" imgW="13460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3218912" y="1283769"/>
                        <a:ext cx="1223818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8492677"/>
              </p:ext>
            </p:extLst>
          </p:nvPr>
        </p:nvGraphicFramePr>
        <p:xfrm>
          <a:off x="3229139" y="2003849"/>
          <a:ext cx="1246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5" name="Rovnice" r:id="rId20" imgW="1371600" imgH="330120" progId="Equation.3">
                  <p:embed/>
                </p:oleObj>
              </mc:Choice>
              <mc:Fallback>
                <p:oleObj name="Rovnice" r:id="rId20" imgW="13716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3229139" y="2003849"/>
                        <a:ext cx="1246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3458015"/>
              </p:ext>
            </p:extLst>
          </p:nvPr>
        </p:nvGraphicFramePr>
        <p:xfrm>
          <a:off x="3205388" y="2778359"/>
          <a:ext cx="1316182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6" name="Rovnice" r:id="rId22" imgW="1447560" imgH="330120" progId="Equation.3">
                  <p:embed/>
                </p:oleObj>
              </mc:Choice>
              <mc:Fallback>
                <p:oleObj name="Rovnice" r:id="rId22" imgW="144756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3205388" y="2778359"/>
                        <a:ext cx="1316182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1129657"/>
              </p:ext>
            </p:extLst>
          </p:nvPr>
        </p:nvGraphicFramePr>
        <p:xfrm>
          <a:off x="3253930" y="3506827"/>
          <a:ext cx="1974273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7" name="Rovnice" r:id="rId24" imgW="2171520" imgH="330120" progId="Equation.3">
                  <p:embed/>
                </p:oleObj>
              </mc:Choice>
              <mc:Fallback>
                <p:oleObj name="Rovnice" r:id="rId24" imgW="21715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3253930" y="3506827"/>
                        <a:ext cx="1974273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9822117"/>
              </p:ext>
            </p:extLst>
          </p:nvPr>
        </p:nvGraphicFramePr>
        <p:xfrm>
          <a:off x="3211211" y="4229405"/>
          <a:ext cx="1119910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8" name="Rovnice" r:id="rId26" imgW="1231560" imgH="330120" progId="Equation.3">
                  <p:embed/>
                </p:oleObj>
              </mc:Choice>
              <mc:Fallback>
                <p:oleObj name="Rovnice" r:id="rId26" imgW="123156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3211211" y="4229405"/>
                        <a:ext cx="1119910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2126510"/>
              </p:ext>
            </p:extLst>
          </p:nvPr>
        </p:nvGraphicFramePr>
        <p:xfrm>
          <a:off x="3223863" y="4949485"/>
          <a:ext cx="1431636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09" name="Rovnice" r:id="rId28" imgW="1574640" imgH="330120" progId="Equation.3">
                  <p:embed/>
                </p:oleObj>
              </mc:Choice>
              <mc:Fallback>
                <p:oleObj name="Rovnice" r:id="rId28" imgW="15746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3223863" y="4949485"/>
                        <a:ext cx="1431636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5015215"/>
              </p:ext>
            </p:extLst>
          </p:nvPr>
        </p:nvGraphicFramePr>
        <p:xfrm>
          <a:off x="3203540" y="5658679"/>
          <a:ext cx="2055092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0" name="Rovnice" r:id="rId30" imgW="2260440" imgH="330120" progId="Equation.3">
                  <p:embed/>
                </p:oleObj>
              </mc:Choice>
              <mc:Fallback>
                <p:oleObj name="Rovnice" r:id="rId30" imgW="22604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3203540" y="5658679"/>
                        <a:ext cx="2055092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3470760"/>
              </p:ext>
            </p:extLst>
          </p:nvPr>
        </p:nvGraphicFramePr>
        <p:xfrm>
          <a:off x="6339398" y="1283769"/>
          <a:ext cx="1754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1" name="Rovnice" r:id="rId32" imgW="1930320" imgH="330120" progId="Equation.3">
                  <p:embed/>
                </p:oleObj>
              </mc:Choice>
              <mc:Fallback>
                <p:oleObj name="Rovnice" r:id="rId32" imgW="193032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6339398" y="1283769"/>
                        <a:ext cx="1754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9312542"/>
              </p:ext>
            </p:extLst>
          </p:nvPr>
        </p:nvGraphicFramePr>
        <p:xfrm>
          <a:off x="6333048" y="2003849"/>
          <a:ext cx="1627909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2" name="Rovnice" r:id="rId34" imgW="1790640" imgH="330120" progId="Equation.3">
                  <p:embed/>
                </p:oleObj>
              </mc:Choice>
              <mc:Fallback>
                <p:oleObj name="Rovnice" r:id="rId34" imgW="179064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5"/>
                      <a:stretch>
                        <a:fillRect/>
                      </a:stretch>
                    </p:blipFill>
                    <p:spPr>
                      <a:xfrm>
                        <a:off x="6333048" y="2003849"/>
                        <a:ext cx="1627909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8736999"/>
              </p:ext>
            </p:extLst>
          </p:nvPr>
        </p:nvGraphicFramePr>
        <p:xfrm>
          <a:off x="6326038" y="2778359"/>
          <a:ext cx="1270000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3" name="Rovnice" r:id="rId36" imgW="1396800" imgH="330120" progId="Equation.3">
                  <p:embed/>
                </p:oleObj>
              </mc:Choice>
              <mc:Fallback>
                <p:oleObj name="Rovnice" r:id="rId36" imgW="139680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7"/>
                      <a:stretch>
                        <a:fillRect/>
                      </a:stretch>
                    </p:blipFill>
                    <p:spPr>
                      <a:xfrm>
                        <a:off x="6326038" y="2778359"/>
                        <a:ext cx="1270000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4514706"/>
              </p:ext>
            </p:extLst>
          </p:nvPr>
        </p:nvGraphicFramePr>
        <p:xfrm>
          <a:off x="6329619" y="3506827"/>
          <a:ext cx="1593274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4" name="Rovnice" r:id="rId38" imgW="1752480" imgH="330120" progId="Equation.3">
                  <p:embed/>
                </p:oleObj>
              </mc:Choice>
              <mc:Fallback>
                <p:oleObj name="Rovnice" r:id="rId38" imgW="17524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6329619" y="3506827"/>
                        <a:ext cx="1593274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3657473"/>
              </p:ext>
            </p:extLst>
          </p:nvPr>
        </p:nvGraphicFramePr>
        <p:xfrm>
          <a:off x="6326451" y="4228828"/>
          <a:ext cx="842818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5" name="Rovnice" r:id="rId40" imgW="927000" imgH="317160" progId="Equation.3">
                  <p:embed/>
                </p:oleObj>
              </mc:Choice>
              <mc:Fallback>
                <p:oleObj name="Rovnice" r:id="rId40" imgW="92700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6326451" y="4228828"/>
                        <a:ext cx="842818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5340667"/>
              </p:ext>
            </p:extLst>
          </p:nvPr>
        </p:nvGraphicFramePr>
        <p:xfrm>
          <a:off x="6333378" y="4948908"/>
          <a:ext cx="981365" cy="288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6" name="Rovnice" r:id="rId42" imgW="1079280" imgH="317160" progId="Equation.3">
                  <p:embed/>
                </p:oleObj>
              </mc:Choice>
              <mc:Fallback>
                <p:oleObj name="Rovnice" r:id="rId42" imgW="1079280" imgH="3171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3"/>
                      <a:stretch>
                        <a:fillRect/>
                      </a:stretch>
                    </p:blipFill>
                    <p:spPr>
                      <a:xfrm>
                        <a:off x="6333378" y="4948908"/>
                        <a:ext cx="981365" cy="2886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0488403"/>
              </p:ext>
            </p:extLst>
          </p:nvPr>
        </p:nvGraphicFramePr>
        <p:xfrm>
          <a:off x="6325920" y="5658679"/>
          <a:ext cx="1385457" cy="3001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7" name="Rovnice" r:id="rId44" imgW="1523880" imgH="330120" progId="Equation.3">
                  <p:embed/>
                </p:oleObj>
              </mc:Choice>
              <mc:Fallback>
                <p:oleObj name="Rovnice" r:id="rId44" imgW="1523880" imgH="3301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5"/>
                      <a:stretch>
                        <a:fillRect/>
                      </a:stretch>
                    </p:blipFill>
                    <p:spPr>
                      <a:xfrm>
                        <a:off x="6325920" y="5658679"/>
                        <a:ext cx="1385457" cy="3001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57396716"/>
              </p:ext>
            </p:extLst>
          </p:nvPr>
        </p:nvGraphicFramePr>
        <p:xfrm>
          <a:off x="1547141" y="1298641"/>
          <a:ext cx="5715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8" name="Rovnice" r:id="rId46" imgW="571320" imgH="279360" progId="Equation.3">
                  <p:embed/>
                </p:oleObj>
              </mc:Choice>
              <mc:Fallback>
                <p:oleObj name="Rovnice" r:id="rId46" imgW="57132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1547141" y="1298641"/>
                        <a:ext cx="5715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78444398"/>
              </p:ext>
            </p:extLst>
          </p:nvPr>
        </p:nvGraphicFramePr>
        <p:xfrm>
          <a:off x="4716016" y="4952054"/>
          <a:ext cx="723901" cy="2921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19" name="Rovnice" r:id="rId48" imgW="723600" imgH="291960" progId="Equation.3">
                  <p:embed/>
                </p:oleObj>
              </mc:Choice>
              <mc:Fallback>
                <p:oleObj name="Rovnice" r:id="rId48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9"/>
                      <a:stretch>
                        <a:fillRect/>
                      </a:stretch>
                    </p:blipFill>
                    <p:spPr>
                      <a:xfrm>
                        <a:off x="4716016" y="4952054"/>
                        <a:ext cx="723901" cy="2921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2823376"/>
              </p:ext>
            </p:extLst>
          </p:nvPr>
        </p:nvGraphicFramePr>
        <p:xfrm>
          <a:off x="1479850" y="2791814"/>
          <a:ext cx="5588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0" name="Rovnice" r:id="rId50" imgW="558720" imgH="291960" progId="Equation.3">
                  <p:embed/>
                </p:oleObj>
              </mc:Choice>
              <mc:Fallback>
                <p:oleObj name="Rovnice" r:id="rId50" imgW="55872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1"/>
                      <a:stretch>
                        <a:fillRect/>
                      </a:stretch>
                    </p:blipFill>
                    <p:spPr>
                      <a:xfrm>
                        <a:off x="1479850" y="2791814"/>
                        <a:ext cx="5588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8363388"/>
              </p:ext>
            </p:extLst>
          </p:nvPr>
        </p:nvGraphicFramePr>
        <p:xfrm>
          <a:off x="1691680" y="3511894"/>
          <a:ext cx="5588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1" name="Rovnice" r:id="rId52" imgW="558720" imgH="291960" progId="Equation.3">
                  <p:embed/>
                </p:oleObj>
              </mc:Choice>
              <mc:Fallback>
                <p:oleObj name="Rovnice" r:id="rId52" imgW="55872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3"/>
                      <a:stretch>
                        <a:fillRect/>
                      </a:stretch>
                    </p:blipFill>
                    <p:spPr>
                      <a:xfrm>
                        <a:off x="1691680" y="3511894"/>
                        <a:ext cx="5588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8180542"/>
              </p:ext>
            </p:extLst>
          </p:nvPr>
        </p:nvGraphicFramePr>
        <p:xfrm>
          <a:off x="2411760" y="4221088"/>
          <a:ext cx="5588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2" name="Rovnice" r:id="rId54" imgW="558720" imgH="291960" progId="Equation.3">
                  <p:embed/>
                </p:oleObj>
              </mc:Choice>
              <mc:Fallback>
                <p:oleObj name="Rovnice" r:id="rId54" imgW="55872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5"/>
                      <a:stretch>
                        <a:fillRect/>
                      </a:stretch>
                    </p:blipFill>
                    <p:spPr>
                      <a:xfrm>
                        <a:off x="2411760" y="4221088"/>
                        <a:ext cx="5588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0176147"/>
              </p:ext>
            </p:extLst>
          </p:nvPr>
        </p:nvGraphicFramePr>
        <p:xfrm>
          <a:off x="1403648" y="4962940"/>
          <a:ext cx="5588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3" name="Rovnice" r:id="rId56" imgW="558720" imgH="291960" progId="Equation.3">
                  <p:embed/>
                </p:oleObj>
              </mc:Choice>
              <mc:Fallback>
                <p:oleObj name="Rovnice" r:id="rId56" imgW="55872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7"/>
                      <a:stretch>
                        <a:fillRect/>
                      </a:stretch>
                    </p:blipFill>
                    <p:spPr>
                      <a:xfrm>
                        <a:off x="1403648" y="4962940"/>
                        <a:ext cx="5588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3091302"/>
              </p:ext>
            </p:extLst>
          </p:nvPr>
        </p:nvGraphicFramePr>
        <p:xfrm>
          <a:off x="1248746" y="5632784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4" name="Rovnice" r:id="rId58" imgW="723600" imgH="291960" progId="Equation.3">
                  <p:embed/>
                </p:oleObj>
              </mc:Choice>
              <mc:Fallback>
                <p:oleObj name="Rovnice" r:id="rId58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9"/>
                      <a:stretch>
                        <a:fillRect/>
                      </a:stretch>
                    </p:blipFill>
                    <p:spPr>
                      <a:xfrm>
                        <a:off x="1248746" y="5632784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3833755"/>
              </p:ext>
            </p:extLst>
          </p:nvPr>
        </p:nvGraphicFramePr>
        <p:xfrm>
          <a:off x="4482414" y="1290532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5" name="Rovnice" r:id="rId60" imgW="723600" imgH="291960" progId="Equation.3">
                  <p:embed/>
                </p:oleObj>
              </mc:Choice>
              <mc:Fallback>
                <p:oleObj name="Rovnice" r:id="rId60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1"/>
                      <a:stretch>
                        <a:fillRect/>
                      </a:stretch>
                    </p:blipFill>
                    <p:spPr>
                      <a:xfrm>
                        <a:off x="4482414" y="1290532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4161935"/>
              </p:ext>
            </p:extLst>
          </p:nvPr>
        </p:nvGraphicFramePr>
        <p:xfrm>
          <a:off x="4532650" y="2010612"/>
          <a:ext cx="7239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6" name="Rovnice" r:id="rId62" imgW="723600" imgH="279360" progId="Equation.3">
                  <p:embed/>
                </p:oleObj>
              </mc:Choice>
              <mc:Fallback>
                <p:oleObj name="Rovnice" r:id="rId62" imgW="72360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3"/>
                      <a:stretch>
                        <a:fillRect/>
                      </a:stretch>
                    </p:blipFill>
                    <p:spPr>
                      <a:xfrm>
                        <a:off x="4532650" y="2010612"/>
                        <a:ext cx="7239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9174535"/>
              </p:ext>
            </p:extLst>
          </p:nvPr>
        </p:nvGraphicFramePr>
        <p:xfrm>
          <a:off x="4580265" y="2780928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7" name="Rovnice" r:id="rId64" imgW="723600" imgH="291960" progId="Equation.3">
                  <p:embed/>
                </p:oleObj>
              </mc:Choice>
              <mc:Fallback>
                <p:oleObj name="Rovnice" r:id="rId64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5"/>
                      <a:stretch>
                        <a:fillRect/>
                      </a:stretch>
                    </p:blipFill>
                    <p:spPr>
                      <a:xfrm>
                        <a:off x="4580265" y="2780928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k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7497833"/>
              </p:ext>
            </p:extLst>
          </p:nvPr>
        </p:nvGraphicFramePr>
        <p:xfrm>
          <a:off x="5281194" y="3511894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8" name="Rovnice" r:id="rId66" imgW="723600" imgH="291960" progId="Equation.3">
                  <p:embed/>
                </p:oleObj>
              </mc:Choice>
              <mc:Fallback>
                <p:oleObj name="Rovnice" r:id="rId66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7"/>
                      <a:stretch>
                        <a:fillRect/>
                      </a:stretch>
                    </p:blipFill>
                    <p:spPr>
                      <a:xfrm>
                        <a:off x="5281194" y="3511894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k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7476340"/>
              </p:ext>
            </p:extLst>
          </p:nvPr>
        </p:nvGraphicFramePr>
        <p:xfrm>
          <a:off x="4377748" y="4231974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9" name="Rovnice" r:id="rId68" imgW="723600" imgH="291960" progId="Equation.3">
                  <p:embed/>
                </p:oleObj>
              </mc:Choice>
              <mc:Fallback>
                <p:oleObj name="Rovnice" r:id="rId68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9"/>
                      <a:stretch>
                        <a:fillRect/>
                      </a:stretch>
                    </p:blipFill>
                    <p:spPr>
                      <a:xfrm>
                        <a:off x="4377748" y="4231974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8209976"/>
              </p:ext>
            </p:extLst>
          </p:nvPr>
        </p:nvGraphicFramePr>
        <p:xfrm>
          <a:off x="1493234" y="1999726"/>
          <a:ext cx="5715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0" name="Rovnice" r:id="rId70" imgW="571320" imgH="291960" progId="Equation.3">
                  <p:embed/>
                </p:oleObj>
              </mc:Choice>
              <mc:Fallback>
                <p:oleObj name="Rovnice" r:id="rId70" imgW="57132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1"/>
                      <a:stretch>
                        <a:fillRect/>
                      </a:stretch>
                    </p:blipFill>
                    <p:spPr>
                      <a:xfrm>
                        <a:off x="1493234" y="1999726"/>
                        <a:ext cx="5715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7137427"/>
              </p:ext>
            </p:extLst>
          </p:nvPr>
        </p:nvGraphicFramePr>
        <p:xfrm>
          <a:off x="5292080" y="5661248"/>
          <a:ext cx="723900" cy="27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1" name="Rovnice" r:id="rId72" imgW="723600" imgH="279360" progId="Equation.3">
                  <p:embed/>
                </p:oleObj>
              </mc:Choice>
              <mc:Fallback>
                <p:oleObj name="Rovnice" r:id="rId72" imgW="723600" imgH="2793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3"/>
                      <a:stretch>
                        <a:fillRect/>
                      </a:stretch>
                    </p:blipFill>
                    <p:spPr>
                      <a:xfrm>
                        <a:off x="5292080" y="5661248"/>
                        <a:ext cx="723900" cy="27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4265186"/>
              </p:ext>
            </p:extLst>
          </p:nvPr>
        </p:nvGraphicFramePr>
        <p:xfrm>
          <a:off x="8143936" y="1290532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2" name="Rovnice" r:id="rId74" imgW="723600" imgH="291960" progId="Equation.3">
                  <p:embed/>
                </p:oleObj>
              </mc:Choice>
              <mc:Fallback>
                <p:oleObj name="Rovnice" r:id="rId74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5"/>
                      <a:stretch>
                        <a:fillRect/>
                      </a:stretch>
                    </p:blipFill>
                    <p:spPr>
                      <a:xfrm>
                        <a:off x="8143936" y="1290532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kt 3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6220260"/>
              </p:ext>
            </p:extLst>
          </p:nvPr>
        </p:nvGraphicFramePr>
        <p:xfrm>
          <a:off x="7995726" y="2010612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3" name="Rovnice" r:id="rId76" imgW="723600" imgH="291960" progId="Equation.3">
                  <p:embed/>
                </p:oleObj>
              </mc:Choice>
              <mc:Fallback>
                <p:oleObj name="Rovnice" r:id="rId76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7"/>
                      <a:stretch>
                        <a:fillRect/>
                      </a:stretch>
                    </p:blipFill>
                    <p:spPr>
                      <a:xfrm>
                        <a:off x="7995726" y="2010612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kt 3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4151960"/>
              </p:ext>
            </p:extLst>
          </p:nvPr>
        </p:nvGraphicFramePr>
        <p:xfrm>
          <a:off x="7668344" y="2780928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4" name="Rovnice" r:id="rId78" imgW="723600" imgH="291960" progId="Equation.3">
                  <p:embed/>
                </p:oleObj>
              </mc:Choice>
              <mc:Fallback>
                <p:oleObj name="Rovnice" r:id="rId78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9"/>
                      <a:stretch>
                        <a:fillRect/>
                      </a:stretch>
                    </p:blipFill>
                    <p:spPr>
                      <a:xfrm>
                        <a:off x="7668344" y="2780928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" name="Objek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6514321"/>
              </p:ext>
            </p:extLst>
          </p:nvPr>
        </p:nvGraphicFramePr>
        <p:xfrm>
          <a:off x="7975600" y="3505200"/>
          <a:ext cx="7239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5" name="Rovnice" r:id="rId80" imgW="723600" imgH="291960" progId="Equation.3">
                  <p:embed/>
                </p:oleObj>
              </mc:Choice>
              <mc:Fallback>
                <p:oleObj name="Rovnice" r:id="rId80" imgW="7236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1"/>
                      <a:stretch>
                        <a:fillRect/>
                      </a:stretch>
                    </p:blipFill>
                    <p:spPr>
                      <a:xfrm>
                        <a:off x="7975600" y="3505200"/>
                        <a:ext cx="7239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2" name="Objek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8578481"/>
              </p:ext>
            </p:extLst>
          </p:nvPr>
        </p:nvGraphicFramePr>
        <p:xfrm>
          <a:off x="7236296" y="4225282"/>
          <a:ext cx="6985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6" name="Rovnice" r:id="rId82" imgW="698400" imgH="291960" progId="Equation.3">
                  <p:embed/>
                </p:oleObj>
              </mc:Choice>
              <mc:Fallback>
                <p:oleObj name="Rovnice" r:id="rId82" imgW="69840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3"/>
                      <a:stretch>
                        <a:fillRect/>
                      </a:stretch>
                    </p:blipFill>
                    <p:spPr>
                      <a:xfrm>
                        <a:off x="7236296" y="4225282"/>
                        <a:ext cx="6985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5378460"/>
              </p:ext>
            </p:extLst>
          </p:nvPr>
        </p:nvGraphicFramePr>
        <p:xfrm>
          <a:off x="7357614" y="4934403"/>
          <a:ext cx="7493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7" name="Rovnice" r:id="rId84" imgW="749160" imgH="291960" progId="Equation.3">
                  <p:embed/>
                </p:oleObj>
              </mc:Choice>
              <mc:Fallback>
                <p:oleObj name="Rovnice" r:id="rId84" imgW="74916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5"/>
                      <a:stretch>
                        <a:fillRect/>
                      </a:stretch>
                    </p:blipFill>
                    <p:spPr>
                      <a:xfrm>
                        <a:off x="7357614" y="4934403"/>
                        <a:ext cx="7493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" name="Objek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6492048"/>
              </p:ext>
            </p:extLst>
          </p:nvPr>
        </p:nvGraphicFramePr>
        <p:xfrm>
          <a:off x="7751238" y="5661248"/>
          <a:ext cx="7493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38" name="Rovnice" r:id="rId86" imgW="749160" imgH="291960" progId="Equation.3">
                  <p:embed/>
                </p:oleObj>
              </mc:Choice>
              <mc:Fallback>
                <p:oleObj name="Rovnice" r:id="rId86" imgW="749160" imgH="291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7"/>
                      <a:stretch>
                        <a:fillRect/>
                      </a:stretch>
                    </p:blipFill>
                    <p:spPr>
                      <a:xfrm>
                        <a:off x="7751238" y="5661248"/>
                        <a:ext cx="749300" cy="29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6406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7875522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507/list č. 11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Zapiš arabské číslice do rámečků formou římských číslic: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9" name="Objekt 5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4510220"/>
              </p:ext>
            </p:extLst>
          </p:nvPr>
        </p:nvGraphicFramePr>
        <p:xfrm>
          <a:off x="175528" y="2128057"/>
          <a:ext cx="5683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37" name="Rovnice" r:id="rId3" imgW="825142" imgH="317362" progId="Equation.3">
                  <p:embed/>
                </p:oleObj>
              </mc:Choice>
              <mc:Fallback>
                <p:oleObj name="Rovnice" r:id="rId3" imgW="825142" imgH="317362" progId="Equation.3">
                  <p:embed/>
                  <p:pic>
                    <p:nvPicPr>
                      <p:cNvPr id="0" name="Objek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528" y="2128057"/>
                        <a:ext cx="5683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" name="Objekt 5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3007421"/>
              </p:ext>
            </p:extLst>
          </p:nvPr>
        </p:nvGraphicFramePr>
        <p:xfrm>
          <a:off x="2331353" y="2116944"/>
          <a:ext cx="4635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38" name="Rovnice" r:id="rId5" imgW="672808" imgH="317362" progId="Equation.3">
                  <p:embed/>
                </p:oleObj>
              </mc:Choice>
              <mc:Fallback>
                <p:oleObj name="Rovnice" r:id="rId5" imgW="672808" imgH="317362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1353" y="2116944"/>
                        <a:ext cx="4635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" name="Objek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2505228"/>
              </p:ext>
            </p:extLst>
          </p:nvPr>
        </p:nvGraphicFramePr>
        <p:xfrm>
          <a:off x="4496703" y="2155044"/>
          <a:ext cx="490538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39" name="Rovnice" r:id="rId7" imgW="710891" imgH="317362" progId="Equation.3">
                  <p:embed/>
                </p:oleObj>
              </mc:Choice>
              <mc:Fallback>
                <p:oleObj name="Rovnice" r:id="rId7" imgW="710891" imgH="317362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6703" y="2155044"/>
                        <a:ext cx="490538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" name="Objekt 6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086627"/>
              </p:ext>
            </p:extLst>
          </p:nvPr>
        </p:nvGraphicFramePr>
        <p:xfrm>
          <a:off x="6633478" y="2139169"/>
          <a:ext cx="4889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0" name="Rovnice" r:id="rId9" imgW="710891" imgH="317362" progId="Equation.3">
                  <p:embed/>
                </p:oleObj>
              </mc:Choice>
              <mc:Fallback>
                <p:oleObj name="Rovnice" r:id="rId9" imgW="710891" imgH="317362" progId="Equation.3">
                  <p:embed/>
                  <p:pic>
                    <p:nvPicPr>
                      <p:cNvPr id="0" name="Objek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3478" y="2139169"/>
                        <a:ext cx="4889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" name="Objekt 6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5974753"/>
              </p:ext>
            </p:extLst>
          </p:nvPr>
        </p:nvGraphicFramePr>
        <p:xfrm>
          <a:off x="177116" y="2813857"/>
          <a:ext cx="490537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1" name="Rovnice" r:id="rId11" imgW="710891" imgH="317362" progId="Equation.3">
                  <p:embed/>
                </p:oleObj>
              </mc:Choice>
              <mc:Fallback>
                <p:oleObj name="Rovnice" r:id="rId11" imgW="710891" imgH="317362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116" y="2813857"/>
                        <a:ext cx="490537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" name="Objekt 6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8704206"/>
              </p:ext>
            </p:extLst>
          </p:nvPr>
        </p:nvGraphicFramePr>
        <p:xfrm>
          <a:off x="2310716" y="2824969"/>
          <a:ext cx="4810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2" name="Rovnice" r:id="rId13" imgW="698197" imgH="317362" progId="Equation.3">
                  <p:embed/>
                </p:oleObj>
              </mc:Choice>
              <mc:Fallback>
                <p:oleObj name="Rovnice" r:id="rId13" imgW="698197" imgH="317362" progId="Equation.3">
                  <p:embed/>
                  <p:pic>
                    <p:nvPicPr>
                      <p:cNvPr id="0" name="Objek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0716" y="2824969"/>
                        <a:ext cx="4810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5" name="Objekt 6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9933104"/>
              </p:ext>
            </p:extLst>
          </p:nvPr>
        </p:nvGraphicFramePr>
        <p:xfrm>
          <a:off x="4479241" y="2817032"/>
          <a:ext cx="446087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3" name="Rovnice" r:id="rId15" imgW="647419" imgH="317362" progId="Equation.3">
                  <p:embed/>
                </p:oleObj>
              </mc:Choice>
              <mc:Fallback>
                <p:oleObj name="Rovnice" r:id="rId15" imgW="647419" imgH="317362" progId="Equation.3">
                  <p:embed/>
                  <p:pic>
                    <p:nvPicPr>
                      <p:cNvPr id="0" name="Objek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79241" y="2817032"/>
                        <a:ext cx="446087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" name="Objekt 6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4823906"/>
              </p:ext>
            </p:extLst>
          </p:nvPr>
        </p:nvGraphicFramePr>
        <p:xfrm>
          <a:off x="6633478" y="2818619"/>
          <a:ext cx="481013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4" name="Rovnice" r:id="rId17" imgW="698197" imgH="317362" progId="Equation.3">
                  <p:embed/>
                </p:oleObj>
              </mc:Choice>
              <mc:Fallback>
                <p:oleObj name="Rovnice" r:id="rId17" imgW="698197" imgH="317362" progId="Equation.3">
                  <p:embed/>
                  <p:pic>
                    <p:nvPicPr>
                      <p:cNvPr id="0" name="Objek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3478" y="2818619"/>
                        <a:ext cx="481013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7" name="Objekt 6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1649949"/>
              </p:ext>
            </p:extLst>
          </p:nvPr>
        </p:nvGraphicFramePr>
        <p:xfrm>
          <a:off x="175528" y="3504419"/>
          <a:ext cx="481013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5" name="Rovnice" r:id="rId19" imgW="698197" imgH="317362" progId="Equation.3">
                  <p:embed/>
                </p:oleObj>
              </mc:Choice>
              <mc:Fallback>
                <p:oleObj name="Rovnice" r:id="rId19" imgW="698197" imgH="317362" progId="Equation.3">
                  <p:embed/>
                  <p:pic>
                    <p:nvPicPr>
                      <p:cNvPr id="0" name="Objek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528" y="3504419"/>
                        <a:ext cx="481013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8" name="Objekt 6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1549748"/>
              </p:ext>
            </p:extLst>
          </p:nvPr>
        </p:nvGraphicFramePr>
        <p:xfrm>
          <a:off x="2331353" y="3515532"/>
          <a:ext cx="5873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6" name="Rovnice" r:id="rId21" imgW="850531" imgH="317362" progId="Equation.3">
                  <p:embed/>
                </p:oleObj>
              </mc:Choice>
              <mc:Fallback>
                <p:oleObj name="Rovnice" r:id="rId21" imgW="850531" imgH="317362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1353" y="3515532"/>
                        <a:ext cx="5873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" name="Objekt 6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20615165"/>
              </p:ext>
            </p:extLst>
          </p:nvPr>
        </p:nvGraphicFramePr>
        <p:xfrm>
          <a:off x="4493528" y="3517119"/>
          <a:ext cx="5873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7" name="Rovnice" r:id="rId23" imgW="850531" imgH="317362" progId="Equation.3">
                  <p:embed/>
                </p:oleObj>
              </mc:Choice>
              <mc:Fallback>
                <p:oleObj name="Rovnice" r:id="rId23" imgW="850531" imgH="317362" progId="Equation.3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3528" y="3517119"/>
                        <a:ext cx="5873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0" name="Objekt 6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9662182"/>
              </p:ext>
            </p:extLst>
          </p:nvPr>
        </p:nvGraphicFramePr>
        <p:xfrm>
          <a:off x="6639828" y="3517119"/>
          <a:ext cx="5873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8" name="Rovnice" r:id="rId25" imgW="850531" imgH="317362" progId="Equation.3">
                  <p:embed/>
                </p:oleObj>
              </mc:Choice>
              <mc:Fallback>
                <p:oleObj name="Rovnice" r:id="rId25" imgW="850531" imgH="317362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9828" y="3517119"/>
                        <a:ext cx="5873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" name="Objekt 7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9534609"/>
              </p:ext>
            </p:extLst>
          </p:nvPr>
        </p:nvGraphicFramePr>
        <p:xfrm>
          <a:off x="183466" y="4107669"/>
          <a:ext cx="6032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49" name="Rovnice" r:id="rId27" imgW="875920" imgH="317362" progId="Equation.3">
                  <p:embed/>
                </p:oleObj>
              </mc:Choice>
              <mc:Fallback>
                <p:oleObj name="Rovnice" r:id="rId27" imgW="875920" imgH="317362" progId="Equation.3">
                  <p:embed/>
                  <p:pic>
                    <p:nvPicPr>
                      <p:cNvPr id="0" name="Objek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466" y="4107669"/>
                        <a:ext cx="6032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2" name="Objekt 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4439106"/>
              </p:ext>
            </p:extLst>
          </p:nvPr>
        </p:nvGraphicFramePr>
        <p:xfrm>
          <a:off x="2347228" y="4120369"/>
          <a:ext cx="6032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0" name="Rovnice" r:id="rId29" imgW="875920" imgH="317362" progId="Equation.3">
                  <p:embed/>
                </p:oleObj>
              </mc:Choice>
              <mc:Fallback>
                <p:oleObj name="Rovnice" r:id="rId29" imgW="875920" imgH="317362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47228" y="4120369"/>
                        <a:ext cx="6032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" name="Objekt 7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3629118"/>
              </p:ext>
            </p:extLst>
          </p:nvPr>
        </p:nvGraphicFramePr>
        <p:xfrm>
          <a:off x="4503053" y="4120369"/>
          <a:ext cx="6127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1" name="Rovnice" r:id="rId31" imgW="888614" imgH="317362" progId="Equation.3">
                  <p:embed/>
                </p:oleObj>
              </mc:Choice>
              <mc:Fallback>
                <p:oleObj name="Rovnice" r:id="rId31" imgW="888614" imgH="317362" progId="Equation.3">
                  <p:embed/>
                  <p:pic>
                    <p:nvPicPr>
                      <p:cNvPr id="0" name="Objek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03053" y="4120369"/>
                        <a:ext cx="6127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4" name="Objekt 7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3055474"/>
              </p:ext>
            </p:extLst>
          </p:nvPr>
        </p:nvGraphicFramePr>
        <p:xfrm>
          <a:off x="6657291" y="4133069"/>
          <a:ext cx="6032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2" name="Rovnice" r:id="rId33" imgW="875920" imgH="317362" progId="Equation.3">
                  <p:embed/>
                </p:oleObj>
              </mc:Choice>
              <mc:Fallback>
                <p:oleObj name="Rovnice" r:id="rId33" imgW="875920" imgH="317362" progId="Equation.3">
                  <p:embed/>
                  <p:pic>
                    <p:nvPicPr>
                      <p:cNvPr id="0" name="Objek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7291" y="4133069"/>
                        <a:ext cx="6032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5" name="Objekt 7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5573967"/>
              </p:ext>
            </p:extLst>
          </p:nvPr>
        </p:nvGraphicFramePr>
        <p:xfrm>
          <a:off x="186641" y="4782357"/>
          <a:ext cx="603250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3" name="Rovnice" r:id="rId35" imgW="875920" imgH="317362" progId="Equation.3">
                  <p:embed/>
                </p:oleObj>
              </mc:Choice>
              <mc:Fallback>
                <p:oleObj name="Rovnice" r:id="rId35" imgW="875920" imgH="317362" progId="Equation.3">
                  <p:embed/>
                  <p:pic>
                    <p:nvPicPr>
                      <p:cNvPr id="0" name="Objek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641" y="4782357"/>
                        <a:ext cx="603250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" name="Objekt 7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1566635"/>
              </p:ext>
            </p:extLst>
          </p:nvPr>
        </p:nvGraphicFramePr>
        <p:xfrm>
          <a:off x="2345641" y="4782357"/>
          <a:ext cx="7096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4" name="Rovnice" r:id="rId37" imgW="1028254" imgH="317362" progId="Equation.3">
                  <p:embed/>
                </p:oleObj>
              </mc:Choice>
              <mc:Fallback>
                <p:oleObj name="Rovnice" r:id="rId37" imgW="1028254" imgH="317362" progId="Equation.3">
                  <p:embed/>
                  <p:pic>
                    <p:nvPicPr>
                      <p:cNvPr id="0" name="Objekt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45641" y="4782357"/>
                        <a:ext cx="7096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7" name="Objekt 7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8796140"/>
              </p:ext>
            </p:extLst>
          </p:nvPr>
        </p:nvGraphicFramePr>
        <p:xfrm>
          <a:off x="4507816" y="4787119"/>
          <a:ext cx="7096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5" name="Rovnice" r:id="rId39" imgW="1028254" imgH="317362" progId="Equation.3">
                  <p:embed/>
                </p:oleObj>
              </mc:Choice>
              <mc:Fallback>
                <p:oleObj name="Rovnice" r:id="rId39" imgW="1028254" imgH="317362" progId="Equation.3">
                  <p:embed/>
                  <p:pic>
                    <p:nvPicPr>
                      <p:cNvPr id="0" name="Objekt 3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07816" y="4787119"/>
                        <a:ext cx="7096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8" name="Objekt 7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7247331"/>
              </p:ext>
            </p:extLst>
          </p:nvPr>
        </p:nvGraphicFramePr>
        <p:xfrm>
          <a:off x="6666816" y="4787119"/>
          <a:ext cx="7096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6" name="Rovnice" r:id="rId41" imgW="1028254" imgH="317362" progId="Equation.3">
                  <p:embed/>
                </p:oleObj>
              </mc:Choice>
              <mc:Fallback>
                <p:oleObj name="Rovnice" r:id="rId41" imgW="1028254" imgH="317362" progId="Equation.3">
                  <p:embed/>
                  <p:pic>
                    <p:nvPicPr>
                      <p:cNvPr id="0" name="Objekt 4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6816" y="4787119"/>
                        <a:ext cx="7096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" name="Objekt 7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2075104"/>
              </p:ext>
            </p:extLst>
          </p:nvPr>
        </p:nvGraphicFramePr>
        <p:xfrm>
          <a:off x="177116" y="5491969"/>
          <a:ext cx="7096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7" name="Rovnice" r:id="rId43" imgW="1028254" imgH="317362" progId="Equation.3">
                  <p:embed/>
                </p:oleObj>
              </mc:Choice>
              <mc:Fallback>
                <p:oleObj name="Rovnice" r:id="rId43" imgW="1028254" imgH="317362" progId="Equation.3">
                  <p:embed/>
                  <p:pic>
                    <p:nvPicPr>
                      <p:cNvPr id="0" name="Objekt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116" y="5491969"/>
                        <a:ext cx="7096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0" name="Objekt 7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3838631"/>
              </p:ext>
            </p:extLst>
          </p:nvPr>
        </p:nvGraphicFramePr>
        <p:xfrm>
          <a:off x="2326591" y="5504669"/>
          <a:ext cx="709612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8" name="Rovnice" r:id="rId45" imgW="1028254" imgH="317362" progId="Equation.3">
                  <p:embed/>
                </p:oleObj>
              </mc:Choice>
              <mc:Fallback>
                <p:oleObj name="Rovnice" r:id="rId45" imgW="1028254" imgH="317362" progId="Equation.3">
                  <p:embed/>
                  <p:pic>
                    <p:nvPicPr>
                      <p:cNvPr id="0" name="Objek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26591" y="5504669"/>
                        <a:ext cx="709612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" name="Objekt 8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9487108"/>
              </p:ext>
            </p:extLst>
          </p:nvPr>
        </p:nvGraphicFramePr>
        <p:xfrm>
          <a:off x="4496703" y="5499907"/>
          <a:ext cx="7270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59" name="Rovnice" r:id="rId47" imgW="1053643" imgH="317362" progId="Equation.3">
                  <p:embed/>
                </p:oleObj>
              </mc:Choice>
              <mc:Fallback>
                <p:oleObj name="Rovnice" r:id="rId47" imgW="1053643" imgH="317362" progId="Equation.3">
                  <p:embed/>
                  <p:pic>
                    <p:nvPicPr>
                      <p:cNvPr id="0" name="Objekt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6703" y="5499907"/>
                        <a:ext cx="7270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" name="Objekt 8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7171660"/>
              </p:ext>
            </p:extLst>
          </p:nvPr>
        </p:nvGraphicFramePr>
        <p:xfrm>
          <a:off x="6646178" y="5496732"/>
          <a:ext cx="72707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060" name="Rovnice" r:id="rId49" imgW="1053643" imgH="317362" progId="Equation.3">
                  <p:embed/>
                </p:oleObj>
              </mc:Choice>
              <mc:Fallback>
                <p:oleObj name="Rovnice" r:id="rId49" imgW="1053643" imgH="317362" progId="Equation.3">
                  <p:embed/>
                  <p:pic>
                    <p:nvPicPr>
                      <p:cNvPr id="0" name="Objek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6178" y="5496732"/>
                        <a:ext cx="72707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3" name="Rectangle 62"/>
          <p:cNvSpPr>
            <a:spLocks noChangeArrowheads="1"/>
          </p:cNvSpPr>
          <p:nvPr/>
        </p:nvSpPr>
        <p:spPr bwMode="auto">
          <a:xfrm>
            <a:off x="950228" y="54554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4" name="Rectangle 86"/>
          <p:cNvSpPr>
            <a:spLocks noChangeArrowheads="1"/>
          </p:cNvSpPr>
          <p:nvPr/>
        </p:nvSpPr>
        <p:spPr bwMode="auto">
          <a:xfrm>
            <a:off x="950228" y="47696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5" name="Rectangle 63"/>
          <p:cNvSpPr>
            <a:spLocks noChangeArrowheads="1"/>
          </p:cNvSpPr>
          <p:nvPr/>
        </p:nvSpPr>
        <p:spPr bwMode="auto">
          <a:xfrm>
            <a:off x="845453" y="40838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6" name="Rectangle 85"/>
          <p:cNvSpPr>
            <a:spLocks noChangeArrowheads="1"/>
          </p:cNvSpPr>
          <p:nvPr/>
        </p:nvSpPr>
        <p:spPr bwMode="auto">
          <a:xfrm>
            <a:off x="731153" y="35123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7" name="Rectangle 64"/>
          <p:cNvSpPr>
            <a:spLocks noChangeArrowheads="1"/>
          </p:cNvSpPr>
          <p:nvPr/>
        </p:nvSpPr>
        <p:spPr bwMode="auto">
          <a:xfrm>
            <a:off x="731153" y="2823382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8" name="Rectangle 83"/>
          <p:cNvSpPr>
            <a:spLocks noChangeArrowheads="1"/>
          </p:cNvSpPr>
          <p:nvPr/>
        </p:nvSpPr>
        <p:spPr bwMode="auto">
          <a:xfrm>
            <a:off x="731153" y="2126469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9" name="Rectangle 65"/>
          <p:cNvSpPr>
            <a:spLocks noChangeArrowheads="1"/>
          </p:cNvSpPr>
          <p:nvPr/>
        </p:nvSpPr>
        <p:spPr bwMode="auto">
          <a:xfrm>
            <a:off x="3131453" y="54554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0" name="Rectangle 82"/>
          <p:cNvSpPr>
            <a:spLocks noChangeArrowheads="1"/>
          </p:cNvSpPr>
          <p:nvPr/>
        </p:nvSpPr>
        <p:spPr bwMode="auto">
          <a:xfrm>
            <a:off x="3131453" y="47696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1" name="Rectangle 66"/>
          <p:cNvSpPr>
            <a:spLocks noChangeArrowheads="1"/>
          </p:cNvSpPr>
          <p:nvPr/>
        </p:nvSpPr>
        <p:spPr bwMode="auto">
          <a:xfrm>
            <a:off x="3017153" y="40838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" name="Rectangle 81"/>
          <p:cNvSpPr>
            <a:spLocks noChangeArrowheads="1"/>
          </p:cNvSpPr>
          <p:nvPr/>
        </p:nvSpPr>
        <p:spPr bwMode="auto">
          <a:xfrm>
            <a:off x="3017153" y="35123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3" name="Rectangle 67"/>
          <p:cNvSpPr>
            <a:spLocks noChangeArrowheads="1"/>
          </p:cNvSpPr>
          <p:nvPr/>
        </p:nvSpPr>
        <p:spPr bwMode="auto">
          <a:xfrm>
            <a:off x="2902853" y="2823382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4" name="Rectangle 80"/>
          <p:cNvSpPr>
            <a:spLocks noChangeArrowheads="1"/>
          </p:cNvSpPr>
          <p:nvPr/>
        </p:nvSpPr>
        <p:spPr bwMode="auto">
          <a:xfrm>
            <a:off x="2902853" y="2126469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5" name="Rectangle 68"/>
          <p:cNvSpPr>
            <a:spLocks noChangeArrowheads="1"/>
          </p:cNvSpPr>
          <p:nvPr/>
        </p:nvSpPr>
        <p:spPr bwMode="auto">
          <a:xfrm>
            <a:off x="5303153" y="5457044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6" name="Rectangle 79"/>
          <p:cNvSpPr>
            <a:spLocks noChangeArrowheads="1"/>
          </p:cNvSpPr>
          <p:nvPr/>
        </p:nvSpPr>
        <p:spPr bwMode="auto">
          <a:xfrm>
            <a:off x="5303153" y="47696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7" name="Rectangle 69"/>
          <p:cNvSpPr>
            <a:spLocks noChangeArrowheads="1"/>
          </p:cNvSpPr>
          <p:nvPr/>
        </p:nvSpPr>
        <p:spPr bwMode="auto">
          <a:xfrm>
            <a:off x="5188853" y="40838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8" name="Rectangle 78"/>
          <p:cNvSpPr>
            <a:spLocks noChangeArrowheads="1"/>
          </p:cNvSpPr>
          <p:nvPr/>
        </p:nvSpPr>
        <p:spPr bwMode="auto">
          <a:xfrm>
            <a:off x="5188853" y="3513944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9" name="Rectangle 70"/>
          <p:cNvSpPr>
            <a:spLocks noChangeArrowheads="1"/>
          </p:cNvSpPr>
          <p:nvPr/>
        </p:nvSpPr>
        <p:spPr bwMode="auto">
          <a:xfrm>
            <a:off x="5074553" y="2823382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0" name="Rectangle 77"/>
          <p:cNvSpPr>
            <a:spLocks noChangeArrowheads="1"/>
          </p:cNvSpPr>
          <p:nvPr/>
        </p:nvSpPr>
        <p:spPr bwMode="auto">
          <a:xfrm>
            <a:off x="5074553" y="2126469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1" name="Rectangle 71"/>
          <p:cNvSpPr>
            <a:spLocks noChangeArrowheads="1"/>
          </p:cNvSpPr>
          <p:nvPr/>
        </p:nvSpPr>
        <p:spPr bwMode="auto">
          <a:xfrm>
            <a:off x="7474853" y="54554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" name="Rectangle 76"/>
          <p:cNvSpPr>
            <a:spLocks noChangeArrowheads="1"/>
          </p:cNvSpPr>
          <p:nvPr/>
        </p:nvSpPr>
        <p:spPr bwMode="auto">
          <a:xfrm>
            <a:off x="7474853" y="47696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" name="Rectangle 72"/>
          <p:cNvSpPr>
            <a:spLocks noChangeArrowheads="1"/>
          </p:cNvSpPr>
          <p:nvPr/>
        </p:nvSpPr>
        <p:spPr bwMode="auto">
          <a:xfrm>
            <a:off x="7360553" y="4083857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" name="Rectangle 75"/>
          <p:cNvSpPr>
            <a:spLocks noChangeArrowheads="1"/>
          </p:cNvSpPr>
          <p:nvPr/>
        </p:nvSpPr>
        <p:spPr bwMode="auto">
          <a:xfrm>
            <a:off x="7360553" y="3513944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" name="Rectangle 73"/>
          <p:cNvSpPr>
            <a:spLocks noChangeArrowheads="1"/>
          </p:cNvSpPr>
          <p:nvPr/>
        </p:nvSpPr>
        <p:spPr bwMode="auto">
          <a:xfrm>
            <a:off x="7246253" y="2823382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" name="Rectangle 74"/>
          <p:cNvSpPr>
            <a:spLocks noChangeArrowheads="1"/>
          </p:cNvSpPr>
          <p:nvPr/>
        </p:nvSpPr>
        <p:spPr bwMode="auto">
          <a:xfrm>
            <a:off x="7246253" y="2126469"/>
            <a:ext cx="1257300" cy="25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8" name="Rectangle 100"/>
          <p:cNvSpPr>
            <a:spLocks noChangeArrowheads="1"/>
          </p:cNvSpPr>
          <p:nvPr/>
        </p:nvSpPr>
        <p:spPr bwMode="auto">
          <a:xfrm>
            <a:off x="150128" y="1862944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81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280682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507/list č. 13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Zapiš římské číslice do rámečků formou arabských číslic: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8830127"/>
              </p:ext>
            </p:extLst>
          </p:nvPr>
        </p:nvGraphicFramePr>
        <p:xfrm>
          <a:off x="71107" y="2089889"/>
          <a:ext cx="115887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3" name="Rovnice" r:id="rId3" imgW="1498600" imgH="330200" progId="Equation.3">
                  <p:embed/>
                </p:oleObj>
              </mc:Choice>
              <mc:Fallback>
                <p:oleObj name="Rovnice" r:id="rId3" imgW="1498600" imgH="33020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107" y="2089889"/>
                        <a:ext cx="115887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9972002"/>
              </p:ext>
            </p:extLst>
          </p:nvPr>
        </p:nvGraphicFramePr>
        <p:xfrm>
          <a:off x="3265157" y="2089889"/>
          <a:ext cx="1041400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4" name="Rovnice" r:id="rId5" imgW="1346200" imgH="330200" progId="Equation.3">
                  <p:embed/>
                </p:oleObj>
              </mc:Choice>
              <mc:Fallback>
                <p:oleObj name="Rovnice" r:id="rId5" imgW="1346200" imgH="330200" progId="Equation.3">
                  <p:embed/>
                  <p:pic>
                    <p:nvPicPr>
                      <p:cNvPr id="0" name="Objek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65157" y="2089889"/>
                        <a:ext cx="1041400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9875672"/>
              </p:ext>
            </p:extLst>
          </p:nvPr>
        </p:nvGraphicFramePr>
        <p:xfrm>
          <a:off x="6384594" y="2089889"/>
          <a:ext cx="1492250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5" name="Rovnice" r:id="rId7" imgW="1930400" imgH="330200" progId="Equation.3">
                  <p:embed/>
                </p:oleObj>
              </mc:Choice>
              <mc:Fallback>
                <p:oleObj name="Rovnice" r:id="rId7" imgW="1930400" imgH="33020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84594" y="2089889"/>
                        <a:ext cx="1492250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5669248"/>
              </p:ext>
            </p:extLst>
          </p:nvPr>
        </p:nvGraphicFramePr>
        <p:xfrm>
          <a:off x="74282" y="2637577"/>
          <a:ext cx="1196975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6" name="Rovnice" r:id="rId9" imgW="1549400" imgH="330200" progId="Equation.3">
                  <p:embed/>
                </p:oleObj>
              </mc:Choice>
              <mc:Fallback>
                <p:oleObj name="Rovnice" r:id="rId9" imgW="1549400" imgH="33020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82" y="2637577"/>
                        <a:ext cx="1196975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7470667"/>
              </p:ext>
            </p:extLst>
          </p:nvPr>
        </p:nvGraphicFramePr>
        <p:xfrm>
          <a:off x="3274682" y="2637577"/>
          <a:ext cx="1060450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7" name="Rovnice" r:id="rId11" imgW="1371600" imgH="330200" progId="Equation.3">
                  <p:embed/>
                </p:oleObj>
              </mc:Choice>
              <mc:Fallback>
                <p:oleObj name="Rovnice" r:id="rId11" imgW="1371600" imgH="330200" progId="Equation.3">
                  <p:embed/>
                  <p:pic>
                    <p:nvPicPr>
                      <p:cNvPr id="0" name="Objek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4682" y="2637577"/>
                        <a:ext cx="1060450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7564700"/>
              </p:ext>
            </p:extLst>
          </p:nvPr>
        </p:nvGraphicFramePr>
        <p:xfrm>
          <a:off x="6378244" y="2637577"/>
          <a:ext cx="1384300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8" name="Rovnice" r:id="rId13" imgW="1790700" imgH="330200" progId="Equation.3">
                  <p:embed/>
                </p:oleObj>
              </mc:Choice>
              <mc:Fallback>
                <p:oleObj name="Rovnice" r:id="rId13" imgW="1790700" imgH="330200" progId="Equation.3">
                  <p:embed/>
                  <p:pic>
                    <p:nvPicPr>
                      <p:cNvPr id="0" name="Objek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8244" y="2637577"/>
                        <a:ext cx="1384300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8613402"/>
              </p:ext>
            </p:extLst>
          </p:nvPr>
        </p:nvGraphicFramePr>
        <p:xfrm>
          <a:off x="74282" y="3212252"/>
          <a:ext cx="1196975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99" name="Rovnice" r:id="rId15" imgW="1549400" imgH="330200" progId="Equation.3">
                  <p:embed/>
                </p:oleObj>
              </mc:Choice>
              <mc:Fallback>
                <p:oleObj name="Rovnice" r:id="rId15" imgW="1549400" imgH="33020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82" y="3212252"/>
                        <a:ext cx="1196975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7299468"/>
              </p:ext>
            </p:extLst>
          </p:nvPr>
        </p:nvGraphicFramePr>
        <p:xfrm>
          <a:off x="3250869" y="3194789"/>
          <a:ext cx="1119188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0" name="Rovnice" r:id="rId17" imgW="1447800" imgH="330200" progId="Equation.3">
                  <p:embed/>
                </p:oleObj>
              </mc:Choice>
              <mc:Fallback>
                <p:oleObj name="Rovnice" r:id="rId17" imgW="1447800" imgH="330200" progId="Equation.3">
                  <p:embed/>
                  <p:pic>
                    <p:nvPicPr>
                      <p:cNvPr id="0" name="Objek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50869" y="3194789"/>
                        <a:ext cx="1119188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71510"/>
              </p:ext>
            </p:extLst>
          </p:nvPr>
        </p:nvGraphicFramePr>
        <p:xfrm>
          <a:off x="6371894" y="3194789"/>
          <a:ext cx="1079500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1" name="Rovnice" r:id="rId19" imgW="1397000" imgH="330200" progId="Equation.3">
                  <p:embed/>
                </p:oleObj>
              </mc:Choice>
              <mc:Fallback>
                <p:oleObj name="Rovnice" r:id="rId19" imgW="1397000" imgH="330200" progId="Equation.3">
                  <p:embed/>
                  <p:pic>
                    <p:nvPicPr>
                      <p:cNvPr id="0" name="Objek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1894" y="3194789"/>
                        <a:ext cx="1079500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2333344"/>
              </p:ext>
            </p:extLst>
          </p:nvPr>
        </p:nvGraphicFramePr>
        <p:xfrm>
          <a:off x="74282" y="3791689"/>
          <a:ext cx="137477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2" name="Rovnice" r:id="rId21" imgW="1778000" imgH="330200" progId="Equation.3">
                  <p:embed/>
                </p:oleObj>
              </mc:Choice>
              <mc:Fallback>
                <p:oleObj name="Rovnice" r:id="rId21" imgW="1778000" imgH="330200" progId="Equation.3">
                  <p:embed/>
                  <p:pic>
                    <p:nvPicPr>
                      <p:cNvPr id="0" name="Objek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82" y="3791689"/>
                        <a:ext cx="137477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149774"/>
              </p:ext>
            </p:extLst>
          </p:nvPr>
        </p:nvGraphicFramePr>
        <p:xfrm>
          <a:off x="3290557" y="3782164"/>
          <a:ext cx="167957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3" name="Rovnice" r:id="rId23" imgW="2171700" imgH="330200" progId="Equation.3">
                  <p:embed/>
                </p:oleObj>
              </mc:Choice>
              <mc:Fallback>
                <p:oleObj name="Rovnice" r:id="rId23" imgW="2171700" imgH="33020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90557" y="3782164"/>
                        <a:ext cx="167957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453155"/>
              </p:ext>
            </p:extLst>
          </p:nvPr>
        </p:nvGraphicFramePr>
        <p:xfrm>
          <a:off x="6365544" y="3782164"/>
          <a:ext cx="135572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4" name="Rovnice" r:id="rId25" imgW="1752600" imgH="330200" progId="Equation.3">
                  <p:embed/>
                </p:oleObj>
              </mc:Choice>
              <mc:Fallback>
                <p:oleObj name="Rovnice" r:id="rId25" imgW="1752600" imgH="33020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65544" y="3782164"/>
                        <a:ext cx="135572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3733523"/>
              </p:ext>
            </p:extLst>
          </p:nvPr>
        </p:nvGraphicFramePr>
        <p:xfrm>
          <a:off x="93332" y="4380652"/>
          <a:ext cx="1954212" cy="255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5" name="Rovnice" r:id="rId27" imgW="2527300" imgH="330200" progId="Equation.3">
                  <p:embed/>
                </p:oleObj>
              </mc:Choice>
              <mc:Fallback>
                <p:oleObj name="Rovnice" r:id="rId27" imgW="2527300" imgH="330200" progId="Equation.3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332" y="4380652"/>
                        <a:ext cx="1954212" cy="255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913279"/>
              </p:ext>
            </p:extLst>
          </p:nvPr>
        </p:nvGraphicFramePr>
        <p:xfrm>
          <a:off x="3247694" y="4388589"/>
          <a:ext cx="952500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6" name="Rovnice" r:id="rId29" imgW="1231366" imgH="330057" progId="Equation.3">
                  <p:embed/>
                </p:oleObj>
              </mc:Choice>
              <mc:Fallback>
                <p:oleObj name="Rovnice" r:id="rId29" imgW="1231366" imgH="330057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7694" y="4388589"/>
                        <a:ext cx="952500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92910832"/>
              </p:ext>
            </p:extLst>
          </p:nvPr>
        </p:nvGraphicFramePr>
        <p:xfrm>
          <a:off x="6362369" y="4385414"/>
          <a:ext cx="717550" cy="24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7" name="Rovnice" r:id="rId31" imgW="926698" imgH="317362" progId="Equation.3">
                  <p:embed/>
                </p:oleObj>
              </mc:Choice>
              <mc:Fallback>
                <p:oleObj name="Rovnice" r:id="rId31" imgW="926698" imgH="317362" progId="Equation.3">
                  <p:embed/>
                  <p:pic>
                    <p:nvPicPr>
                      <p:cNvPr id="0" name="Objek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62369" y="4385414"/>
                        <a:ext cx="717550" cy="244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7329034"/>
              </p:ext>
            </p:extLst>
          </p:nvPr>
        </p:nvGraphicFramePr>
        <p:xfrm>
          <a:off x="85394" y="4963264"/>
          <a:ext cx="115887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8" name="Rovnice" r:id="rId33" imgW="1498600" imgH="330200" progId="Equation.3">
                  <p:embed/>
                </p:oleObj>
              </mc:Choice>
              <mc:Fallback>
                <p:oleObj name="Rovnice" r:id="rId33" imgW="1498600" imgH="33020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394" y="4963264"/>
                        <a:ext cx="115887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5568899"/>
              </p:ext>
            </p:extLst>
          </p:nvPr>
        </p:nvGraphicFramePr>
        <p:xfrm>
          <a:off x="3231819" y="4956914"/>
          <a:ext cx="1217613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09" name="Rovnice" r:id="rId35" imgW="1574800" imgH="330200" progId="Equation.3">
                  <p:embed/>
                </p:oleObj>
              </mc:Choice>
              <mc:Fallback>
                <p:oleObj name="Rovnice" r:id="rId35" imgW="1574800" imgH="330200" progId="Equation.3">
                  <p:embed/>
                  <p:pic>
                    <p:nvPicPr>
                      <p:cNvPr id="0" name="Objek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1819" y="4956914"/>
                        <a:ext cx="1217613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0406263"/>
              </p:ext>
            </p:extLst>
          </p:nvPr>
        </p:nvGraphicFramePr>
        <p:xfrm>
          <a:off x="6341732" y="4952152"/>
          <a:ext cx="835025" cy="24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10" name="Rovnice" r:id="rId37" imgW="1079032" imgH="317362" progId="Equation.3">
                  <p:embed/>
                </p:oleObj>
              </mc:Choice>
              <mc:Fallback>
                <p:oleObj name="Rovnice" r:id="rId37" imgW="1079032" imgH="317362" progId="Equation.3">
                  <p:embed/>
                  <p:pic>
                    <p:nvPicPr>
                      <p:cNvPr id="0" name="Objek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41732" y="4952152"/>
                        <a:ext cx="835025" cy="244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8134319"/>
              </p:ext>
            </p:extLst>
          </p:nvPr>
        </p:nvGraphicFramePr>
        <p:xfrm>
          <a:off x="74282" y="5530002"/>
          <a:ext cx="981075" cy="244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11" name="Rovnice" r:id="rId39" imgW="1269449" imgH="317362" progId="Equation.3">
                  <p:embed/>
                </p:oleObj>
              </mc:Choice>
              <mc:Fallback>
                <p:oleObj name="Rovnice" r:id="rId39" imgW="1269449" imgH="317362" progId="Equation.3">
                  <p:embed/>
                  <p:pic>
                    <p:nvPicPr>
                      <p:cNvPr id="0" name="Objek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282" y="5530002"/>
                        <a:ext cx="981075" cy="244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7676000"/>
              </p:ext>
            </p:extLst>
          </p:nvPr>
        </p:nvGraphicFramePr>
        <p:xfrm>
          <a:off x="3230232" y="5547464"/>
          <a:ext cx="1747837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12" name="Rovnice" r:id="rId41" imgW="2260600" imgH="330200" progId="Equation.3">
                  <p:embed/>
                </p:oleObj>
              </mc:Choice>
              <mc:Fallback>
                <p:oleObj name="Rovnice" r:id="rId41" imgW="2260600" imgH="330200" progId="Equation.3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0232" y="5547464"/>
                        <a:ext cx="1747837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1573565"/>
              </p:ext>
            </p:extLst>
          </p:nvPr>
        </p:nvGraphicFramePr>
        <p:xfrm>
          <a:off x="6352844" y="5547464"/>
          <a:ext cx="1177925" cy="255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013" name="Rovnice" r:id="rId43" imgW="1524000" imgH="330200" progId="Equation.3">
                  <p:embed/>
                </p:oleObj>
              </mc:Choice>
              <mc:Fallback>
                <p:oleObj name="Rovnice" r:id="rId43" imgW="1524000" imgH="330200" progId="Equation.3">
                  <p:embed/>
                  <p:pic>
                    <p:nvPicPr>
                      <p:cNvPr id="0" name="Objek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52844" y="5547464"/>
                        <a:ext cx="1177925" cy="255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Rectangle 11"/>
          <p:cNvSpPr>
            <a:spLocks noChangeArrowheads="1"/>
          </p:cNvSpPr>
          <p:nvPr/>
        </p:nvSpPr>
        <p:spPr bwMode="auto">
          <a:xfrm>
            <a:off x="2098344" y="439017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Rectangle 31"/>
          <p:cNvSpPr>
            <a:spLocks noChangeArrowheads="1"/>
          </p:cNvSpPr>
          <p:nvPr/>
        </p:nvSpPr>
        <p:spPr bwMode="auto">
          <a:xfrm>
            <a:off x="1307769" y="495691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Rectangle 12"/>
          <p:cNvSpPr>
            <a:spLocks noChangeArrowheads="1"/>
          </p:cNvSpPr>
          <p:nvPr/>
        </p:nvSpPr>
        <p:spPr bwMode="auto">
          <a:xfrm>
            <a:off x="1193469" y="5530002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Rectangle 30"/>
          <p:cNvSpPr>
            <a:spLocks noChangeArrowheads="1"/>
          </p:cNvSpPr>
          <p:nvPr/>
        </p:nvSpPr>
        <p:spPr bwMode="auto">
          <a:xfrm>
            <a:off x="1536369" y="3804389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Rectangle 13"/>
          <p:cNvSpPr>
            <a:spLocks noChangeArrowheads="1"/>
          </p:cNvSpPr>
          <p:nvPr/>
        </p:nvSpPr>
        <p:spPr bwMode="auto">
          <a:xfrm>
            <a:off x="1422069" y="3220189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Rectangle 29"/>
          <p:cNvSpPr>
            <a:spLocks noChangeArrowheads="1"/>
          </p:cNvSpPr>
          <p:nvPr/>
        </p:nvSpPr>
        <p:spPr bwMode="auto">
          <a:xfrm>
            <a:off x="1422069" y="2659802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Rectangle 14"/>
          <p:cNvSpPr>
            <a:spLocks noChangeArrowheads="1"/>
          </p:cNvSpPr>
          <p:nvPr/>
        </p:nvSpPr>
        <p:spPr bwMode="auto">
          <a:xfrm>
            <a:off x="1422069" y="209782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Rectangle 28"/>
          <p:cNvSpPr>
            <a:spLocks noChangeArrowheads="1"/>
          </p:cNvSpPr>
          <p:nvPr/>
        </p:nvSpPr>
        <p:spPr bwMode="auto">
          <a:xfrm>
            <a:off x="4508169" y="209782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Rectangle 15"/>
          <p:cNvSpPr>
            <a:spLocks noChangeArrowheads="1"/>
          </p:cNvSpPr>
          <p:nvPr/>
        </p:nvSpPr>
        <p:spPr bwMode="auto">
          <a:xfrm>
            <a:off x="4508169" y="2659802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4508169" y="324241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Rectangle 16"/>
          <p:cNvSpPr>
            <a:spLocks noChangeArrowheads="1"/>
          </p:cNvSpPr>
          <p:nvPr/>
        </p:nvSpPr>
        <p:spPr bwMode="auto">
          <a:xfrm>
            <a:off x="5079669" y="380121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Rectangle 26"/>
          <p:cNvSpPr>
            <a:spLocks noChangeArrowheads="1"/>
          </p:cNvSpPr>
          <p:nvPr/>
        </p:nvSpPr>
        <p:spPr bwMode="auto">
          <a:xfrm>
            <a:off x="4279569" y="4374302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Rectangle 17"/>
          <p:cNvSpPr>
            <a:spLocks noChangeArrowheads="1"/>
          </p:cNvSpPr>
          <p:nvPr/>
        </p:nvSpPr>
        <p:spPr bwMode="auto">
          <a:xfrm>
            <a:off x="4546269" y="4947389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7" name="Rectangle 25"/>
          <p:cNvSpPr>
            <a:spLocks noChangeArrowheads="1"/>
          </p:cNvSpPr>
          <p:nvPr/>
        </p:nvSpPr>
        <p:spPr bwMode="auto">
          <a:xfrm>
            <a:off x="5079669" y="5523652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Rectangle 18"/>
          <p:cNvSpPr>
            <a:spLocks noChangeArrowheads="1"/>
          </p:cNvSpPr>
          <p:nvPr/>
        </p:nvSpPr>
        <p:spPr bwMode="auto">
          <a:xfrm>
            <a:off x="7641894" y="552047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9" name="Rectangle 24"/>
          <p:cNvSpPr>
            <a:spLocks noChangeArrowheads="1"/>
          </p:cNvSpPr>
          <p:nvPr/>
        </p:nvSpPr>
        <p:spPr bwMode="auto">
          <a:xfrm>
            <a:off x="7318044" y="495056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Rectangle 19"/>
          <p:cNvSpPr>
            <a:spLocks noChangeArrowheads="1"/>
          </p:cNvSpPr>
          <p:nvPr/>
        </p:nvSpPr>
        <p:spPr bwMode="auto">
          <a:xfrm>
            <a:off x="7213269" y="437747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" name="Rectangle 23"/>
          <p:cNvSpPr>
            <a:spLocks noChangeArrowheads="1"/>
          </p:cNvSpPr>
          <p:nvPr/>
        </p:nvSpPr>
        <p:spPr bwMode="auto">
          <a:xfrm>
            <a:off x="7822869" y="380121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2" name="Rectangle 20"/>
          <p:cNvSpPr>
            <a:spLocks noChangeArrowheads="1"/>
          </p:cNvSpPr>
          <p:nvPr/>
        </p:nvSpPr>
        <p:spPr bwMode="auto">
          <a:xfrm>
            <a:off x="7594269" y="3229714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" name="Rectangle 22"/>
          <p:cNvSpPr>
            <a:spLocks noChangeArrowheads="1"/>
          </p:cNvSpPr>
          <p:nvPr/>
        </p:nvSpPr>
        <p:spPr bwMode="auto">
          <a:xfrm>
            <a:off x="7851444" y="2655039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Rectangle 21"/>
          <p:cNvSpPr>
            <a:spLocks noChangeArrowheads="1"/>
          </p:cNvSpPr>
          <p:nvPr/>
        </p:nvSpPr>
        <p:spPr bwMode="auto">
          <a:xfrm>
            <a:off x="8003844" y="2097827"/>
            <a:ext cx="1028700" cy="2413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Rectangle 44"/>
          <p:cNvSpPr>
            <a:spLocks noChangeArrowheads="1"/>
          </p:cNvSpPr>
          <p:nvPr/>
        </p:nvSpPr>
        <p:spPr bwMode="auto">
          <a:xfrm>
            <a:off x="40944" y="2067664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4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322717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6766</TotalTime>
  <Words>764</Words>
  <Application>Microsoft Office PowerPoint</Application>
  <PresentationFormat>Předvádění na obrazovce (4:3)</PresentationFormat>
  <Paragraphs>403</Paragraphs>
  <Slides>17</Slides>
  <Notes>9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31" baseType="lpstr">
      <vt:lpstr>Arial</vt:lpstr>
      <vt:lpstr>Calibri</vt:lpstr>
      <vt:lpstr>Cambria Math</vt:lpstr>
      <vt:lpstr>Franklin Gothic Book</vt:lpstr>
      <vt:lpstr>Franklin Gothic Medium</vt:lpstr>
      <vt:lpstr>Tunga</vt:lpstr>
      <vt:lpstr>Wingdings</vt:lpstr>
      <vt:lpstr>Wingdings 2</vt:lpstr>
      <vt:lpstr>Úhly</vt:lpstr>
      <vt:lpstr>Human</vt:lpstr>
      <vt:lpstr>1_Human</vt:lpstr>
      <vt:lpstr>2_Human</vt:lpstr>
      <vt:lpstr>3_Human</vt:lpstr>
      <vt:lpstr>Rovnice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477</cp:revision>
  <dcterms:created xsi:type="dcterms:W3CDTF">2011-02-20T11:49:28Z</dcterms:created>
  <dcterms:modified xsi:type="dcterms:W3CDTF">2013-12-15T14:44:17Z</dcterms:modified>
</cp:coreProperties>
</file>