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3" r:id="rId3"/>
    <p:sldId id="267" r:id="rId4"/>
    <p:sldId id="268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08C0DA5-D20C-4152-A30C-3A2809E58E12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543174E-3AEC-4634-B343-961591D76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Chemická vazba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8.ročník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6252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2C_17_Chemická vazba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8. ročník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70077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koncipován k výkladu </a:t>
            </a:r>
            <a:r>
              <a:rPr lang="cs-CZ" dirty="0" smtClean="0"/>
              <a:t>učitele.</a:t>
            </a:r>
            <a:endParaRPr lang="cs-CZ" dirty="0" smtClean="0"/>
          </a:p>
          <a:p>
            <a:r>
              <a:rPr lang="cs-CZ" dirty="0" smtClean="0"/>
              <a:t>Obsahuje bodově poznámky k zápisu </a:t>
            </a:r>
            <a:r>
              <a:rPr lang="cs-CZ" dirty="0" smtClean="0"/>
              <a:t>žáků. </a:t>
            </a:r>
            <a:endParaRPr lang="cs-CZ" dirty="0" smtClean="0"/>
          </a:p>
          <a:p>
            <a:r>
              <a:rPr lang="cs-CZ" dirty="0" smtClean="0"/>
              <a:t>Součástí materiálu jsou základní </a:t>
            </a:r>
            <a:r>
              <a:rPr lang="cs-CZ" dirty="0" smtClean="0"/>
              <a:t>pojmy </a:t>
            </a:r>
            <a:r>
              <a:rPr lang="cs-CZ" dirty="0" smtClean="0"/>
              <a:t>týkající se chemické vazby – vznik chemické vazby, elektronegativita, typy </a:t>
            </a:r>
            <a:r>
              <a:rPr lang="cs-CZ" dirty="0" smtClean="0"/>
              <a:t>vazeb. 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1559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Součástí materiálu je uvedení typu vazeb – nepolární, polární, </a:t>
            </a:r>
            <a:r>
              <a:rPr lang="cs-CZ" dirty="0" smtClean="0"/>
              <a:t>iontová. </a:t>
            </a:r>
            <a:endParaRPr lang="cs-CZ" dirty="0" smtClean="0"/>
          </a:p>
          <a:p>
            <a:r>
              <a:rPr lang="cs-CZ" dirty="0" smtClean="0"/>
              <a:t>Vysvětlení, jak zjistíme typ </a:t>
            </a:r>
            <a:r>
              <a:rPr lang="cs-CZ" dirty="0" smtClean="0"/>
              <a:t>vazby.</a:t>
            </a:r>
            <a:endParaRPr lang="cs-CZ" dirty="0" smtClean="0"/>
          </a:p>
          <a:p>
            <a:r>
              <a:rPr lang="cs-CZ" dirty="0" smtClean="0"/>
              <a:t>Praktické příklady pro žáky – prověření, zda probrané učivo </a:t>
            </a:r>
            <a:r>
              <a:rPr lang="cs-CZ" dirty="0" smtClean="0"/>
              <a:t>pochopili.</a:t>
            </a:r>
            <a:endParaRPr lang="cs-CZ" dirty="0" smtClean="0"/>
          </a:p>
          <a:p>
            <a:r>
              <a:rPr lang="cs-CZ" dirty="0" smtClean="0"/>
              <a:t>Součástí materiálu jsou úkoly pro </a:t>
            </a:r>
            <a:r>
              <a:rPr lang="cs-CZ" dirty="0" smtClean="0"/>
              <a:t>žáky. </a:t>
            </a:r>
            <a:endParaRPr lang="cs-CZ" dirty="0" smtClean="0"/>
          </a:p>
          <a:p>
            <a:r>
              <a:rPr lang="cs-CZ" dirty="0" smtClean="0"/>
              <a:t>Součástí materiálu je i řešení daných </a:t>
            </a:r>
            <a:r>
              <a:rPr lang="cs-CZ" dirty="0" smtClean="0"/>
              <a:t>úkolů.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684388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Chemická vazba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Atomy téměř všech chemických prvků se spojují do větších částic = </a:t>
            </a:r>
            <a:r>
              <a:rPr lang="cs-CZ" dirty="0" smtClean="0"/>
              <a:t>molekuly.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Soudržné síly mezi atomy v molekulách nazýváme chemickou </a:t>
            </a:r>
            <a:r>
              <a:rPr lang="cs-CZ" dirty="0" smtClean="0"/>
              <a:t>vazbou.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Vznik chemické vazby – valenční elektron jednoho atomu vytvoří s valenčním elektronem druhého atomu společný elektronový </a:t>
            </a:r>
            <a:r>
              <a:rPr lang="cs-CZ" dirty="0" smtClean="0"/>
              <a:t>pár.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6572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Elektronegativita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Značí se </a:t>
            </a:r>
            <a:r>
              <a:rPr lang="cs-CZ" dirty="0" smtClean="0"/>
              <a:t>X. </a:t>
            </a:r>
            <a:endParaRPr lang="cs-CZ" dirty="0" smtClean="0"/>
          </a:p>
          <a:p>
            <a:r>
              <a:rPr lang="cs-CZ" dirty="0" smtClean="0"/>
              <a:t>Je schopnost atomu přitahovat k sobě elektrony v chemické </a:t>
            </a:r>
            <a:r>
              <a:rPr lang="cs-CZ" dirty="0" smtClean="0"/>
              <a:t>vazbě. </a:t>
            </a: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Najdeme ji v </a:t>
            </a:r>
            <a:r>
              <a:rPr lang="cs-CZ" dirty="0" smtClean="0"/>
              <a:t>tabulkách.</a:t>
            </a:r>
            <a:endParaRPr lang="cs-CZ" dirty="0" smtClean="0"/>
          </a:p>
          <a:p>
            <a:r>
              <a:rPr lang="cs-CZ" dirty="0" smtClean="0"/>
              <a:t>Je to desetinné číslo pod značkou </a:t>
            </a:r>
            <a:r>
              <a:rPr lang="cs-CZ" dirty="0" smtClean="0"/>
              <a:t>prvku.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7188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chemické vazby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r>
              <a:rPr lang="cs-CZ" dirty="0" smtClean="0"/>
              <a:t>hemická </a:t>
            </a:r>
            <a:r>
              <a:rPr lang="cs-CZ" dirty="0" smtClean="0"/>
              <a:t>vazba </a:t>
            </a:r>
            <a:r>
              <a:rPr lang="cs-CZ" b="1" dirty="0" smtClean="0"/>
              <a:t>nepolární </a:t>
            </a:r>
          </a:p>
          <a:p>
            <a:r>
              <a:rPr lang="cs-CZ" dirty="0" smtClean="0"/>
              <a:t>Rozdíl hodnot elektronegativit dvou atomů prvků je roven </a:t>
            </a:r>
            <a:r>
              <a:rPr lang="cs-CZ" dirty="0" smtClean="0"/>
              <a:t>0.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X(O) – X(O) = 3,5 – 3,5 = 0    nepolární </a:t>
            </a:r>
          </a:p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X(H) – X(H) = 2,2 – 2,2 = 0      nepolární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3745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chemické vazby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r>
              <a:rPr lang="cs-CZ" dirty="0" smtClean="0"/>
              <a:t>hemická </a:t>
            </a:r>
            <a:r>
              <a:rPr lang="cs-CZ" dirty="0" smtClean="0"/>
              <a:t>vazba </a:t>
            </a:r>
            <a:r>
              <a:rPr lang="cs-CZ" b="1" dirty="0" smtClean="0"/>
              <a:t>polární</a:t>
            </a:r>
          </a:p>
          <a:p>
            <a:r>
              <a:rPr lang="cs-CZ" dirty="0" smtClean="0"/>
              <a:t>Rozdíl hodnot elektronegativity dvou atomů prvků je větší než nula a menší než </a:t>
            </a:r>
            <a:r>
              <a:rPr lang="cs-CZ" dirty="0" smtClean="0"/>
              <a:t>1,7. 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HBr</a:t>
            </a:r>
            <a:r>
              <a:rPr lang="cs-CZ" dirty="0" smtClean="0"/>
              <a:t>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X(Br) – X(H) = 2,7 – 2,2 = 0,5  polární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0316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chemické vazby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r>
              <a:rPr lang="cs-CZ" dirty="0" smtClean="0"/>
              <a:t>hemická </a:t>
            </a:r>
            <a:r>
              <a:rPr lang="cs-CZ" dirty="0" smtClean="0"/>
              <a:t>vazba </a:t>
            </a:r>
            <a:r>
              <a:rPr lang="cs-CZ" b="1" dirty="0" smtClean="0"/>
              <a:t>iontová (silně polární)</a:t>
            </a:r>
            <a:endParaRPr lang="cs-CZ" b="1" dirty="0"/>
          </a:p>
          <a:p>
            <a:r>
              <a:rPr lang="cs-CZ" dirty="0" smtClean="0"/>
              <a:t>Rozdíl hodnot elektronegativity dvou atomů prvků je větší než </a:t>
            </a:r>
            <a:r>
              <a:rPr lang="cs-CZ" dirty="0" smtClean="0"/>
              <a:t>1,7. 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NaCl</a:t>
            </a:r>
            <a:endParaRPr lang="cs-CZ" dirty="0" smtClean="0"/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X(Cl) – X(Na) = 2,8 – 1,0 = 1,8   iontová </a:t>
            </a:r>
          </a:p>
          <a:p>
            <a:r>
              <a:rPr lang="cs-CZ" dirty="0" err="1" smtClean="0"/>
              <a:t>KCl</a:t>
            </a:r>
            <a:r>
              <a:rPr lang="cs-CZ" dirty="0" smtClean="0"/>
              <a:t>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X(Cl) – X(K) = 2,8 – 0,91 = 1,89  iontová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2927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vzniká chemická vazba? </a:t>
            </a:r>
          </a:p>
          <a:p>
            <a:r>
              <a:rPr lang="cs-CZ" dirty="0" smtClean="0"/>
              <a:t>Jaké druhy chemických vazeb znáte? </a:t>
            </a:r>
          </a:p>
          <a:p>
            <a:r>
              <a:rPr lang="cs-CZ" dirty="0" smtClean="0"/>
              <a:t>Co je </a:t>
            </a:r>
            <a:r>
              <a:rPr lang="cs-CZ" dirty="0" smtClean="0"/>
              <a:t>elektronegativita? </a:t>
            </a:r>
            <a:endParaRPr lang="cs-CZ" dirty="0" smtClean="0"/>
          </a:p>
          <a:p>
            <a:r>
              <a:rPr lang="cs-CZ" dirty="0" smtClean="0"/>
              <a:t>Kdy je vazba </a:t>
            </a:r>
            <a:r>
              <a:rPr lang="cs-CZ" dirty="0" smtClean="0"/>
              <a:t>polární? </a:t>
            </a:r>
            <a:endParaRPr lang="cs-CZ" dirty="0" smtClean="0"/>
          </a:p>
          <a:p>
            <a:r>
              <a:rPr lang="cs-CZ" dirty="0" smtClean="0"/>
              <a:t>Jak určíte vazbu </a:t>
            </a:r>
            <a:r>
              <a:rPr lang="cs-CZ" dirty="0" smtClean="0"/>
              <a:t>nepolární?</a:t>
            </a:r>
            <a:endParaRPr lang="cs-CZ" dirty="0" smtClean="0"/>
          </a:p>
          <a:p>
            <a:r>
              <a:rPr lang="cs-CZ" dirty="0" smtClean="0"/>
              <a:t>Kdy je vazba </a:t>
            </a:r>
            <a:r>
              <a:rPr lang="cs-CZ" dirty="0" smtClean="0"/>
              <a:t>iontová? 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5696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Valenční elektrony vytvoří společný elektronový </a:t>
            </a:r>
            <a:r>
              <a:rPr lang="cs-CZ" dirty="0" smtClean="0"/>
              <a:t>pár. </a:t>
            </a: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Chemické vazby - nepolární, polární a </a:t>
            </a:r>
            <a:r>
              <a:rPr lang="cs-CZ" dirty="0" smtClean="0"/>
              <a:t>iontová.</a:t>
            </a: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Schopnost atomu přitahovat k sobě elektrony v chemické </a:t>
            </a:r>
            <a:r>
              <a:rPr lang="cs-CZ" dirty="0" smtClean="0"/>
              <a:t>vazbě.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029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Vazba je polární, když je rozdíl elektronegativit větší jak 0 a menší jak </a:t>
            </a:r>
            <a:r>
              <a:rPr lang="cs-CZ" dirty="0" smtClean="0"/>
              <a:t>1,7.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Vazba je nepolární, když je rozdíl elektronegativit </a:t>
            </a:r>
            <a:r>
              <a:rPr lang="cs-CZ" dirty="0" smtClean="0"/>
              <a:t>0.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Vazba je iontová, když je rozdíl elektronegativit větší jak </a:t>
            </a:r>
            <a:r>
              <a:rPr lang="cs-CZ" dirty="0" smtClean="0"/>
              <a:t>1,7.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3977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BENEŠ, P., PUMPR, V., BANÝR, J. </a:t>
            </a:r>
            <a:r>
              <a:rPr lang="cs-CZ" i="1" dirty="0"/>
              <a:t>Základy chemie. </a:t>
            </a:r>
            <a:r>
              <a:rPr lang="cs-CZ" dirty="0"/>
              <a:t>Fortuna. 1993, Praha. ISBN 80-7168-043-5</a:t>
            </a:r>
          </a:p>
          <a:p>
            <a:r>
              <a:rPr lang="cs-CZ" dirty="0" smtClean="0"/>
              <a:t>Vlastní úkoly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849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66</TotalTime>
  <Words>432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Chemická vazba</vt:lpstr>
      <vt:lpstr>Snímek 2</vt:lpstr>
      <vt:lpstr>Anotace</vt:lpstr>
      <vt:lpstr>Anotace</vt:lpstr>
      <vt:lpstr>Chemická vazba </vt:lpstr>
      <vt:lpstr>Elektronegativita </vt:lpstr>
      <vt:lpstr>Typy chemické vazby </vt:lpstr>
      <vt:lpstr>Typy chemické vazby </vt:lpstr>
      <vt:lpstr>Typy chemické vazby</vt:lpstr>
      <vt:lpstr>Shrnutí </vt:lpstr>
      <vt:lpstr>Odpovědi  </vt:lpstr>
      <vt:lpstr>Odpovědi  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Chemická vazba</dc:title>
  <dc:creator>Admin</dc:creator>
  <cp:lastModifiedBy>expert</cp:lastModifiedBy>
  <cp:revision>13</cp:revision>
  <dcterms:created xsi:type="dcterms:W3CDTF">2011-10-11T15:15:49Z</dcterms:created>
  <dcterms:modified xsi:type="dcterms:W3CDTF">2012-03-22T12:26:52Z</dcterms:modified>
</cp:coreProperties>
</file>