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</p:sldMasterIdLst>
  <p:notesMasterIdLst>
    <p:notesMasterId r:id="rId16"/>
  </p:notesMasterIdLst>
  <p:sldIdLst>
    <p:sldId id="329" r:id="rId5"/>
    <p:sldId id="330" r:id="rId6"/>
    <p:sldId id="331" r:id="rId7"/>
    <p:sldId id="256" r:id="rId8"/>
    <p:sldId id="295" r:id="rId9"/>
    <p:sldId id="294" r:id="rId10"/>
    <p:sldId id="326" r:id="rId11"/>
    <p:sldId id="325" r:id="rId12"/>
    <p:sldId id="332" r:id="rId13"/>
    <p:sldId id="333" r:id="rId14"/>
    <p:sldId id="33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9"/>
            <p14:sldId id="330"/>
            <p14:sldId id="331"/>
            <p14:sldId id="256"/>
          </p14:sldIdLst>
        </p14:section>
        <p14:section name="Oddíl bez názvu" id="{46714C67-33BE-418B-B431-3D99F3EC3D9A}">
          <p14:sldIdLst>
            <p14:sldId id="295"/>
            <p14:sldId id="294"/>
            <p14:sldId id="326"/>
            <p14:sldId id="325"/>
            <p14:sldId id="332"/>
            <p14:sldId id="333"/>
            <p14:sldId id="33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618">
          <p15:clr>
            <a:srgbClr val="A4A3A4"/>
          </p15:clr>
        </p15:guide>
        <p15:guide id="2" pos="575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00"/>
    <a:srgbClr val="FF9900"/>
    <a:srgbClr val="3399FF"/>
    <a:srgbClr val="CC3300"/>
    <a:srgbClr val="00FFFF"/>
    <a:srgbClr val="66CCFF"/>
    <a:srgbClr val="008000"/>
    <a:srgbClr val="00CC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64604" autoAdjust="0"/>
  </p:normalViewPr>
  <p:slideViewPr>
    <p:cSldViewPr>
      <p:cViewPr varScale="1">
        <p:scale>
          <a:sx n="67" d="100"/>
          <a:sy n="67" d="100"/>
        </p:scale>
        <p:origin x="512" y="60"/>
      </p:cViewPr>
      <p:guideLst>
        <p:guide orient="horz" pos="618"/>
        <p:guide pos="575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411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319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9301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3209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736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670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532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371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5559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04788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30954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59220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7130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0274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9038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51935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7849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644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52466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400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1399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421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32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780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7747914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VY_32_INOVACE_515_MATEMATICKÉ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ŘETĚZCE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MATEMATICKÝCH ŘETĚZCŮ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453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matematických řetězců s kombinací pracovních listů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219594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241800" cy="539080"/>
          </a:xfrm>
          <a:prstGeom prst="rect">
            <a:avLst/>
          </a:prstGeom>
        </p:spPr>
        <p:txBody>
          <a:bodyPr anchor="b" anchorCtr="0">
            <a:normAutofit fontScale="625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SČÍTANEC, SOUČET, MENŠENEC,MENŠITEL, ROZDÍL, DĚLENEC, DĚLITEL, PODÍL, ČINITEL, SOUČIN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5, 7: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listy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vypočítají a zapíší výsledky do matematických řetězců 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6, 8: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výpočtů matematických řetězců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237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rot="20319996">
            <a:off x="979320" y="3843975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2190608"/>
            <a:ext cx="7537316" cy="17543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Matematické řetězce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40" y="11664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Vypočítej a zapiš výsledky do matematických řetězců 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6381" y="1886579"/>
            <a:ext cx="943360" cy="400110"/>
          </a:xfrm>
          <a:prstGeom prst="rect">
            <a:avLst/>
          </a:prstGeom>
          <a:solidFill>
            <a:srgbClr val="00B0F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312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52327" y="1889602"/>
            <a:ext cx="82842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154622" y="1459877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6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6200" y="1475271"/>
            <a:ext cx="934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+ 52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31603" y="1883466"/>
            <a:ext cx="834563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318754" y="1474063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:8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4982" y="1886489"/>
            <a:ext cx="85914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1473000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35622" y="1889602"/>
            <a:ext cx="88802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295763" y="147179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1299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38942" y="1888837"/>
            <a:ext cx="86409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0231" y="3687724"/>
            <a:ext cx="943360" cy="40011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58352" y="3690747"/>
            <a:ext cx="82842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072062" y="3274145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33790" y="3276731"/>
            <a:ext cx="934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+ 900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79193" y="3684611"/>
            <a:ext cx="834563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03950" y="3274145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:100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8717" y="3687634"/>
            <a:ext cx="85914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516298" y="3274145"/>
            <a:ext cx="910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1000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38632" y="3690747"/>
            <a:ext cx="1002848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7230640" y="3276199"/>
            <a:ext cx="1218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29 999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252792" y="3689982"/>
            <a:ext cx="864096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10231" y="5572004"/>
            <a:ext cx="943360" cy="400110"/>
          </a:xfrm>
          <a:prstGeom prst="rect">
            <a:avLst/>
          </a:prstGeom>
          <a:solidFill>
            <a:srgbClr val="00CC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680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07742" y="5575027"/>
            <a:ext cx="8284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1012031" y="5138485"/>
            <a:ext cx="832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320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97035" y="5147156"/>
            <a:ext cx="679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48468" y="5568891"/>
            <a:ext cx="107028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281050" y="5144570"/>
            <a:ext cx="10390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6664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80627" y="5571914"/>
            <a:ext cx="85914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153628" y="5144570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657297" y="5575027"/>
            <a:ext cx="8880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7420453" y="514336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416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252792" y="5574262"/>
            <a:ext cx="86409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cxnSp>
        <p:nvCxnSpPr>
          <p:cNvPr id="65" name="Přímá spojnice 64"/>
          <p:cNvCxnSpPr>
            <a:stCxn id="2" idx="3"/>
            <a:endCxn id="7" idx="1"/>
          </p:cNvCxnSpPr>
          <p:nvPr/>
        </p:nvCxnSpPr>
        <p:spPr>
          <a:xfrm>
            <a:off x="1039741" y="2086634"/>
            <a:ext cx="712586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7" idx="3"/>
          </p:cNvCxnSpPr>
          <p:nvPr/>
        </p:nvCxnSpPr>
        <p:spPr>
          <a:xfrm>
            <a:off x="2580752" y="2089657"/>
            <a:ext cx="729166" cy="3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17" idx="3"/>
            <a:endCxn id="19" idx="1"/>
          </p:cNvCxnSpPr>
          <p:nvPr/>
        </p:nvCxnSpPr>
        <p:spPr>
          <a:xfrm>
            <a:off x="4166166" y="2083521"/>
            <a:ext cx="698816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19" idx="3"/>
            <a:endCxn id="21" idx="1"/>
          </p:cNvCxnSpPr>
          <p:nvPr/>
        </p:nvCxnSpPr>
        <p:spPr>
          <a:xfrm>
            <a:off x="5724127" y="2086544"/>
            <a:ext cx="71149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21" idx="3"/>
          </p:cNvCxnSpPr>
          <p:nvPr/>
        </p:nvCxnSpPr>
        <p:spPr>
          <a:xfrm>
            <a:off x="7323647" y="2089657"/>
            <a:ext cx="900371" cy="3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27" idx="3"/>
            <a:endCxn id="28" idx="1"/>
          </p:cNvCxnSpPr>
          <p:nvPr/>
        </p:nvCxnSpPr>
        <p:spPr>
          <a:xfrm>
            <a:off x="1053591" y="3887779"/>
            <a:ext cx="5047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28" idx="3"/>
            <a:endCxn id="31" idx="1"/>
          </p:cNvCxnSpPr>
          <p:nvPr/>
        </p:nvCxnSpPr>
        <p:spPr>
          <a:xfrm flipV="1">
            <a:off x="2386777" y="3884666"/>
            <a:ext cx="792416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31" idx="3"/>
            <a:endCxn id="33" idx="1"/>
          </p:cNvCxnSpPr>
          <p:nvPr/>
        </p:nvCxnSpPr>
        <p:spPr>
          <a:xfrm>
            <a:off x="4013756" y="3884666"/>
            <a:ext cx="6849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33" idx="3"/>
            <a:endCxn id="35" idx="1"/>
          </p:cNvCxnSpPr>
          <p:nvPr/>
        </p:nvCxnSpPr>
        <p:spPr>
          <a:xfrm>
            <a:off x="5557862" y="3887689"/>
            <a:ext cx="780770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35" idx="3"/>
            <a:endCxn id="37" idx="1"/>
          </p:cNvCxnSpPr>
          <p:nvPr/>
        </p:nvCxnSpPr>
        <p:spPr>
          <a:xfrm flipV="1">
            <a:off x="7341480" y="3890037"/>
            <a:ext cx="911312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38" idx="3"/>
            <a:endCxn id="39" idx="1"/>
          </p:cNvCxnSpPr>
          <p:nvPr/>
        </p:nvCxnSpPr>
        <p:spPr>
          <a:xfrm>
            <a:off x="1053591" y="5772059"/>
            <a:ext cx="75415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stCxn id="39" idx="3"/>
            <a:endCxn id="42" idx="1"/>
          </p:cNvCxnSpPr>
          <p:nvPr/>
        </p:nvCxnSpPr>
        <p:spPr>
          <a:xfrm flipV="1">
            <a:off x="2636167" y="5768946"/>
            <a:ext cx="612301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>
            <a:stCxn id="42" idx="3"/>
            <a:endCxn id="45" idx="1"/>
          </p:cNvCxnSpPr>
          <p:nvPr/>
        </p:nvCxnSpPr>
        <p:spPr>
          <a:xfrm>
            <a:off x="4318754" y="5768946"/>
            <a:ext cx="961873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>
            <a:stCxn id="45" idx="3"/>
            <a:endCxn id="47" idx="1"/>
          </p:cNvCxnSpPr>
          <p:nvPr/>
        </p:nvCxnSpPr>
        <p:spPr>
          <a:xfrm>
            <a:off x="6139772" y="5771969"/>
            <a:ext cx="51752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stCxn id="47" idx="3"/>
            <a:endCxn id="49" idx="1"/>
          </p:cNvCxnSpPr>
          <p:nvPr/>
        </p:nvCxnSpPr>
        <p:spPr>
          <a:xfrm flipV="1">
            <a:off x="7545322" y="5774317"/>
            <a:ext cx="707470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5</a:t>
            </a:fld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4697" y="967440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50661" y="2725702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0661" y="4521329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032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výpočtů matematických řetězců: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6381" y="1886579"/>
            <a:ext cx="943360" cy="400110"/>
          </a:xfrm>
          <a:prstGeom prst="rect">
            <a:avLst/>
          </a:prstGeom>
          <a:solidFill>
            <a:srgbClr val="00B0F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312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52327" y="1889602"/>
            <a:ext cx="82842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54622" y="1459877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 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6200" y="1475271"/>
            <a:ext cx="934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+ 52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31603" y="1883466"/>
            <a:ext cx="834563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18754" y="1474063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:8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4982" y="1886489"/>
            <a:ext cx="85914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1473000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·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35622" y="1889602"/>
            <a:ext cx="88802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1 300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95763" y="147179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1299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38942" y="1888837"/>
            <a:ext cx="86409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0231" y="3687724"/>
            <a:ext cx="943360" cy="40011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58352" y="3690747"/>
            <a:ext cx="82842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2 100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72062" y="3274145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·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33790" y="3276731"/>
            <a:ext cx="934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+ 900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79193" y="3684611"/>
            <a:ext cx="834563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3000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03950" y="3274145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:100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8717" y="3687634"/>
            <a:ext cx="85914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16298" y="3274145"/>
            <a:ext cx="910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·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1000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38632" y="3690747"/>
            <a:ext cx="1002848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30 000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230640" y="3276199"/>
            <a:ext cx="1218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29 999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252792" y="3689982"/>
            <a:ext cx="864096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10231" y="5572004"/>
            <a:ext cx="943360" cy="400110"/>
          </a:xfrm>
          <a:prstGeom prst="rect">
            <a:avLst/>
          </a:prstGeom>
          <a:solidFill>
            <a:srgbClr val="00CC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680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07742" y="5575027"/>
            <a:ext cx="8284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012031" y="5138485"/>
            <a:ext cx="832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+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320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97035" y="5147156"/>
            <a:ext cx="679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· 10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48468" y="5568891"/>
            <a:ext cx="107028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10 000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281050" y="5144570"/>
            <a:ext cx="10390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6664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80627" y="5571914"/>
            <a:ext cx="85914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336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153628" y="5144570"/>
            <a:ext cx="4828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 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657297" y="5575027"/>
            <a:ext cx="8880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420453" y="514336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– 41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252792" y="5574262"/>
            <a:ext cx="86409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5" name="Přímá spojnice 64"/>
          <p:cNvCxnSpPr>
            <a:stCxn id="2" idx="3"/>
            <a:endCxn id="7" idx="1"/>
          </p:cNvCxnSpPr>
          <p:nvPr/>
        </p:nvCxnSpPr>
        <p:spPr>
          <a:xfrm>
            <a:off x="1039741" y="2086634"/>
            <a:ext cx="712586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7" idx="3"/>
          </p:cNvCxnSpPr>
          <p:nvPr/>
        </p:nvCxnSpPr>
        <p:spPr>
          <a:xfrm>
            <a:off x="2580752" y="2089657"/>
            <a:ext cx="729166" cy="3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17" idx="3"/>
            <a:endCxn id="19" idx="1"/>
          </p:cNvCxnSpPr>
          <p:nvPr/>
        </p:nvCxnSpPr>
        <p:spPr>
          <a:xfrm>
            <a:off x="4166166" y="2083521"/>
            <a:ext cx="698816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19" idx="3"/>
            <a:endCxn id="21" idx="1"/>
          </p:cNvCxnSpPr>
          <p:nvPr/>
        </p:nvCxnSpPr>
        <p:spPr>
          <a:xfrm>
            <a:off x="5724127" y="2086544"/>
            <a:ext cx="71149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21" idx="3"/>
          </p:cNvCxnSpPr>
          <p:nvPr/>
        </p:nvCxnSpPr>
        <p:spPr>
          <a:xfrm>
            <a:off x="7323647" y="2089657"/>
            <a:ext cx="900371" cy="3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7" idx="3"/>
            <a:endCxn id="28" idx="1"/>
          </p:cNvCxnSpPr>
          <p:nvPr/>
        </p:nvCxnSpPr>
        <p:spPr>
          <a:xfrm>
            <a:off x="1053591" y="3887779"/>
            <a:ext cx="5047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28" idx="3"/>
            <a:endCxn id="31" idx="1"/>
          </p:cNvCxnSpPr>
          <p:nvPr/>
        </p:nvCxnSpPr>
        <p:spPr>
          <a:xfrm flipV="1">
            <a:off x="2386777" y="3884666"/>
            <a:ext cx="792416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>
            <a:stCxn id="31" idx="3"/>
            <a:endCxn id="33" idx="1"/>
          </p:cNvCxnSpPr>
          <p:nvPr/>
        </p:nvCxnSpPr>
        <p:spPr>
          <a:xfrm>
            <a:off x="4013756" y="3884666"/>
            <a:ext cx="6849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>
            <a:stCxn id="33" idx="3"/>
            <a:endCxn id="35" idx="1"/>
          </p:cNvCxnSpPr>
          <p:nvPr/>
        </p:nvCxnSpPr>
        <p:spPr>
          <a:xfrm>
            <a:off x="5557862" y="3887689"/>
            <a:ext cx="780770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>
            <a:stCxn id="35" idx="3"/>
            <a:endCxn id="37" idx="1"/>
          </p:cNvCxnSpPr>
          <p:nvPr/>
        </p:nvCxnSpPr>
        <p:spPr>
          <a:xfrm flipV="1">
            <a:off x="7341480" y="3890037"/>
            <a:ext cx="911312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>
            <a:stCxn id="38" idx="3"/>
            <a:endCxn id="39" idx="1"/>
          </p:cNvCxnSpPr>
          <p:nvPr/>
        </p:nvCxnSpPr>
        <p:spPr>
          <a:xfrm>
            <a:off x="1053591" y="5772059"/>
            <a:ext cx="75415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>
            <a:stCxn id="39" idx="3"/>
            <a:endCxn id="42" idx="1"/>
          </p:cNvCxnSpPr>
          <p:nvPr/>
        </p:nvCxnSpPr>
        <p:spPr>
          <a:xfrm flipV="1">
            <a:off x="2636167" y="5768946"/>
            <a:ext cx="612301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stCxn id="42" idx="3"/>
            <a:endCxn id="45" idx="1"/>
          </p:cNvCxnSpPr>
          <p:nvPr/>
        </p:nvCxnSpPr>
        <p:spPr>
          <a:xfrm>
            <a:off x="4318754" y="5768946"/>
            <a:ext cx="961873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stCxn id="45" idx="3"/>
            <a:endCxn id="47" idx="1"/>
          </p:cNvCxnSpPr>
          <p:nvPr/>
        </p:nvCxnSpPr>
        <p:spPr>
          <a:xfrm>
            <a:off x="6139772" y="5771969"/>
            <a:ext cx="51752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stCxn id="47" idx="3"/>
            <a:endCxn id="49" idx="1"/>
          </p:cNvCxnSpPr>
          <p:nvPr/>
        </p:nvCxnSpPr>
        <p:spPr>
          <a:xfrm flipV="1">
            <a:off x="7545322" y="5774317"/>
            <a:ext cx="707470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6</a:t>
            </a:fld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24697" y="967440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0661" y="2725702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0661" y="4521329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40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81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Vypočítej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zapiš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výsledky matematických řetězců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pracovním listu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6381" y="1886579"/>
            <a:ext cx="943360" cy="400110"/>
          </a:xfrm>
          <a:prstGeom prst="rect">
            <a:avLst/>
          </a:prstGeom>
          <a:solidFill>
            <a:srgbClr val="00B0F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325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7446" y="1889602"/>
            <a:ext cx="94330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100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31603" y="1883466"/>
            <a:ext cx="834563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25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4982" y="1886489"/>
            <a:ext cx="85914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12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35622" y="1889602"/>
            <a:ext cx="88802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38942" y="1888837"/>
            <a:ext cx="86409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10231" y="3687724"/>
            <a:ext cx="943360" cy="40011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360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58352" y="3690747"/>
            <a:ext cx="82842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60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179193" y="3684611"/>
            <a:ext cx="834563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30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8717" y="3687634"/>
            <a:ext cx="85914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80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38632" y="3690747"/>
            <a:ext cx="1002848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252792" y="3689982"/>
            <a:ext cx="864096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10231" y="5572004"/>
            <a:ext cx="943360" cy="400110"/>
          </a:xfrm>
          <a:prstGeom prst="rect">
            <a:avLst/>
          </a:prstGeom>
          <a:solidFill>
            <a:srgbClr val="00CC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07742" y="5575027"/>
            <a:ext cx="8284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11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48468" y="5568891"/>
            <a:ext cx="107028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95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80627" y="5571914"/>
            <a:ext cx="85914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657297" y="5575027"/>
            <a:ext cx="8880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252792" y="5574262"/>
            <a:ext cx="86409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cxnSp>
        <p:nvCxnSpPr>
          <p:cNvPr id="71" name="Přímá spojnice 70"/>
          <p:cNvCxnSpPr>
            <a:stCxn id="17" idx="3"/>
            <a:endCxn id="19" idx="1"/>
          </p:cNvCxnSpPr>
          <p:nvPr/>
        </p:nvCxnSpPr>
        <p:spPr>
          <a:xfrm>
            <a:off x="4166166" y="2083521"/>
            <a:ext cx="698816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19" idx="3"/>
            <a:endCxn id="21" idx="1"/>
          </p:cNvCxnSpPr>
          <p:nvPr/>
        </p:nvCxnSpPr>
        <p:spPr>
          <a:xfrm>
            <a:off x="5724127" y="2086544"/>
            <a:ext cx="71149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21" idx="3"/>
          </p:cNvCxnSpPr>
          <p:nvPr/>
        </p:nvCxnSpPr>
        <p:spPr>
          <a:xfrm>
            <a:off x="7323647" y="2089657"/>
            <a:ext cx="900371" cy="3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7" idx="3"/>
            <a:endCxn id="28" idx="1"/>
          </p:cNvCxnSpPr>
          <p:nvPr/>
        </p:nvCxnSpPr>
        <p:spPr>
          <a:xfrm>
            <a:off x="1053591" y="3887779"/>
            <a:ext cx="5047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28" idx="3"/>
            <a:endCxn id="31" idx="1"/>
          </p:cNvCxnSpPr>
          <p:nvPr/>
        </p:nvCxnSpPr>
        <p:spPr>
          <a:xfrm flipV="1">
            <a:off x="2386777" y="3884666"/>
            <a:ext cx="792416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>
            <a:stCxn id="31" idx="3"/>
            <a:endCxn id="33" idx="1"/>
          </p:cNvCxnSpPr>
          <p:nvPr/>
        </p:nvCxnSpPr>
        <p:spPr>
          <a:xfrm>
            <a:off x="4013756" y="3884666"/>
            <a:ext cx="6849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>
            <a:stCxn id="33" idx="3"/>
            <a:endCxn id="35" idx="1"/>
          </p:cNvCxnSpPr>
          <p:nvPr/>
        </p:nvCxnSpPr>
        <p:spPr>
          <a:xfrm>
            <a:off x="5557862" y="3887689"/>
            <a:ext cx="780770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>
            <a:stCxn id="35" idx="3"/>
            <a:endCxn id="37" idx="1"/>
          </p:cNvCxnSpPr>
          <p:nvPr/>
        </p:nvCxnSpPr>
        <p:spPr>
          <a:xfrm flipV="1">
            <a:off x="7341480" y="3890037"/>
            <a:ext cx="911312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>
            <a:stCxn id="38" idx="3"/>
            <a:endCxn id="39" idx="1"/>
          </p:cNvCxnSpPr>
          <p:nvPr/>
        </p:nvCxnSpPr>
        <p:spPr>
          <a:xfrm>
            <a:off x="1053591" y="5772059"/>
            <a:ext cx="75415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>
            <a:stCxn id="39" idx="3"/>
            <a:endCxn id="42" idx="1"/>
          </p:cNvCxnSpPr>
          <p:nvPr/>
        </p:nvCxnSpPr>
        <p:spPr>
          <a:xfrm flipV="1">
            <a:off x="2636167" y="5768946"/>
            <a:ext cx="612301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stCxn id="42" idx="3"/>
            <a:endCxn id="45" idx="1"/>
          </p:cNvCxnSpPr>
          <p:nvPr/>
        </p:nvCxnSpPr>
        <p:spPr>
          <a:xfrm>
            <a:off x="4318754" y="5768946"/>
            <a:ext cx="961873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stCxn id="45" idx="3"/>
            <a:endCxn id="47" idx="1"/>
          </p:cNvCxnSpPr>
          <p:nvPr/>
        </p:nvCxnSpPr>
        <p:spPr>
          <a:xfrm>
            <a:off x="6139772" y="5771969"/>
            <a:ext cx="51752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stCxn id="47" idx="3"/>
            <a:endCxn id="49" idx="1"/>
          </p:cNvCxnSpPr>
          <p:nvPr/>
        </p:nvCxnSpPr>
        <p:spPr>
          <a:xfrm flipV="1">
            <a:off x="7545322" y="5774317"/>
            <a:ext cx="707470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7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697" y="967440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0661" y="2725702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AD2E27">
                      <a:tint val="83000"/>
                      <a:shade val="100000"/>
                      <a:satMod val="200000"/>
                    </a:srgbClr>
                  </a:gs>
                  <a:gs pos="75000">
                    <a:srgbClr val="AD2E27">
                      <a:tint val="100000"/>
                      <a:shade val="50000"/>
                      <a:satMod val="150000"/>
                    </a:srgbClr>
                  </a:gs>
                </a:gsLst>
                <a:lin ang="5400000"/>
              </a:gra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0661" y="4521329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40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AD2E27">
                      <a:tint val="83000"/>
                      <a:shade val="100000"/>
                      <a:satMod val="200000"/>
                    </a:srgbClr>
                  </a:gs>
                  <a:gs pos="75000">
                    <a:srgbClr val="AD2E27">
                      <a:tint val="100000"/>
                      <a:shade val="50000"/>
                      <a:satMod val="150000"/>
                    </a:srgbClr>
                  </a:gs>
                </a:gsLst>
                <a:lin ang="5400000"/>
              </a:gra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>
            <a:stCxn id="2" idx="3"/>
            <a:endCxn id="7" idx="1"/>
          </p:cNvCxnSpPr>
          <p:nvPr/>
        </p:nvCxnSpPr>
        <p:spPr>
          <a:xfrm>
            <a:off x="1039741" y="2086634"/>
            <a:ext cx="597705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7" idx="3"/>
            <a:endCxn id="17" idx="1"/>
          </p:cNvCxnSpPr>
          <p:nvPr/>
        </p:nvCxnSpPr>
        <p:spPr>
          <a:xfrm flipV="1">
            <a:off x="2580752" y="2083521"/>
            <a:ext cx="750851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15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03" y="19458"/>
            <a:ext cx="9114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výpočtů matematických řetězců: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6381" y="1886579"/>
            <a:ext cx="943360" cy="400110"/>
          </a:xfrm>
          <a:prstGeom prst="rect">
            <a:avLst/>
          </a:prstGeom>
          <a:solidFill>
            <a:srgbClr val="00B0F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325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7446" y="1889602"/>
            <a:ext cx="94330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100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86200" y="1475271"/>
            <a:ext cx="934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31603" y="1883466"/>
            <a:ext cx="834563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25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61232" y="1474063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4982" y="1886489"/>
            <a:ext cx="85914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12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01872" y="1473000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108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35622" y="1889602"/>
            <a:ext cx="888025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+ 2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27512" y="1888837"/>
            <a:ext cx="86409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10231" y="3687724"/>
            <a:ext cx="943360" cy="40011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360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58352" y="3690747"/>
            <a:ext cx="82842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60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33790" y="3276731"/>
            <a:ext cx="9345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179193" y="3684611"/>
            <a:ext cx="834563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30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046429" y="3274145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180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8717" y="3687634"/>
            <a:ext cx="859145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80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665376" y="3274145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38632" y="3690747"/>
            <a:ext cx="1002848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252792" y="3689982"/>
            <a:ext cx="864096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10231" y="5572004"/>
            <a:ext cx="943360" cy="400110"/>
          </a:xfrm>
          <a:prstGeom prst="rect">
            <a:avLst/>
          </a:prstGeom>
          <a:solidFill>
            <a:srgbClr val="00CC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07742" y="5575027"/>
            <a:ext cx="8284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· 11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597035" y="5147156"/>
            <a:ext cx="679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495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248468" y="5568891"/>
            <a:ext cx="107028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95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458982" y="5144570"/>
            <a:ext cx="6832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400 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80627" y="5571914"/>
            <a:ext cx="85914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088705" y="5144570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657297" y="5575027"/>
            <a:ext cx="888025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+ 10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252792" y="5574262"/>
            <a:ext cx="86409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1" name="Přímá spojnice 70"/>
          <p:cNvCxnSpPr>
            <a:stCxn id="17" idx="3"/>
            <a:endCxn id="19" idx="1"/>
          </p:cNvCxnSpPr>
          <p:nvPr/>
        </p:nvCxnSpPr>
        <p:spPr>
          <a:xfrm>
            <a:off x="4166166" y="2083521"/>
            <a:ext cx="698816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19" idx="3"/>
            <a:endCxn id="21" idx="1"/>
          </p:cNvCxnSpPr>
          <p:nvPr/>
        </p:nvCxnSpPr>
        <p:spPr>
          <a:xfrm>
            <a:off x="5724127" y="2086544"/>
            <a:ext cx="71149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21" idx="3"/>
          </p:cNvCxnSpPr>
          <p:nvPr/>
        </p:nvCxnSpPr>
        <p:spPr>
          <a:xfrm>
            <a:off x="7323647" y="2089657"/>
            <a:ext cx="900371" cy="3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27" idx="3"/>
            <a:endCxn id="28" idx="1"/>
          </p:cNvCxnSpPr>
          <p:nvPr/>
        </p:nvCxnSpPr>
        <p:spPr>
          <a:xfrm>
            <a:off x="1053591" y="3887779"/>
            <a:ext cx="5047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>
            <a:stCxn id="28" idx="3"/>
            <a:endCxn id="31" idx="1"/>
          </p:cNvCxnSpPr>
          <p:nvPr/>
        </p:nvCxnSpPr>
        <p:spPr>
          <a:xfrm flipV="1">
            <a:off x="2386777" y="3884666"/>
            <a:ext cx="792416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>
            <a:stCxn id="31" idx="3"/>
            <a:endCxn id="33" idx="1"/>
          </p:cNvCxnSpPr>
          <p:nvPr/>
        </p:nvCxnSpPr>
        <p:spPr>
          <a:xfrm>
            <a:off x="4013756" y="3884666"/>
            <a:ext cx="68496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>
            <a:stCxn id="33" idx="3"/>
            <a:endCxn id="35" idx="1"/>
          </p:cNvCxnSpPr>
          <p:nvPr/>
        </p:nvCxnSpPr>
        <p:spPr>
          <a:xfrm>
            <a:off x="5557862" y="3887689"/>
            <a:ext cx="780770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>
            <a:stCxn id="35" idx="3"/>
            <a:endCxn id="37" idx="1"/>
          </p:cNvCxnSpPr>
          <p:nvPr/>
        </p:nvCxnSpPr>
        <p:spPr>
          <a:xfrm flipV="1">
            <a:off x="7341480" y="3890037"/>
            <a:ext cx="911312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>
            <a:stCxn id="38" idx="3"/>
            <a:endCxn id="39" idx="1"/>
          </p:cNvCxnSpPr>
          <p:nvPr/>
        </p:nvCxnSpPr>
        <p:spPr>
          <a:xfrm>
            <a:off x="1053591" y="5772059"/>
            <a:ext cx="754151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>
            <a:stCxn id="39" idx="3"/>
            <a:endCxn id="42" idx="1"/>
          </p:cNvCxnSpPr>
          <p:nvPr/>
        </p:nvCxnSpPr>
        <p:spPr>
          <a:xfrm flipV="1">
            <a:off x="2636167" y="5768946"/>
            <a:ext cx="612301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stCxn id="42" idx="3"/>
            <a:endCxn id="45" idx="1"/>
          </p:cNvCxnSpPr>
          <p:nvPr/>
        </p:nvCxnSpPr>
        <p:spPr>
          <a:xfrm>
            <a:off x="4318754" y="5768946"/>
            <a:ext cx="961873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>
            <a:stCxn id="45" idx="3"/>
            <a:endCxn id="47" idx="1"/>
          </p:cNvCxnSpPr>
          <p:nvPr/>
        </p:nvCxnSpPr>
        <p:spPr>
          <a:xfrm>
            <a:off x="6139772" y="5771969"/>
            <a:ext cx="517525" cy="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>
            <a:stCxn id="47" idx="3"/>
            <a:endCxn id="49" idx="1"/>
          </p:cNvCxnSpPr>
          <p:nvPr/>
        </p:nvCxnSpPr>
        <p:spPr>
          <a:xfrm flipV="1">
            <a:off x="7545322" y="5774317"/>
            <a:ext cx="707470" cy="7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8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697" y="967440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0661" y="2725702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0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AD2E27">
                      <a:tint val="83000"/>
                      <a:shade val="100000"/>
                      <a:satMod val="200000"/>
                    </a:srgbClr>
                  </a:gs>
                  <a:gs pos="75000">
                    <a:srgbClr val="AD2E27">
                      <a:tint val="100000"/>
                      <a:shade val="50000"/>
                      <a:satMod val="150000"/>
                    </a:srgbClr>
                  </a:gs>
                </a:gsLst>
                <a:lin ang="5400000"/>
              </a:gra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0661" y="4521329"/>
            <a:ext cx="59343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spc="300" dirty="0" smtClean="0">
                <a:ln w="11430" cmpd="sng">
                  <a:solidFill>
                    <a:srgbClr val="AD2E27">
                      <a:tint val="10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AD2E27">
                        <a:tint val="83000"/>
                        <a:shade val="100000"/>
                        <a:satMod val="200000"/>
                      </a:srgbClr>
                    </a:gs>
                    <a:gs pos="75000">
                      <a:srgbClr val="AD2E27">
                        <a:tint val="100000"/>
                        <a:shade val="50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45500">
                    <a:srgbClr val="AD2E27">
                      <a:satMod val="220000"/>
                      <a:alpha val="35000"/>
                    </a:srgbClr>
                  </a:glo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4000" b="1" spc="300" dirty="0">
              <a:ln w="11430" cmpd="sng">
                <a:solidFill>
                  <a:srgbClr val="AD2E27">
                    <a:tint val="10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AD2E27">
                      <a:tint val="83000"/>
                      <a:shade val="100000"/>
                      <a:satMod val="200000"/>
                    </a:srgbClr>
                  </a:gs>
                  <a:gs pos="75000">
                    <a:srgbClr val="AD2E27">
                      <a:tint val="100000"/>
                      <a:shade val="50000"/>
                      <a:satMod val="150000"/>
                    </a:srgbClr>
                  </a:gs>
                </a:gsLst>
                <a:lin ang="5400000"/>
              </a:gradFill>
              <a:effectLst>
                <a:glow rad="45500">
                  <a:srgbClr val="AD2E27">
                    <a:satMod val="220000"/>
                    <a:alpha val="35000"/>
                  </a:srgb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>
            <a:stCxn id="2" idx="3"/>
            <a:endCxn id="7" idx="1"/>
          </p:cNvCxnSpPr>
          <p:nvPr/>
        </p:nvCxnSpPr>
        <p:spPr>
          <a:xfrm>
            <a:off x="1039741" y="2086634"/>
            <a:ext cx="597705" cy="30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7" idx="3"/>
            <a:endCxn id="17" idx="1"/>
          </p:cNvCxnSpPr>
          <p:nvPr/>
        </p:nvCxnSpPr>
        <p:spPr>
          <a:xfrm flipV="1">
            <a:off x="2580752" y="2083521"/>
            <a:ext cx="750851" cy="6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8252792" y="1893533"/>
            <a:ext cx="864096" cy="400110"/>
          </a:xfrm>
          <a:prstGeom prst="rect">
            <a:avLst/>
          </a:prstGeom>
          <a:solidFill>
            <a:srgbClr val="FF99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253167" y="3707064"/>
            <a:ext cx="864096" cy="40011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8268032" y="5589502"/>
            <a:ext cx="864096" cy="400110"/>
          </a:xfrm>
          <a:prstGeom prst="rect">
            <a:avLst/>
          </a:prstGeom>
          <a:solidFill>
            <a:srgbClr val="00FFFF">
              <a:alpha val="49804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110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144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0" grpId="0"/>
      <p:bldP spid="23" grpId="0" animBg="1"/>
      <p:bldP spid="30" grpId="0"/>
      <p:bldP spid="32" grpId="0"/>
      <p:bldP spid="34" grpId="0"/>
      <p:bldP spid="37" grpId="0" animBg="1"/>
      <p:bldP spid="41" grpId="0"/>
      <p:bldP spid="43" grpId="0"/>
      <p:bldP spid="46" grpId="0"/>
      <p:bldP spid="49" grpId="0" animBg="1"/>
      <p:bldP spid="63" grpId="0" animBg="1"/>
      <p:bldP spid="64" grpId="0" animBg="1"/>
      <p:bldP spid="6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352395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515/list č. 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Matematické řetězce – vypočítej a zapiš výsledky do prázdných políček: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54" y="1991893"/>
            <a:ext cx="9010650" cy="3833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777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6910540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515/list č. 7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Matematické řetězce – vypočítej a zapiš výsledky do prázdných políček: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1705116"/>
            <a:ext cx="9010650" cy="471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1835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4126931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5836</TotalTime>
  <Words>524</Words>
  <Application>Microsoft Office PowerPoint</Application>
  <PresentationFormat>Předvádění na obrazovce (4:3)</PresentationFormat>
  <Paragraphs>197</Paragraphs>
  <Slides>11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Calibri</vt:lpstr>
      <vt:lpstr>Cambria Math</vt:lpstr>
      <vt:lpstr>Franklin Gothic Book</vt:lpstr>
      <vt:lpstr>Franklin Gothic Medium</vt:lpstr>
      <vt:lpstr>Tunga</vt:lpstr>
      <vt:lpstr>Wingdings</vt:lpstr>
      <vt:lpstr>Wingdings 2</vt:lpstr>
      <vt:lpstr>Úhly</vt:lpstr>
      <vt:lpstr>Human</vt:lpstr>
      <vt:lpstr>1_Human</vt:lpstr>
      <vt:lpstr>2_Human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373</cp:revision>
  <dcterms:created xsi:type="dcterms:W3CDTF">2011-02-20T11:49:28Z</dcterms:created>
  <dcterms:modified xsi:type="dcterms:W3CDTF">2013-12-15T14:53:39Z</dcterms:modified>
</cp:coreProperties>
</file>