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68" r:id="rId2"/>
    <p:sldMasterId id="2147483780" r:id="rId3"/>
    <p:sldMasterId id="2147483792" r:id="rId4"/>
    <p:sldMasterId id="2147483804" r:id="rId5"/>
  </p:sldMasterIdLst>
  <p:notesMasterIdLst>
    <p:notesMasterId r:id="rId18"/>
  </p:notesMasterIdLst>
  <p:sldIdLst>
    <p:sldId id="393" r:id="rId6"/>
    <p:sldId id="394" r:id="rId7"/>
    <p:sldId id="395" r:id="rId8"/>
    <p:sldId id="256" r:id="rId9"/>
    <p:sldId id="372" r:id="rId10"/>
    <p:sldId id="380" r:id="rId11"/>
    <p:sldId id="381" r:id="rId12"/>
    <p:sldId id="397" r:id="rId13"/>
    <p:sldId id="396" r:id="rId14"/>
    <p:sldId id="398" r:id="rId15"/>
    <p:sldId id="399" r:id="rId16"/>
    <p:sldId id="40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393"/>
            <p14:sldId id="394"/>
            <p14:sldId id="395"/>
            <p14:sldId id="256"/>
          </p14:sldIdLst>
        </p14:section>
        <p14:section name="Oddíl bez názvu" id="{46714C67-33BE-418B-B431-3D99F3EC3D9A}">
          <p14:sldIdLst>
            <p14:sldId id="372"/>
            <p14:sldId id="380"/>
            <p14:sldId id="381"/>
            <p14:sldId id="397"/>
            <p14:sldId id="396"/>
            <p14:sldId id="398"/>
            <p14:sldId id="399"/>
            <p14:sldId id="40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4">
          <p15:clr>
            <a:srgbClr val="A4A3A4"/>
          </p15:clr>
        </p15:guide>
        <p15:guide id="2" pos="2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8000"/>
    <a:srgbClr val="00FFFF"/>
    <a:srgbClr val="0000FF"/>
    <a:srgbClr val="00FF00"/>
    <a:srgbClr val="000000"/>
    <a:srgbClr val="9900CC"/>
    <a:srgbClr val="CC3300"/>
    <a:srgbClr val="660033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505" autoAdjust="0"/>
    <p:restoredTop sz="64604" autoAdjust="0"/>
  </p:normalViewPr>
  <p:slideViewPr>
    <p:cSldViewPr>
      <p:cViewPr varScale="1">
        <p:scale>
          <a:sx n="67" d="100"/>
          <a:sy n="67" d="100"/>
        </p:scale>
        <p:origin x="1232" y="60"/>
      </p:cViewPr>
      <p:guideLst>
        <p:guide orient="horz" pos="164"/>
        <p:guide pos="2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 smtClean="0"/>
              <a:t>15. 12. 2013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4115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3194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9301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3209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7365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6700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6532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371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5559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04788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3095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22339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4282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43508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69729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0510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87398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97629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6524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51709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84865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5144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87099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4040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53536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7236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616952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25672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91077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75460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39683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20789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846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 smtClean="0"/>
              <a:t>15. 12. 2013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32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695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546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9465048"/>
              </p:ext>
            </p:extLst>
          </p:nvPr>
        </p:nvGraphicFramePr>
        <p:xfrm>
          <a:off x="971600" y="1268757"/>
          <a:ext cx="7200800" cy="1955009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VY_32_INOVACE_519_PÍSEMNÉ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DĚLENÍ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PÍSEMNÉHO DĚLENÍ DVOJCIFERNÝM DĚLITELEM BEZE ZBYTKU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6689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2437577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písemného dělení dvojciferným dělitelem beze zbytku s kombinací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pracovních listů a zápisu na tabuli</a:t>
            </a:r>
          </a:p>
        </p:txBody>
      </p:sp>
    </p:spTree>
    <p:extLst>
      <p:ext uri="{BB962C8B-B14F-4D97-AF65-F5344CB8AC3E}">
        <p14:creationId xmlns:p14="http://schemas.microsoft.com/office/powerpoint/2010/main" val="3682311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LISTOPAD </a:t>
            </a:r>
            <a:r>
              <a:rPr lang="cs-CZ" sz="2400" b="0" dirty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5834626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DĚLENEC, DĚLITEL, PODÍL, ZKOUŠKA </a:t>
            </a: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5: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Zopakování a ukázka postupu dělení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dvojciferným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dělitelem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6, 8: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listy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žáci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počítají příklady a provádí zkoušky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Kontrola výpočtu příkladů a zkoušek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10, 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901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 rot="20786966">
            <a:off x="1225461" y="3560423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1359612"/>
            <a:ext cx="7537316" cy="34163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DĚLENÍ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DVOJCIFERNÝM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ČÍSLEM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PÍSEMNÉ DĚLENÍ – DVOJCIFERNÝM DĚLITELEM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0346" y="1276576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247441" y="1276575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1762452" y="1276576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2276418" y="1277257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4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788921" y="1278637"/>
            <a:ext cx="3417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4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42113" y="1276576"/>
            <a:ext cx="8130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16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957378" y="1288511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485911" y="1286742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4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998414" y="1288511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913327" y="3668018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6428338" y="3668019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942304" y="3668700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430209" y="2923192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953600" y="2939085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807991" y="2978640"/>
            <a:ext cx="17556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_____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427449" y="2224113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941460" y="2212572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706" y="742643"/>
            <a:ext cx="2510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POSTUP PŘI DĚLENÍ:</a:t>
            </a:r>
            <a:endParaRPr lang="cs-CZ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243310" y="2198416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1764727" y="2209792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40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286593" y="2202622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40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573180" y="2209568"/>
            <a:ext cx="10631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err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4400" i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4400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.:</a:t>
            </a:r>
          </a:p>
        </p:txBody>
      </p:sp>
      <p:sp>
        <p:nvSpPr>
          <p:cNvPr id="19" name="TextovéPole 18"/>
          <p:cNvSpPr txBox="1"/>
          <p:nvPr/>
        </p:nvSpPr>
        <p:spPr>
          <a:xfrm rot="5400000">
            <a:off x="1775747" y="1561482"/>
            <a:ext cx="4203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˥</a:t>
            </a:r>
            <a:endParaRPr lang="cs-CZ" sz="4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308688" y="3013042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525845" y="1906719"/>
            <a:ext cx="0" cy="434065"/>
          </a:xfrm>
          <a:prstGeom prst="straightConnector1">
            <a:avLst/>
          </a:prstGeom>
          <a:ln w="25400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1778688" y="3011749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6095178" y="2927326"/>
            <a:ext cx="3417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5923811" y="4270803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437777" y="4271484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5909088" y="4965153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424099" y="4965154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6938065" y="4965835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495880" y="4318416"/>
            <a:ext cx="20697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______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5338144" y="4965419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5464778" y="4983361"/>
            <a:ext cx="2069801" cy="834753"/>
            <a:chOff x="2579988" y="4994247"/>
            <a:chExt cx="2069801" cy="834753"/>
          </a:xfrm>
        </p:grpSpPr>
        <p:sp>
          <p:nvSpPr>
            <p:cNvPr id="38" name="TextovéPole 37"/>
            <p:cNvSpPr txBox="1"/>
            <p:nvPr/>
          </p:nvSpPr>
          <p:spPr>
            <a:xfrm>
              <a:off x="2579992" y="4994247"/>
              <a:ext cx="2069797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______</a:t>
              </a: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579988" y="5059559"/>
              <a:ext cx="2069797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______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69491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4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4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9" grpId="0"/>
      <p:bldP spid="40" grpId="0"/>
      <p:bldP spid="41" grpId="0"/>
      <p:bldP spid="48" grpId="0"/>
      <p:bldP spid="49" grpId="0"/>
      <p:bldP spid="50" grpId="0"/>
      <p:bldP spid="52" grpId="0"/>
      <p:bldP spid="53" grpId="0"/>
      <p:bldP spid="36" grpId="0"/>
      <p:bldP spid="37" grpId="0"/>
      <p:bldP spid="43" grpId="0"/>
      <p:bldP spid="44" grpId="0"/>
      <p:bldP spid="19" grpId="0"/>
      <p:bldP spid="47" grpId="0"/>
      <p:bldP spid="45" grpId="0"/>
      <p:bldP spid="46" grpId="0"/>
      <p:bldP spid="55" grpId="0"/>
      <p:bldP spid="56" grpId="0"/>
      <p:bldP spid="57" grpId="0"/>
      <p:bldP spid="58" grpId="0"/>
      <p:bldP spid="59" grpId="0"/>
      <p:bldP spid="60" grpId="0"/>
      <p:bldP spid="6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Písemné dělení dvojciferným dělitelem.</a:t>
            </a:r>
          </a:p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 pracovního listu vypočítej příklady a proveď zkoušku.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120884" y="1058672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1 740 : 12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5129362" y="1054561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041 : 13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129276" y="3100298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9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 : 15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5137754" y="3107073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3 485 : 17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120880" y="5142488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582 : 18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5129358" y="5149263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4 028 : 19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852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písemného dělení dvojciferným dělitelem.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42656" y="1052736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145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0 54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060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0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90683" y="1051139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0884" y="1058672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1 740 : 12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828523" y="1058672"/>
            <a:ext cx="89479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145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12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290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145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1740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827578" y="2278201"/>
            <a:ext cx="907050" cy="438876"/>
            <a:chOff x="6086007" y="2986066"/>
            <a:chExt cx="907050" cy="438876"/>
          </a:xfrm>
        </p:grpSpPr>
        <p:sp>
          <p:nvSpPr>
            <p:cNvPr id="35" name="TextovéPole 34"/>
            <p:cNvSpPr txBox="1"/>
            <p:nvPr/>
          </p:nvSpPr>
          <p:spPr>
            <a:xfrm>
              <a:off x="6086007" y="302483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6095054" y="2986066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74" name="TextovéPole 73"/>
          <p:cNvSpPr txBox="1"/>
          <p:nvPr/>
        </p:nvSpPr>
        <p:spPr>
          <a:xfrm>
            <a:off x="5156492" y="1054333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157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0 74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091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0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7204519" y="1052736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842359" y="1060269"/>
            <a:ext cx="89479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157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13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471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157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2041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2" name="Skupina 91"/>
          <p:cNvGrpSpPr/>
          <p:nvPr/>
        </p:nvGrpSpPr>
        <p:grpSpPr>
          <a:xfrm>
            <a:off x="7841414" y="2279798"/>
            <a:ext cx="907050" cy="438876"/>
            <a:chOff x="6086007" y="2986066"/>
            <a:chExt cx="907050" cy="438876"/>
          </a:xfrm>
        </p:grpSpPr>
        <p:sp>
          <p:nvSpPr>
            <p:cNvPr id="93" name="TextovéPole 92"/>
            <p:cNvSpPr txBox="1"/>
            <p:nvPr/>
          </p:nvSpPr>
          <p:spPr>
            <a:xfrm>
              <a:off x="6086007" y="302483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4" name="TextovéPole 93"/>
            <p:cNvSpPr txBox="1"/>
            <p:nvPr/>
          </p:nvSpPr>
          <p:spPr>
            <a:xfrm>
              <a:off x="6095054" y="2986066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95" name="TextovéPole 94"/>
          <p:cNvSpPr txBox="1"/>
          <p:nvPr/>
        </p:nvSpPr>
        <p:spPr>
          <a:xfrm>
            <a:off x="5129362" y="1054561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041 : 13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151048" y="3105248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198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47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120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0</a:t>
            </a:r>
          </a:p>
        </p:txBody>
      </p:sp>
      <p:sp>
        <p:nvSpPr>
          <p:cNvPr id="98" name="TextovéPole 97"/>
          <p:cNvSpPr txBox="1"/>
          <p:nvPr/>
        </p:nvSpPr>
        <p:spPr>
          <a:xfrm>
            <a:off x="2199075" y="3103651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129276" y="3100298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9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 : 15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2836915" y="3111184"/>
            <a:ext cx="89479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198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15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990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198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2970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01" name="Skupina 100"/>
          <p:cNvGrpSpPr/>
          <p:nvPr/>
        </p:nvGrpSpPr>
        <p:grpSpPr>
          <a:xfrm>
            <a:off x="2835970" y="4330713"/>
            <a:ext cx="907050" cy="438876"/>
            <a:chOff x="6086007" y="2986066"/>
            <a:chExt cx="907050" cy="438876"/>
          </a:xfrm>
        </p:grpSpPr>
        <p:sp>
          <p:nvSpPr>
            <p:cNvPr id="102" name="TextovéPole 101"/>
            <p:cNvSpPr txBox="1"/>
            <p:nvPr/>
          </p:nvSpPr>
          <p:spPr>
            <a:xfrm>
              <a:off x="6086007" y="302483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6095054" y="2986066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04" name="TextovéPole 103"/>
          <p:cNvSpPr txBox="1"/>
          <p:nvPr/>
        </p:nvSpPr>
        <p:spPr>
          <a:xfrm>
            <a:off x="5164884" y="3106845"/>
            <a:ext cx="203453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205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0 085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00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0</a:t>
            </a:r>
          </a:p>
        </p:txBody>
      </p:sp>
      <p:sp>
        <p:nvSpPr>
          <p:cNvPr id="105" name="TextovéPole 104"/>
          <p:cNvSpPr txBox="1"/>
          <p:nvPr/>
        </p:nvSpPr>
        <p:spPr>
          <a:xfrm>
            <a:off x="7212911" y="3105248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7850751" y="3112781"/>
            <a:ext cx="89479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205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17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1435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205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3481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07" name="Skupina 106"/>
          <p:cNvGrpSpPr/>
          <p:nvPr/>
        </p:nvGrpSpPr>
        <p:grpSpPr>
          <a:xfrm>
            <a:off x="7849806" y="4332310"/>
            <a:ext cx="907050" cy="438876"/>
            <a:chOff x="6086007" y="2986066"/>
            <a:chExt cx="907050" cy="438876"/>
          </a:xfrm>
        </p:grpSpPr>
        <p:sp>
          <p:nvSpPr>
            <p:cNvPr id="108" name="TextovéPole 107"/>
            <p:cNvSpPr txBox="1"/>
            <p:nvPr/>
          </p:nvSpPr>
          <p:spPr>
            <a:xfrm>
              <a:off x="6086007" y="302483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6095054" y="2986066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0" name="TextovéPole 109"/>
          <p:cNvSpPr txBox="1"/>
          <p:nvPr/>
        </p:nvSpPr>
        <p:spPr>
          <a:xfrm>
            <a:off x="5137754" y="3107073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3 485 : 17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142652" y="5147438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199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78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162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0</a:t>
            </a:r>
          </a:p>
        </p:txBody>
      </p:sp>
      <p:sp>
        <p:nvSpPr>
          <p:cNvPr id="112" name="TextovéPole 111"/>
          <p:cNvSpPr txBox="1"/>
          <p:nvPr/>
        </p:nvSpPr>
        <p:spPr>
          <a:xfrm>
            <a:off x="2190679" y="5145841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120880" y="5142488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582 : 18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2828519" y="5153374"/>
            <a:ext cx="89479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199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18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1592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199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3582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5" name="Skupina 114"/>
          <p:cNvGrpSpPr/>
          <p:nvPr/>
        </p:nvGrpSpPr>
        <p:grpSpPr>
          <a:xfrm>
            <a:off x="2827574" y="6372903"/>
            <a:ext cx="907050" cy="438876"/>
            <a:chOff x="6086007" y="2986066"/>
            <a:chExt cx="907050" cy="438876"/>
          </a:xfrm>
        </p:grpSpPr>
        <p:sp>
          <p:nvSpPr>
            <p:cNvPr id="116" name="TextovéPole 115"/>
            <p:cNvSpPr txBox="1"/>
            <p:nvPr/>
          </p:nvSpPr>
          <p:spPr>
            <a:xfrm>
              <a:off x="6086007" y="302483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6095054" y="2986066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8" name="TextovéPole 117"/>
          <p:cNvSpPr txBox="1"/>
          <p:nvPr/>
        </p:nvSpPr>
        <p:spPr>
          <a:xfrm>
            <a:off x="5156488" y="5149035"/>
            <a:ext cx="203453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             = 212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0 22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038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00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0</a:t>
            </a:r>
          </a:p>
        </p:txBody>
      </p:sp>
      <p:sp>
        <p:nvSpPr>
          <p:cNvPr id="119" name="TextovéPole 118"/>
          <p:cNvSpPr txBox="1"/>
          <p:nvPr/>
        </p:nvSpPr>
        <p:spPr>
          <a:xfrm>
            <a:off x="7204515" y="5147438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7842355" y="5154971"/>
            <a:ext cx="89479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212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. 19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1908</a:t>
            </a: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212 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4028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21" name="Skupina 120"/>
          <p:cNvGrpSpPr/>
          <p:nvPr/>
        </p:nvGrpSpPr>
        <p:grpSpPr>
          <a:xfrm>
            <a:off x="7841410" y="6374500"/>
            <a:ext cx="907050" cy="438876"/>
            <a:chOff x="6086007" y="2986066"/>
            <a:chExt cx="907050" cy="438876"/>
          </a:xfrm>
        </p:grpSpPr>
        <p:sp>
          <p:nvSpPr>
            <p:cNvPr id="122" name="TextovéPole 121"/>
            <p:cNvSpPr txBox="1"/>
            <p:nvPr/>
          </p:nvSpPr>
          <p:spPr>
            <a:xfrm>
              <a:off x="6086007" y="3024832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3" name="TextovéPole 122"/>
            <p:cNvSpPr txBox="1"/>
            <p:nvPr/>
          </p:nvSpPr>
          <p:spPr>
            <a:xfrm>
              <a:off x="6095054" y="2986066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24" name="TextovéPole 123"/>
          <p:cNvSpPr txBox="1"/>
          <p:nvPr/>
        </p:nvSpPr>
        <p:spPr>
          <a:xfrm>
            <a:off x="5129358" y="5149263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4 028 : 19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2237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5" grpId="0"/>
      <p:bldP spid="74" grpId="0"/>
      <p:bldP spid="89" grpId="0"/>
      <p:bldP spid="91" grpId="0"/>
      <p:bldP spid="97" grpId="0"/>
      <p:bldP spid="100" grpId="0"/>
      <p:bldP spid="104" grpId="0"/>
      <p:bldP spid="105" grpId="0"/>
      <p:bldP spid="106" grpId="0"/>
      <p:bldP spid="111" grpId="0"/>
      <p:bldP spid="114" grpId="0"/>
      <p:bldP spid="118" grpId="0"/>
      <p:bldP spid="119" grpId="0"/>
      <p:bldP spid="1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Písemné dělení dvojciferným dělitelem.</a:t>
            </a:r>
          </a:p>
          <a:p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 pracovního listu vypočítej příklady a proveď zkoušku.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17070" y="1257736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2440449 : 33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601753" y="1268857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1232800 : 67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038" y="4001367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4490850 : 98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578721" y="3992525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1899975 : 75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21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písemného dělení dvojciferným dělitelem.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7988" y="1268270"/>
            <a:ext cx="267413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___                = 73953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314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174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099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00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681324" y="1275816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070" y="1257736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2440449 : 33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48107" y="1266533"/>
            <a:ext cx="142366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73953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. 33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221859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221859 _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2440449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567312" y="1266614"/>
            <a:ext cx="28288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___                 = 18400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562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268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000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000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 00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4601753" y="1268857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1232800 : 67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641818" y="1268857"/>
            <a:ext cx="153869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18400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. 67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128800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110400 _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1232800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259003" y="1267066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6612" y="4000142"/>
            <a:ext cx="267413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___                = 45825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570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808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245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490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00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2656300" y="3994040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038" y="4001367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4490850 : 98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031611" y="4000142"/>
            <a:ext cx="142366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45825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. 98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366600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412425 _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4490850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600250" y="3994670"/>
            <a:ext cx="267413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___                = 25333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399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249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247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225</a:t>
            </a:r>
          </a:p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00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7284530" y="4002216"/>
            <a:ext cx="6110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b="1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.:</a:t>
            </a:r>
            <a:endParaRPr lang="cs-CZ" sz="20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578721" y="3992525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1899975 : 75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715899" y="3994670"/>
            <a:ext cx="142366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25333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. 75</a:t>
            </a:r>
            <a:endParaRPr lang="cs-CZ" sz="2000" b="1" u="sng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126665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177331 _ </a:t>
            </a:r>
          </a:p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1899975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946406" y="2488583"/>
            <a:ext cx="1337380" cy="445367"/>
            <a:chOff x="2700742" y="2447639"/>
            <a:chExt cx="1337380" cy="445367"/>
          </a:xfrm>
        </p:grpSpPr>
        <p:sp>
          <p:nvSpPr>
            <p:cNvPr id="35" name="TextovéPole 34"/>
            <p:cNvSpPr txBox="1"/>
            <p:nvPr/>
          </p:nvSpPr>
          <p:spPr>
            <a:xfrm>
              <a:off x="2712118" y="2447639"/>
              <a:ext cx="132600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2700742" y="2492896"/>
              <a:ext cx="132600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7576414" y="2488963"/>
            <a:ext cx="1337380" cy="445367"/>
            <a:chOff x="2700742" y="2447639"/>
            <a:chExt cx="1337380" cy="445367"/>
          </a:xfrm>
        </p:grpSpPr>
        <p:sp>
          <p:nvSpPr>
            <p:cNvPr id="60" name="TextovéPole 59"/>
            <p:cNvSpPr txBox="1"/>
            <p:nvPr/>
          </p:nvSpPr>
          <p:spPr>
            <a:xfrm>
              <a:off x="2712118" y="2447639"/>
              <a:ext cx="132600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2700742" y="2492896"/>
              <a:ext cx="132600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2920888" y="5216446"/>
            <a:ext cx="1337380" cy="445367"/>
            <a:chOff x="2700742" y="2447639"/>
            <a:chExt cx="1337380" cy="445367"/>
          </a:xfrm>
        </p:grpSpPr>
        <p:sp>
          <p:nvSpPr>
            <p:cNvPr id="63" name="TextovéPole 62"/>
            <p:cNvSpPr txBox="1"/>
            <p:nvPr/>
          </p:nvSpPr>
          <p:spPr>
            <a:xfrm>
              <a:off x="2712118" y="2447639"/>
              <a:ext cx="132600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2700742" y="2492896"/>
              <a:ext cx="132600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7646240" y="5241425"/>
            <a:ext cx="1337380" cy="445367"/>
            <a:chOff x="2700742" y="2447639"/>
            <a:chExt cx="1337380" cy="445367"/>
          </a:xfrm>
        </p:grpSpPr>
        <p:sp>
          <p:nvSpPr>
            <p:cNvPr id="66" name="TextovéPole 65"/>
            <p:cNvSpPr txBox="1"/>
            <p:nvPr/>
          </p:nvSpPr>
          <p:spPr>
            <a:xfrm>
              <a:off x="2712118" y="2447639"/>
              <a:ext cx="132600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700742" y="2492896"/>
              <a:ext cx="132600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________</a:t>
              </a:r>
              <a:endParaRPr lang="cs-CZ" sz="2000" b="1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77821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8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8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17" grpId="0"/>
      <p:bldP spid="28" grpId="0"/>
      <p:bldP spid="25" grpId="0"/>
      <p:bldP spid="45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027078"/>
              </p:ext>
            </p:extLst>
          </p:nvPr>
        </p:nvGraphicFramePr>
        <p:xfrm>
          <a:off x="0" y="246738"/>
          <a:ext cx="9144000" cy="1493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Pracovní list 519/list č. 6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Dělení dvojciferným dělitelem.</a:t>
                      </a:r>
                    </a:p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Vypočítej příklady a proveď zkoušky: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48180" y="1836608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1 740 : 12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56658" y="1832497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041 : 13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6572" y="3550682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9</a:t>
            </a:r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0 : 15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65050" y="3557457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3 485 : 17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8176" y="5592872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582 : 18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56654" y="5599647"/>
            <a:ext cx="1556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4 028 : 19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146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7463734"/>
              </p:ext>
            </p:extLst>
          </p:nvPr>
        </p:nvGraphicFramePr>
        <p:xfrm>
          <a:off x="0" y="246738"/>
          <a:ext cx="9144000" cy="1493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Pracovní list 519/list č. 8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Dělení dvojciferným dělitelem.</a:t>
                      </a:r>
                    </a:p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Vypočítej příklady a proveď zkoušky: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85310" y="1994728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2440449 : 33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69993" y="2005849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1232800 : 67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278" y="4465399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4490850 : 98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6961" y="4456557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1899975 : 75 =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7522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1460285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7637</TotalTime>
  <Words>783</Words>
  <Application>Microsoft Office PowerPoint</Application>
  <PresentationFormat>Předvádění na obrazovce (4:3)</PresentationFormat>
  <Paragraphs>272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5</vt:i4>
      </vt:variant>
      <vt:variant>
        <vt:lpstr>Nadpisy snímků</vt:lpstr>
      </vt:variant>
      <vt:variant>
        <vt:i4>12</vt:i4>
      </vt:variant>
    </vt:vector>
  </HeadingPairs>
  <TitlesOfParts>
    <vt:vector size="26" baseType="lpstr">
      <vt:lpstr>Arial</vt:lpstr>
      <vt:lpstr>Calibri</vt:lpstr>
      <vt:lpstr>Cambria Math</vt:lpstr>
      <vt:lpstr>Franklin Gothic Book</vt:lpstr>
      <vt:lpstr>Franklin Gothic Medium</vt:lpstr>
      <vt:lpstr>Times New Roman</vt:lpstr>
      <vt:lpstr>Tunga</vt:lpstr>
      <vt:lpstr>Wingdings</vt:lpstr>
      <vt:lpstr>Wingdings 2</vt:lpstr>
      <vt:lpstr>Úhly</vt:lpstr>
      <vt:lpstr>Human</vt:lpstr>
      <vt:lpstr>1_Human</vt:lpstr>
      <vt:lpstr>2_Human</vt:lpstr>
      <vt:lpstr>3_Human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557</cp:revision>
  <dcterms:created xsi:type="dcterms:W3CDTF">2011-02-20T11:49:28Z</dcterms:created>
  <dcterms:modified xsi:type="dcterms:W3CDTF">2013-12-15T14:57:52Z</dcterms:modified>
</cp:coreProperties>
</file>