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A414727-A891-4558-B6FD-C7CA86DF6DB0}" type="datetimeFigureOut">
              <a:rPr lang="cs-CZ" smtClean="0"/>
              <a:t>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EC9F855-7DBD-4B5B-BE27-37EDE95125F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 chemické značky prvků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8.ročník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48283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371600" y="3848893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Ortová Iveta 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C000"/>
                </a:solidFill>
              </a:rPr>
              <a:t>2C_14_Chemické značky prvků - test  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                                      </a:t>
            </a: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Chemie pro 8. ročník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1256506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67091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 je určen pro prověření znalostí žáků -týkajících se značek chemických prvků</a:t>
            </a:r>
          </a:p>
          <a:p>
            <a:r>
              <a:rPr lang="cs-CZ" dirty="0"/>
              <a:t>n</a:t>
            </a:r>
            <a:r>
              <a:rPr lang="cs-CZ" dirty="0" smtClean="0"/>
              <a:t>a každém snímku je určen úkol </a:t>
            </a:r>
          </a:p>
          <a:p>
            <a:r>
              <a:rPr lang="cs-CZ" dirty="0"/>
              <a:t>n</a:t>
            </a:r>
            <a:r>
              <a:rPr lang="cs-CZ" dirty="0" smtClean="0"/>
              <a:t>a čtvrtém a pátém snímku mají žáci za úkol psát značku prvku a latinský název prvku </a:t>
            </a:r>
          </a:p>
          <a:p>
            <a:r>
              <a:rPr lang="cs-CZ" dirty="0"/>
              <a:t>n</a:t>
            </a:r>
            <a:r>
              <a:rPr lang="cs-CZ" dirty="0" smtClean="0"/>
              <a:t>a šestém a sedmém snímku mají žáci za úkol psát český název prvku </a:t>
            </a:r>
          </a:p>
          <a:p>
            <a:r>
              <a:rPr lang="cs-CZ" dirty="0"/>
              <a:t>m</a:t>
            </a:r>
            <a:r>
              <a:rPr lang="cs-CZ" dirty="0" smtClean="0"/>
              <a:t>ateriál se dá použít pro zopakování na počátku hodiny, pro skupinovou práci i lze koncipovat jako test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8873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značku a latinský název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Hliník </a:t>
            </a:r>
          </a:p>
          <a:p>
            <a:r>
              <a:rPr lang="cs-CZ" sz="5000" b="1" dirty="0" smtClean="0"/>
              <a:t>Síra</a:t>
            </a:r>
          </a:p>
          <a:p>
            <a:r>
              <a:rPr lang="cs-CZ" sz="5000" b="1" dirty="0" smtClean="0"/>
              <a:t>Draslík</a:t>
            </a:r>
          </a:p>
          <a:p>
            <a:r>
              <a:rPr lang="cs-CZ" sz="5000" b="1" dirty="0" smtClean="0"/>
              <a:t>Sodík</a:t>
            </a:r>
          </a:p>
          <a:p>
            <a:r>
              <a:rPr lang="cs-CZ" sz="5000" b="1" dirty="0" smtClean="0"/>
              <a:t>Olovo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17431342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Napiš značku a latinský název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000" dirty="0" smtClean="0"/>
              <a:t>Vodík </a:t>
            </a:r>
          </a:p>
          <a:p>
            <a:r>
              <a:rPr lang="cs-CZ" sz="5000" dirty="0" smtClean="0"/>
              <a:t>Dusík</a:t>
            </a:r>
          </a:p>
          <a:p>
            <a:r>
              <a:rPr lang="cs-CZ" sz="5000" dirty="0" smtClean="0"/>
              <a:t>Křemík</a:t>
            </a:r>
          </a:p>
          <a:p>
            <a:r>
              <a:rPr lang="cs-CZ" sz="5000" dirty="0" smtClean="0"/>
              <a:t>Měď</a:t>
            </a:r>
          </a:p>
          <a:p>
            <a:r>
              <a:rPr lang="cs-CZ" sz="5000" dirty="0" smtClean="0"/>
              <a:t>Vápník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671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PIŠ ČESKÝ NÁZEV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000" dirty="0" smtClean="0"/>
              <a:t>H</a:t>
            </a:r>
          </a:p>
          <a:p>
            <a:r>
              <a:rPr lang="cs-CZ" sz="5000" dirty="0" err="1" smtClean="0"/>
              <a:t>Zn</a:t>
            </a:r>
            <a:endParaRPr lang="cs-CZ" sz="5000" dirty="0" smtClean="0"/>
          </a:p>
          <a:p>
            <a:r>
              <a:rPr lang="cs-CZ" sz="5000" dirty="0" smtClean="0"/>
              <a:t>Au</a:t>
            </a:r>
          </a:p>
          <a:p>
            <a:r>
              <a:rPr lang="cs-CZ" sz="5000" dirty="0" err="1" smtClean="0"/>
              <a:t>Ag</a:t>
            </a:r>
            <a:endParaRPr lang="cs-CZ" sz="5000" dirty="0" smtClean="0"/>
          </a:p>
          <a:p>
            <a:r>
              <a:rPr lang="cs-CZ" sz="5000" dirty="0" smtClean="0"/>
              <a:t>Cl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931177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Piš český název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Sulfur</a:t>
            </a:r>
            <a:endParaRPr lang="cs-CZ" sz="4000" dirty="0" smtClean="0"/>
          </a:p>
          <a:p>
            <a:r>
              <a:rPr lang="cs-CZ" sz="4000" dirty="0" smtClean="0"/>
              <a:t>Osmium</a:t>
            </a:r>
          </a:p>
          <a:p>
            <a:r>
              <a:rPr lang="cs-CZ" sz="4000" dirty="0" smtClean="0"/>
              <a:t>Kalium</a:t>
            </a:r>
          </a:p>
          <a:p>
            <a:r>
              <a:rPr lang="cs-CZ" sz="4000" dirty="0" smtClean="0"/>
              <a:t>Natrium</a:t>
            </a:r>
          </a:p>
          <a:p>
            <a:r>
              <a:rPr lang="cs-CZ" sz="4000" dirty="0" err="1" smtClean="0"/>
              <a:t>Phosphorus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0578445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Vše si </a:t>
            </a:r>
            <a:r>
              <a:rPr lang="cs-CZ" sz="4000" smtClean="0"/>
              <a:t>pořádně zkontroluj!!!</a:t>
            </a:r>
            <a:endParaRPr lang="cs-CZ" sz="4000" dirty="0" smtClean="0"/>
          </a:p>
          <a:p>
            <a:endParaRPr lang="cs-CZ" sz="4000" dirty="0"/>
          </a:p>
          <a:p>
            <a:r>
              <a:rPr lang="cs-CZ" sz="4000" dirty="0" smtClean="0"/>
              <a:t>Věnuj čas, zda sis přečetl správně zadání !!!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419387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109018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</TotalTime>
  <Words>149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Test chemické značky prvků </vt:lpstr>
      <vt:lpstr>Prezentace aplikace PowerPoint</vt:lpstr>
      <vt:lpstr>Anotace</vt:lpstr>
      <vt:lpstr>Napiš značku a latinský název </vt:lpstr>
      <vt:lpstr>Napiš značku a latinský název </vt:lpstr>
      <vt:lpstr>PIŠ ČESKÝ NÁZEV </vt:lpstr>
      <vt:lpstr>Piš český název </vt:lpstr>
      <vt:lpstr>Kontrola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chemické značky prvků</dc:title>
  <dc:creator>Ortová Iveta</dc:creator>
  <cp:lastModifiedBy>ZS</cp:lastModifiedBy>
  <cp:revision>9</cp:revision>
  <dcterms:created xsi:type="dcterms:W3CDTF">2011-12-13T12:40:19Z</dcterms:created>
  <dcterms:modified xsi:type="dcterms:W3CDTF">2011-12-02T08:38:41Z</dcterms:modified>
</cp:coreProperties>
</file>