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  <p:sldMasterId id="2147483756" r:id="rId6"/>
  </p:sldMasterIdLst>
  <p:notesMasterIdLst>
    <p:notesMasterId r:id="rId24"/>
  </p:notesMasterIdLst>
  <p:sldIdLst>
    <p:sldId id="332" r:id="rId7"/>
    <p:sldId id="333" r:id="rId8"/>
    <p:sldId id="331" r:id="rId9"/>
    <p:sldId id="334" r:id="rId10"/>
    <p:sldId id="338" r:id="rId11"/>
    <p:sldId id="317" r:id="rId12"/>
    <p:sldId id="318" r:id="rId13"/>
    <p:sldId id="329" r:id="rId14"/>
    <p:sldId id="312" r:id="rId15"/>
    <p:sldId id="313" r:id="rId16"/>
    <p:sldId id="314" r:id="rId17"/>
    <p:sldId id="316" r:id="rId18"/>
    <p:sldId id="328" r:id="rId19"/>
    <p:sldId id="336" r:id="rId20"/>
    <p:sldId id="335" r:id="rId21"/>
    <p:sldId id="337" r:id="rId22"/>
    <p:sldId id="33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99"/>
    <a:srgbClr val="FF3300"/>
    <a:srgbClr val="00CCFF"/>
    <a:srgbClr val="FF6600"/>
    <a:srgbClr val="FF9900"/>
    <a:srgbClr val="6600CC"/>
    <a:srgbClr val="FFCC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6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94651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780101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6018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002228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5706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115738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462730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11755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4857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14372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986494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05435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441141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496801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739130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962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3251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4030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633073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49826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102565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974198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69433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0891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3163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2120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9241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9570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276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0243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81257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7025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3916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4680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1879126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79134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0639417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13758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5321019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211096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8541986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45153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59933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04536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272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859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589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602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5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d/Flag_of_the_Czech_Republic_2007_Prague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hyperlink" Target="//upload.wikimedia.org/wikipedia/commons/5/58/Tricolour_of_the_Czech_Republic.svg" TargetMode="Externa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d/Coat_of_arms_of_the_Czech_Republic.sv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hyperlink" Target="//upload.wikimedia.org/wikipedia/commons/2/20/Small_coat_of_arms_of_the_Czech_Republic.svg" TargetMode="Externa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c/Flag_of_the_president_of_the_Czech_Republic.sv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hyperlink" Target="//upload.wikimedia.org/wikipedia/commons/b/bf/Seal_of_the_Czech_Republic.png" TargetMode="Externa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d/Skroup-Anthem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c/Czech_crown_Scheiwl.pn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jpeg"/><Relationship Id="rId5" Type="http://schemas.openxmlformats.org/officeDocument/2006/relationships/hyperlink" Target="//upload.wikimedia.org/wikipedia/commons/c/c9/Lime_tree.jpg" TargetMode="Externa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the_president_of_the_Czech_Republic.svg" TargetMode="External"/><Relationship Id="rId7" Type="http://schemas.openxmlformats.org/officeDocument/2006/relationships/hyperlink" Target="http://cs.wikipedia.org/wiki/Soubor:Lime_tree.jpg" TargetMode="External"/><Relationship Id="rId2" Type="http://schemas.openxmlformats.org/officeDocument/2006/relationships/hyperlink" Target="http://cs.wikipedia.org/wiki/Soubor:Tricolour_of_the_Czech_Republic.sv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Czech_crown_Scheiwl.png" TargetMode="External"/><Relationship Id="rId5" Type="http://schemas.openxmlformats.org/officeDocument/2006/relationships/hyperlink" Target="http://cs.wikipedia.org/wiki/Soubor:Skroup-Anthem.jpg" TargetMode="External"/><Relationship Id="rId4" Type="http://schemas.openxmlformats.org/officeDocument/2006/relationships/hyperlink" Target="http://cs.wikipedia.org/wiki/Soubor:Seal_of_the_Czech_Republic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708187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VY_32_INOVACE_521_ČESKÁ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REPUBLIKA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OPAKOVÁNÍ ÚSTAVY A STÁTNÍCH SYMBOLŮ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267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719615"/>
            <a:ext cx="9144000" cy="308564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Člověk a jeho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svět pro 5. ročník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Cílem Microsoft PowerPointové prezentace je objasnění důležitých pojmů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při výkladu probírané látky spojené s Ústavou ČR 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Prezentace je doplněna tajenkou v pracovním listu, při které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provedou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   děti společnou kontrolu zápisu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na tabuli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47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6: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–  co tvoří ústavu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7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co znamená preambule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8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co zahrnuje a o čem hovoří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preambule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státních symbolů ČR – státní vlajka, státní barvy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státních symbolů ČR – velký a malý státní znak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</a:rPr>
              <a:t>Říjen</a:t>
            </a:r>
            <a:endParaRPr lang="cs-CZ" sz="24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dirty="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3129862" y="1269981"/>
            <a:ext cx="5906634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ÚSTAVA, PREAMBULE, MOC VÝKONNÁ, ZÁKONODÁRNÁ  A SOUDNÍ, NEZÁVISLÉ ORGÁNY, STÁTNÍ SYMBOLY.    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dirty="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198255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89389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11: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Opakování státních symbolů ČR – vlajka prezidenta republiky, státní pečeť 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státního symbolu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ČR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státní hymna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ostatních symbolů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ČR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Svatováclavská koruna, Lípa 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zadání tajenky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tajenka  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vyplnění tajenky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10237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dirty="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97351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85" y="1177925"/>
            <a:ext cx="7820025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38685" y="318592"/>
            <a:ext cx="7776864" cy="3323987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ČLOVĚK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A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JEHO SVĚT</a:t>
            </a:r>
          </a:p>
        </p:txBody>
      </p:sp>
      <p:sp>
        <p:nvSpPr>
          <p:cNvPr id="7" name="Obdélník 6"/>
          <p:cNvSpPr/>
          <p:nvPr/>
        </p:nvSpPr>
        <p:spPr>
          <a:xfrm>
            <a:off x="251520" y="4809262"/>
            <a:ext cx="856895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ÚSTAVA ČR</a:t>
            </a:r>
          </a:p>
          <a:p>
            <a:pPr algn="ctr"/>
            <a:r>
              <a:rPr lang="cs-CZ" sz="5400" b="1" cap="all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Státní symboly</a:t>
            </a:r>
            <a:endParaRPr lang="cs-CZ" sz="5400" b="1" cap="all" dirty="0">
              <a:ln w="0"/>
              <a:solidFill>
                <a:srgbClr val="000099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3864" y="3604697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rgbClr val="71685A">
                        <a:tint val="70000"/>
                        <a:satMod val="245000"/>
                      </a:srgbClr>
                    </a:gs>
                    <a:gs pos="75000">
                      <a:srgbClr val="71685A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71685A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ročník</a:t>
            </a:r>
          </a:p>
        </p:txBody>
      </p:sp>
    </p:spTree>
    <p:extLst>
      <p:ext uri="{BB962C8B-B14F-4D97-AF65-F5344CB8AC3E}">
        <p14:creationId xmlns:p14="http://schemas.microsoft.com/office/powerpoint/2010/main" val="3350024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echovka 3"/>
          <p:cNvSpPr/>
          <p:nvPr/>
        </p:nvSpPr>
        <p:spPr>
          <a:xfrm rot="5400000">
            <a:off x="4252093" y="1049088"/>
            <a:ext cx="657813" cy="4215397"/>
          </a:xfrm>
          <a:prstGeom prst="can">
            <a:avLst/>
          </a:prstGeom>
          <a:solidFill>
            <a:srgbClr val="0000FF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23" name="Plechovka 22"/>
          <p:cNvSpPr/>
          <p:nvPr/>
        </p:nvSpPr>
        <p:spPr>
          <a:xfrm rot="5400000">
            <a:off x="4248848" y="1699773"/>
            <a:ext cx="657813" cy="4215397"/>
          </a:xfrm>
          <a:prstGeom prst="can">
            <a:avLst/>
          </a:prstGeom>
          <a:solidFill>
            <a:srgbClr val="0000FF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24" name="Plechovka 23"/>
          <p:cNvSpPr/>
          <p:nvPr/>
        </p:nvSpPr>
        <p:spPr>
          <a:xfrm rot="5400000">
            <a:off x="4241594" y="2360163"/>
            <a:ext cx="657813" cy="4215397"/>
          </a:xfrm>
          <a:prstGeom prst="can">
            <a:avLst/>
          </a:prstGeom>
          <a:solidFill>
            <a:srgbClr val="0000FF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25" name="Plechovka 24"/>
          <p:cNvSpPr/>
          <p:nvPr/>
        </p:nvSpPr>
        <p:spPr>
          <a:xfrm rot="5400000">
            <a:off x="4234340" y="3005532"/>
            <a:ext cx="657813" cy="4215397"/>
          </a:xfrm>
          <a:prstGeom prst="can">
            <a:avLst/>
          </a:prstGeom>
          <a:solidFill>
            <a:srgbClr val="0000FF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26" name="Plechovka 25"/>
          <p:cNvSpPr/>
          <p:nvPr/>
        </p:nvSpPr>
        <p:spPr>
          <a:xfrm rot="5400000">
            <a:off x="4241600" y="3668680"/>
            <a:ext cx="657813" cy="4215397"/>
          </a:xfrm>
          <a:prstGeom prst="can">
            <a:avLst/>
          </a:prstGeom>
          <a:solidFill>
            <a:srgbClr val="0000FF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6836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Ústava Česká republiky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866" y="1041943"/>
            <a:ext cx="80153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Pod pojmem Ústava České republiky si představíme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základní zákon České republiky.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4050" y="568362"/>
            <a:ext cx="1912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Co je ústava: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866" y="2129455"/>
            <a:ext cx="32960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Ústavu ČR tvoří :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32968" y="2895177"/>
            <a:ext cx="2359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PREAMBULE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925969" y="3545861"/>
            <a:ext cx="32745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STÁTNÍ SYMBOLY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568520" y="4851620"/>
            <a:ext cx="3887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MOC ZÁKONODÁRNÁ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3090110" y="4206251"/>
            <a:ext cx="2993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MOC VÝKONNÁ 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3316102" y="5514768"/>
            <a:ext cx="2541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MOC SOUDNÍ </a:t>
            </a:r>
          </a:p>
        </p:txBody>
      </p:sp>
      <p:sp>
        <p:nvSpPr>
          <p:cNvPr id="21" name="Plechovka 20"/>
          <p:cNvSpPr/>
          <p:nvPr/>
        </p:nvSpPr>
        <p:spPr>
          <a:xfrm rot="5400000">
            <a:off x="4257736" y="4350447"/>
            <a:ext cx="657813" cy="4183124"/>
          </a:xfrm>
          <a:prstGeom prst="can">
            <a:avLst/>
          </a:prstGeom>
          <a:solidFill>
            <a:srgbClr val="C00000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579196" y="6180399"/>
            <a:ext cx="3866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99"/>
                </a:solidFill>
              </a:rPr>
              <a:t>NEZÁVISLÉ ORGÁNY </a:t>
            </a:r>
          </a:p>
        </p:txBody>
      </p:sp>
    </p:spTree>
    <p:extLst>
      <p:ext uri="{BB962C8B-B14F-4D97-AF65-F5344CB8AC3E}">
        <p14:creationId xmlns:p14="http://schemas.microsoft.com/office/powerpoint/2010/main" val="373988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 animBg="1"/>
      <p:bldP spid="24" grpId="0" animBg="1"/>
      <p:bldP spid="25" grpId="0" animBg="1"/>
      <p:bldP spid="26" grpId="0" animBg="1"/>
      <p:bldP spid="3" grpId="0"/>
      <p:bldP spid="15" grpId="0"/>
      <p:bldP spid="16" grpId="0"/>
      <p:bldP spid="17" grpId="0"/>
      <p:bldP spid="18" grpId="0"/>
      <p:bldP spid="20" grpId="0"/>
      <p:bldP spid="21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Preambule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7285" y="533871"/>
            <a:ext cx="4009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</a:rPr>
              <a:t>Co znamená preambule?</a:t>
            </a:r>
            <a:endParaRPr lang="cs-CZ" sz="2800" b="1" dirty="0">
              <a:solidFill>
                <a:srgbClr val="0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0" y="995536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C00000"/>
                </a:solidFill>
              </a:rPr>
              <a:t>Název preambule vychází z latinského slova </a:t>
            </a:r>
            <a:r>
              <a:rPr lang="cs-CZ" sz="2400" dirty="0" err="1">
                <a:solidFill>
                  <a:srgbClr val="C00000"/>
                </a:solidFill>
              </a:rPr>
              <a:t>preambulus</a:t>
            </a:r>
            <a:r>
              <a:rPr lang="cs-CZ" sz="2400" dirty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C00000"/>
                </a:solidFill>
              </a:rPr>
              <a:t>a znamená úvodní</a:t>
            </a:r>
            <a:r>
              <a:rPr lang="cs-CZ" sz="2400" dirty="0">
                <a:solidFill>
                  <a:srgbClr val="C00000"/>
                </a:solidFill>
              </a:rPr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předcházející;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C00000"/>
                </a:solidFill>
              </a:rPr>
              <a:t>Jedná se tedy o </a:t>
            </a:r>
            <a:r>
              <a:rPr lang="cs-CZ" sz="2400" dirty="0">
                <a:solidFill>
                  <a:srgbClr val="C00000"/>
                </a:solidFill>
              </a:rPr>
              <a:t>úvodní, </a:t>
            </a:r>
            <a:r>
              <a:rPr lang="cs-CZ" sz="2400" dirty="0" smtClean="0">
                <a:solidFill>
                  <a:srgbClr val="C00000"/>
                </a:solidFill>
              </a:rPr>
              <a:t>nebo slavnostní </a:t>
            </a:r>
            <a:r>
              <a:rPr lang="cs-CZ" sz="2400" dirty="0">
                <a:solidFill>
                  <a:srgbClr val="C00000"/>
                </a:solidFill>
              </a:rPr>
              <a:t>část </a:t>
            </a:r>
            <a:r>
              <a:rPr lang="cs-CZ" sz="2400" dirty="0" smtClean="0">
                <a:solidFill>
                  <a:srgbClr val="C00000"/>
                </a:solidFill>
              </a:rPr>
              <a:t>textu u: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C00000"/>
                </a:solidFill>
              </a:rPr>
              <a:t>listin, předpisů, stanov</a:t>
            </a:r>
            <a:r>
              <a:rPr lang="cs-CZ" sz="2400" dirty="0">
                <a:solidFill>
                  <a:srgbClr val="C00000"/>
                </a:solidFill>
              </a:rPr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zákonů nebo ústav </a:t>
            </a:r>
          </a:p>
          <a:p>
            <a:pPr lvl="1"/>
            <a:endParaRPr lang="cs-CZ" sz="2400" dirty="0" smtClean="0">
              <a:solidFill>
                <a:srgbClr val="C00000"/>
              </a:solidFill>
            </a:endParaRPr>
          </a:p>
          <a:p>
            <a:pPr marL="349250" lvl="1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C00000"/>
                </a:solidFill>
              </a:rPr>
              <a:t>Preambule nám stanovuje:</a:t>
            </a:r>
          </a:p>
          <a:p>
            <a:pPr marL="806450" lvl="2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C00000"/>
                </a:solidFill>
              </a:rPr>
              <a:t>úmysl</a:t>
            </a:r>
            <a:r>
              <a:rPr lang="cs-CZ" sz="2400" dirty="0">
                <a:solidFill>
                  <a:srgbClr val="C00000"/>
                </a:solidFill>
              </a:rPr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záměr nebo význam textu, který následuje </a:t>
            </a:r>
            <a:r>
              <a:rPr lang="cs-CZ" sz="2400" dirty="0">
                <a:solidFill>
                  <a:srgbClr val="C00000"/>
                </a:solidFill>
              </a:rPr>
              <a:t>za </a:t>
            </a:r>
            <a:r>
              <a:rPr lang="cs-CZ" sz="2400" dirty="0" smtClean="0">
                <a:solidFill>
                  <a:srgbClr val="C00000"/>
                </a:solidFill>
              </a:rPr>
              <a:t>preambulí</a:t>
            </a:r>
          </a:p>
          <a:p>
            <a:pPr marL="463550" lvl="2"/>
            <a:endParaRPr lang="cs-CZ" sz="2400" dirty="0">
              <a:solidFill>
                <a:srgbClr val="C00000"/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>
                <a:solidFill>
                  <a:srgbClr val="C00000"/>
                </a:solidFill>
              </a:rPr>
              <a:t>V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>
                <a:solidFill>
                  <a:srgbClr val="C00000"/>
                </a:solidFill>
              </a:rPr>
              <a:t>preambuli </a:t>
            </a:r>
            <a:r>
              <a:rPr lang="cs-CZ" sz="2400" dirty="0" smtClean="0">
                <a:solidFill>
                  <a:srgbClr val="C00000"/>
                </a:solidFill>
              </a:rPr>
              <a:t>ústavy státu </a:t>
            </a:r>
            <a:r>
              <a:rPr lang="cs-CZ" sz="2400" dirty="0">
                <a:solidFill>
                  <a:srgbClr val="C00000"/>
                </a:solidFill>
              </a:rPr>
              <a:t>jsou </a:t>
            </a:r>
            <a:r>
              <a:rPr lang="cs-CZ" sz="2400" dirty="0" smtClean="0">
                <a:solidFill>
                  <a:srgbClr val="C00000"/>
                </a:solidFill>
              </a:rPr>
              <a:t>uvedeny: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>
                <a:solidFill>
                  <a:srgbClr val="C00000"/>
                </a:solidFill>
              </a:rPr>
              <a:t>základní zásady fungování státu </a:t>
            </a:r>
            <a:endParaRPr lang="cs-CZ" sz="2400" dirty="0" smtClean="0">
              <a:solidFill>
                <a:srgbClr val="C00000"/>
              </a:solidFill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cs-CZ" sz="2400" dirty="0">
                <a:solidFill>
                  <a:srgbClr val="C00000"/>
                </a:solidFill>
              </a:rPr>
              <a:t>v</a:t>
            </a:r>
            <a:r>
              <a:rPr lang="cs-CZ" sz="2400" dirty="0" smtClean="0">
                <a:solidFill>
                  <a:srgbClr val="C00000"/>
                </a:solidFill>
              </a:rPr>
              <a:t>ymezení státu</a:t>
            </a:r>
            <a:endParaRPr lang="cs-CZ" sz="2400" dirty="0">
              <a:solidFill>
                <a:srgbClr val="C00000"/>
              </a:solidFill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C00000"/>
                </a:solidFill>
              </a:rPr>
              <a:t>obecná </a:t>
            </a:r>
            <a:r>
              <a:rPr lang="cs-CZ" sz="2400" dirty="0">
                <a:solidFill>
                  <a:srgbClr val="C00000"/>
                </a:solidFill>
              </a:rPr>
              <a:t>definice základních práv a povinností </a:t>
            </a:r>
            <a:r>
              <a:rPr lang="cs-CZ" sz="2400" dirty="0" smtClean="0">
                <a:solidFill>
                  <a:srgbClr val="C00000"/>
                </a:solidFill>
              </a:rPr>
              <a:t>občanů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06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Preambule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2475" y="620688"/>
            <a:ext cx="7265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</a:rPr>
              <a:t>Preambule Ústavy České republiky zahrnuje:</a:t>
            </a:r>
            <a:endParaRPr lang="cs-CZ" sz="2800" b="1" dirty="0">
              <a:solidFill>
                <a:srgbClr val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716" y="1199245"/>
            <a:ext cx="78486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občany </a:t>
            </a:r>
            <a:r>
              <a:rPr lang="cs-CZ" sz="2200" dirty="0">
                <a:solidFill>
                  <a:srgbClr val="000000"/>
                </a:solidFill>
              </a:rPr>
              <a:t>České republiky </a:t>
            </a:r>
            <a:r>
              <a:rPr lang="cs-CZ" sz="2200" dirty="0" smtClean="0">
                <a:solidFill>
                  <a:srgbClr val="000000"/>
                </a:solidFill>
              </a:rPr>
              <a:t>žijící v Čechách </a:t>
            </a:r>
            <a:r>
              <a:rPr lang="cs-CZ" sz="2200" dirty="0">
                <a:solidFill>
                  <a:srgbClr val="000000"/>
                </a:solidFill>
              </a:rPr>
              <a:t>na Moravě a ve </a:t>
            </a:r>
            <a:r>
              <a:rPr lang="cs-CZ" sz="2200" dirty="0" smtClean="0">
                <a:solidFill>
                  <a:srgbClr val="000000"/>
                </a:solidFill>
              </a:rPr>
              <a:t>Slezsku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řídit </a:t>
            </a:r>
            <a:r>
              <a:rPr lang="cs-CZ" sz="2200" dirty="0">
                <a:solidFill>
                  <a:srgbClr val="000000"/>
                </a:solidFill>
              </a:rPr>
              <a:t>se všemi osvědčenými principy právního </a:t>
            </a:r>
            <a:r>
              <a:rPr lang="cs-CZ" sz="2200" dirty="0" smtClean="0">
                <a:solidFill>
                  <a:srgbClr val="000000"/>
                </a:solidFill>
              </a:rPr>
              <a:t>státu</a:t>
            </a:r>
            <a:endParaRPr lang="cs-CZ" sz="2200" dirty="0">
              <a:solidFill>
                <a:srgbClr val="0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3844" y="2708358"/>
            <a:ext cx="892584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věrnosti všem tradicím dávné státnosti zemí </a:t>
            </a:r>
            <a:r>
              <a:rPr lang="cs-CZ" sz="2200" dirty="0">
                <a:solidFill>
                  <a:srgbClr val="000000"/>
                </a:solidFill>
              </a:rPr>
              <a:t>Koruny české </a:t>
            </a:r>
            <a:r>
              <a:rPr lang="cs-CZ" sz="2200" dirty="0" smtClean="0">
                <a:solidFill>
                  <a:srgbClr val="000000"/>
                </a:solidFill>
              </a:rPr>
              <a:t>a </a:t>
            </a:r>
          </a:p>
          <a:p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 smtClean="0">
                <a:solidFill>
                  <a:srgbClr val="000000"/>
                </a:solidFill>
              </a:rPr>
              <a:t>   státnosti československé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odhodlání </a:t>
            </a:r>
            <a:r>
              <a:rPr lang="cs-CZ" sz="2200" dirty="0">
                <a:solidFill>
                  <a:srgbClr val="000000"/>
                </a:solidFill>
              </a:rPr>
              <a:t>budovat, chránit a rozvíjet Českou </a:t>
            </a:r>
            <a:r>
              <a:rPr lang="cs-CZ" sz="2200" dirty="0" smtClean="0">
                <a:solidFill>
                  <a:srgbClr val="000000"/>
                </a:solidFill>
              </a:rPr>
              <a:t>republiku v </a:t>
            </a:r>
            <a:r>
              <a:rPr lang="cs-CZ" sz="2200" dirty="0">
                <a:solidFill>
                  <a:srgbClr val="000000"/>
                </a:solidFill>
              </a:rPr>
              <a:t>duchu </a:t>
            </a:r>
            <a:r>
              <a:rPr lang="cs-CZ" sz="2200" dirty="0" smtClean="0">
                <a:solidFill>
                  <a:srgbClr val="000000"/>
                </a:solidFill>
              </a:rPr>
              <a:t>lidské </a:t>
            </a:r>
          </a:p>
          <a:p>
            <a:r>
              <a:rPr lang="cs-CZ" sz="2200" dirty="0" smtClean="0">
                <a:solidFill>
                  <a:srgbClr val="000000"/>
                </a:solidFill>
              </a:rPr>
              <a:t>    důstojnosti a svobody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vlasti rovnoprávných, svobodných občanů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povinnostech občanů, kteří </a:t>
            </a:r>
            <a:r>
              <a:rPr lang="cs-CZ" sz="2200" dirty="0">
                <a:solidFill>
                  <a:srgbClr val="000000"/>
                </a:solidFill>
              </a:rPr>
              <a:t>jsou si vědomi svých povinností vůči druhým a </a:t>
            </a:r>
            <a:endParaRPr lang="cs-CZ" sz="2200" dirty="0" smtClean="0">
              <a:solidFill>
                <a:srgbClr val="000000"/>
              </a:solidFill>
            </a:endParaRPr>
          </a:p>
          <a:p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 smtClean="0">
                <a:solidFill>
                  <a:srgbClr val="000000"/>
                </a:solidFill>
              </a:rPr>
              <a:t>   zodpovědnosti </a:t>
            </a:r>
            <a:r>
              <a:rPr lang="cs-CZ" sz="2200" dirty="0">
                <a:solidFill>
                  <a:srgbClr val="000000"/>
                </a:solidFill>
              </a:rPr>
              <a:t>vůči </a:t>
            </a:r>
            <a:r>
              <a:rPr lang="cs-CZ" sz="2200" dirty="0" smtClean="0">
                <a:solidFill>
                  <a:srgbClr val="000000"/>
                </a:solidFill>
              </a:rPr>
              <a:t>celku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svobodném </a:t>
            </a:r>
            <a:r>
              <a:rPr lang="cs-CZ" sz="2200" dirty="0">
                <a:solidFill>
                  <a:srgbClr val="000000"/>
                </a:solidFill>
              </a:rPr>
              <a:t>a </a:t>
            </a:r>
            <a:r>
              <a:rPr lang="cs-CZ" sz="2200" dirty="0" smtClean="0">
                <a:solidFill>
                  <a:srgbClr val="000000"/>
                </a:solidFill>
              </a:rPr>
              <a:t>demokratickém státu,  který je založen </a:t>
            </a:r>
            <a:r>
              <a:rPr lang="cs-CZ" sz="2200" dirty="0">
                <a:solidFill>
                  <a:srgbClr val="000000"/>
                </a:solidFill>
              </a:rPr>
              <a:t>na úctě k lidským </a:t>
            </a:r>
            <a:endParaRPr lang="cs-CZ" sz="2200" dirty="0" smtClean="0">
              <a:solidFill>
                <a:srgbClr val="000000"/>
              </a:solidFill>
            </a:endParaRPr>
          </a:p>
          <a:p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 smtClean="0">
                <a:solidFill>
                  <a:srgbClr val="000000"/>
                </a:solidFill>
              </a:rPr>
              <a:t>   právům </a:t>
            </a:r>
            <a:r>
              <a:rPr lang="cs-CZ" sz="2200" dirty="0">
                <a:solidFill>
                  <a:srgbClr val="000000"/>
                </a:solidFill>
              </a:rPr>
              <a:t>a </a:t>
            </a:r>
            <a:r>
              <a:rPr lang="cs-CZ" sz="2200" dirty="0" smtClean="0">
                <a:solidFill>
                  <a:srgbClr val="000000"/>
                </a:solidFill>
              </a:rPr>
              <a:t>na </a:t>
            </a:r>
            <a:r>
              <a:rPr lang="cs-CZ" sz="2200" dirty="0">
                <a:solidFill>
                  <a:srgbClr val="000000"/>
                </a:solidFill>
              </a:rPr>
              <a:t>zásadách </a:t>
            </a:r>
            <a:r>
              <a:rPr lang="cs-CZ" sz="2200" dirty="0" smtClean="0">
                <a:solidFill>
                  <a:srgbClr val="000000"/>
                </a:solidFill>
              </a:rPr>
              <a:t>občanské společnosti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součásti </a:t>
            </a:r>
            <a:r>
              <a:rPr lang="cs-CZ" sz="2200" dirty="0">
                <a:solidFill>
                  <a:srgbClr val="000000"/>
                </a:solidFill>
              </a:rPr>
              <a:t>rodiny evropských a světových </a:t>
            </a:r>
            <a:r>
              <a:rPr lang="cs-CZ" sz="2200" dirty="0" smtClean="0">
                <a:solidFill>
                  <a:srgbClr val="000000"/>
                </a:solidFill>
              </a:rPr>
              <a:t>demokracií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000000"/>
                </a:solidFill>
              </a:rPr>
              <a:t>odhodlání </a:t>
            </a:r>
            <a:r>
              <a:rPr lang="cs-CZ" sz="2200" dirty="0">
                <a:solidFill>
                  <a:srgbClr val="000000"/>
                </a:solidFill>
              </a:rPr>
              <a:t>společně </a:t>
            </a:r>
            <a:r>
              <a:rPr lang="cs-CZ" sz="2200" dirty="0" smtClean="0">
                <a:solidFill>
                  <a:srgbClr val="000000"/>
                </a:solidFill>
              </a:rPr>
              <a:t>střežit zděděné </a:t>
            </a:r>
            <a:r>
              <a:rPr lang="cs-CZ" sz="2200" dirty="0">
                <a:solidFill>
                  <a:srgbClr val="000000"/>
                </a:solidFill>
              </a:rPr>
              <a:t>přírodní a kulturní, hmotné a </a:t>
            </a:r>
            <a:endParaRPr lang="cs-CZ" sz="2200" dirty="0" smtClean="0">
              <a:solidFill>
                <a:srgbClr val="000000"/>
              </a:solidFill>
            </a:endParaRPr>
          </a:p>
          <a:p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 smtClean="0">
                <a:solidFill>
                  <a:srgbClr val="000000"/>
                </a:solidFill>
              </a:rPr>
              <a:t>   duchovní bohatství</a:t>
            </a:r>
            <a:endParaRPr lang="cs-CZ" sz="2200" dirty="0">
              <a:solidFill>
                <a:srgbClr val="0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124" y="2030242"/>
            <a:ext cx="722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</a:rPr>
              <a:t>Preambule Ústavy České republiky hovoří o:</a:t>
            </a:r>
            <a:endParaRPr lang="cs-CZ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2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Státní symboly České republiky</a:t>
            </a:r>
          </a:p>
        </p:txBody>
      </p:sp>
      <p:pic>
        <p:nvPicPr>
          <p:cNvPr id="32" name="Picture 5" descr="Soubor:Flag of the Czech Republic 2007 Pragu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9409" y="2395478"/>
            <a:ext cx="3284589" cy="249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675138" y="1831120"/>
            <a:ext cx="3117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/>
              <a:t>Státní vlajka České republiky</a:t>
            </a:r>
          </a:p>
        </p:txBody>
      </p:sp>
      <p:pic>
        <p:nvPicPr>
          <p:cNvPr id="35" name="Picture 9" descr="Soubor:Tricolour of the Czech Republic.sv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710" y="2796291"/>
            <a:ext cx="3375757" cy="126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10"/>
          <p:cNvSpPr txBox="1">
            <a:spLocks noChangeArrowheads="1"/>
          </p:cNvSpPr>
          <p:nvPr/>
        </p:nvSpPr>
        <p:spPr bwMode="auto">
          <a:xfrm>
            <a:off x="5633693" y="2395478"/>
            <a:ext cx="2432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/>
              <a:t>Státní barvy (trikolóra)</a:t>
            </a:r>
          </a:p>
        </p:txBody>
      </p:sp>
    </p:spTree>
    <p:extLst>
      <p:ext uri="{BB962C8B-B14F-4D97-AF65-F5344CB8AC3E}">
        <p14:creationId xmlns:p14="http://schemas.microsoft.com/office/powerpoint/2010/main" val="84568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Státní symboly České republiky</a:t>
            </a:r>
          </a:p>
        </p:txBody>
      </p:sp>
      <p:pic>
        <p:nvPicPr>
          <p:cNvPr id="9" name="Picture 5" descr="Soubor:Coat of arms of the Czech Republic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064" y="2058279"/>
            <a:ext cx="2470368" cy="297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379075" y="1559594"/>
            <a:ext cx="191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/>
              <a:t>Velký státní znak</a:t>
            </a:r>
          </a:p>
        </p:txBody>
      </p:sp>
      <p:pic>
        <p:nvPicPr>
          <p:cNvPr id="12" name="Picture 9" descr="Soubor:Small coat of arms of the Czech Republic.sv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343" y="2060848"/>
            <a:ext cx="2435117" cy="296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5883047" y="1559594"/>
            <a:ext cx="1835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/>
              <a:t>Malý státní znak</a:t>
            </a:r>
          </a:p>
        </p:txBody>
      </p:sp>
    </p:spTree>
    <p:extLst>
      <p:ext uri="{BB962C8B-B14F-4D97-AF65-F5344CB8AC3E}">
        <p14:creationId xmlns:p14="http://schemas.microsoft.com/office/powerpoint/2010/main" val="29721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Státní symboly České republiky</a:t>
            </a:r>
          </a:p>
        </p:txBody>
      </p:sp>
      <p:pic>
        <p:nvPicPr>
          <p:cNvPr id="15" name="Picture 5" descr="Soubor:Flag of the president of the Czech Republic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34430"/>
            <a:ext cx="3383855" cy="338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918732" y="1597633"/>
            <a:ext cx="27622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/>
              <a:t>Vlajka </a:t>
            </a:r>
            <a:r>
              <a:rPr lang="cs-CZ" dirty="0" smtClean="0"/>
              <a:t>prezidenta </a:t>
            </a:r>
            <a:r>
              <a:rPr lang="cs-CZ" dirty="0"/>
              <a:t>republiky</a:t>
            </a:r>
          </a:p>
        </p:txBody>
      </p:sp>
      <p:pic>
        <p:nvPicPr>
          <p:cNvPr id="18" name="Picture 9" descr="Soubor:Seal of the Czech Republic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34518"/>
            <a:ext cx="3381375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6084887" y="1597633"/>
            <a:ext cx="1425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/>
              <a:t>Státní pečeť</a:t>
            </a:r>
          </a:p>
        </p:txBody>
      </p:sp>
      <p:pic>
        <p:nvPicPr>
          <p:cNvPr id="11" name="Picture 9" descr="Soubor:Seal of the Czech Republic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27441"/>
            <a:ext cx="3381375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32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Státní symboly České republiky</a:t>
            </a:r>
          </a:p>
        </p:txBody>
      </p:sp>
      <p:pic>
        <p:nvPicPr>
          <p:cNvPr id="9" name="Picture 15" descr="Soubor:Skroup-Anthem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28" y="1535253"/>
            <a:ext cx="7559872" cy="476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621126" y="1050017"/>
            <a:ext cx="18149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400" dirty="0"/>
              <a:t>Státní hymna</a:t>
            </a:r>
          </a:p>
        </p:txBody>
      </p:sp>
    </p:spTree>
    <p:extLst>
      <p:ext uri="{BB962C8B-B14F-4D97-AF65-F5344CB8AC3E}">
        <p14:creationId xmlns:p14="http://schemas.microsoft.com/office/powerpoint/2010/main" val="424012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Ostatní symboly České republiky</a:t>
            </a:r>
          </a:p>
        </p:txBody>
      </p:sp>
      <p:pic>
        <p:nvPicPr>
          <p:cNvPr id="9" name="Picture 13" descr="Soubor:Czech crown Scheiwl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34" y="1994407"/>
            <a:ext cx="4073288" cy="40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914153" y="1627267"/>
            <a:ext cx="2533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000000"/>
                </a:solidFill>
              </a:rPr>
              <a:t>Svatováclavská koruna</a:t>
            </a:r>
          </a:p>
        </p:txBody>
      </p:sp>
      <p:pic>
        <p:nvPicPr>
          <p:cNvPr id="12" name="Picture 17" descr="Soubor:Lime tree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695" y="2388689"/>
            <a:ext cx="4608512" cy="307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6375626" y="2021976"/>
            <a:ext cx="628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Lípa</a:t>
            </a:r>
          </a:p>
        </p:txBody>
      </p:sp>
    </p:spTree>
    <p:extLst>
      <p:ext uri="{BB962C8B-B14F-4D97-AF65-F5344CB8AC3E}">
        <p14:creationId xmlns:p14="http://schemas.microsoft.com/office/powerpoint/2010/main" val="207383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Jaký úřad ve městech hájí zájmy obyvatel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Krajské město Moravsko-slezského kraje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Do státních symbolů patří malý a velký …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Jaký soud sídlí v Brně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Jaká píseň z Fidlovačky patří do státních symbolů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Patří do státních symbolů, opatruje ji prezident a používá ji ke stvrzení mezinárodních smluv a pověřovacích listin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Jiným slovem horní komora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Krajské město Karlovarského kraje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Krajské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město Olomouckého kraje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Krajské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město Jihomoravského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kraje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Co se těží u Hodonína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Jaká řeka protéká Ústím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Soudní moc mají …</a:t>
            </a:r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315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1610" y="12775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9" name="Obdélník 168"/>
          <p:cNvSpPr/>
          <p:nvPr/>
        </p:nvSpPr>
        <p:spPr>
          <a:xfrm>
            <a:off x="214107" y="164716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214091" y="20186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1" name="Obdélník 170"/>
          <p:cNvSpPr/>
          <p:nvPr/>
        </p:nvSpPr>
        <p:spPr>
          <a:xfrm>
            <a:off x="214075" y="239016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2" name="Obdélník 171"/>
          <p:cNvSpPr/>
          <p:nvPr/>
        </p:nvSpPr>
        <p:spPr>
          <a:xfrm>
            <a:off x="214059" y="27616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3" name="Obdélník 172"/>
          <p:cNvSpPr/>
          <p:nvPr/>
        </p:nvSpPr>
        <p:spPr>
          <a:xfrm>
            <a:off x="214043" y="312045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89364" y="127783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TextovéPole 173"/>
          <p:cNvSpPr txBox="1"/>
          <p:nvPr/>
        </p:nvSpPr>
        <p:spPr>
          <a:xfrm>
            <a:off x="292581" y="165204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294529" y="202411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6" name="TextovéPole 175"/>
          <p:cNvSpPr txBox="1"/>
          <p:nvPr/>
        </p:nvSpPr>
        <p:spPr>
          <a:xfrm>
            <a:off x="289348" y="239235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7" name="TextovéPole 176"/>
          <p:cNvSpPr txBox="1"/>
          <p:nvPr/>
        </p:nvSpPr>
        <p:spPr>
          <a:xfrm>
            <a:off x="289348" y="276662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289332" y="312861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Obdélník 178"/>
          <p:cNvSpPr/>
          <p:nvPr/>
        </p:nvSpPr>
        <p:spPr>
          <a:xfrm>
            <a:off x="214027" y="349195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0" name="TextovéPole 179"/>
          <p:cNvSpPr txBox="1"/>
          <p:nvPr/>
        </p:nvSpPr>
        <p:spPr>
          <a:xfrm>
            <a:off x="289316" y="349217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81" name="Obdélník 180"/>
          <p:cNvSpPr/>
          <p:nvPr/>
        </p:nvSpPr>
        <p:spPr>
          <a:xfrm>
            <a:off x="214011" y="386345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2" name="TextovéPole 181"/>
          <p:cNvSpPr txBox="1"/>
          <p:nvPr/>
        </p:nvSpPr>
        <p:spPr>
          <a:xfrm>
            <a:off x="289300" y="38691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3" name="Obdélník 182"/>
          <p:cNvSpPr/>
          <p:nvPr/>
        </p:nvSpPr>
        <p:spPr>
          <a:xfrm>
            <a:off x="213995" y="423495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4" name="TextovéPole 183"/>
          <p:cNvSpPr txBox="1"/>
          <p:nvPr/>
        </p:nvSpPr>
        <p:spPr>
          <a:xfrm>
            <a:off x="287885" y="423583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85" name="Obdélník 184"/>
          <p:cNvSpPr/>
          <p:nvPr/>
        </p:nvSpPr>
        <p:spPr>
          <a:xfrm>
            <a:off x="216373" y="459374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6" name="TextovéPole 185"/>
          <p:cNvSpPr txBox="1"/>
          <p:nvPr/>
        </p:nvSpPr>
        <p:spPr>
          <a:xfrm>
            <a:off x="222825" y="4600297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Obdélník 186"/>
          <p:cNvSpPr/>
          <p:nvPr/>
        </p:nvSpPr>
        <p:spPr>
          <a:xfrm>
            <a:off x="215810" y="496524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8" name="Obdélník 187"/>
          <p:cNvSpPr/>
          <p:nvPr/>
        </p:nvSpPr>
        <p:spPr>
          <a:xfrm>
            <a:off x="215794" y="533674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9" name="Obdélník 188"/>
          <p:cNvSpPr/>
          <p:nvPr/>
        </p:nvSpPr>
        <p:spPr>
          <a:xfrm>
            <a:off x="216936" y="570824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2" name="TextovéPole 191"/>
          <p:cNvSpPr txBox="1"/>
          <p:nvPr/>
        </p:nvSpPr>
        <p:spPr>
          <a:xfrm>
            <a:off x="237098" y="4967032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3" name="TextovéPole 192"/>
          <p:cNvSpPr txBox="1"/>
          <p:nvPr/>
        </p:nvSpPr>
        <p:spPr>
          <a:xfrm>
            <a:off x="222809" y="533854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TextovéPole 193"/>
          <p:cNvSpPr txBox="1"/>
          <p:nvPr/>
        </p:nvSpPr>
        <p:spPr>
          <a:xfrm>
            <a:off x="222809" y="571006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8" name="Obdélník 547"/>
          <p:cNvSpPr/>
          <p:nvPr/>
        </p:nvSpPr>
        <p:spPr>
          <a:xfrm>
            <a:off x="3398998" y="46013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9" name="Obdélník 548"/>
          <p:cNvSpPr/>
          <p:nvPr/>
        </p:nvSpPr>
        <p:spPr>
          <a:xfrm>
            <a:off x="3856230" y="46013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0" name="Obdélník 549"/>
          <p:cNvSpPr/>
          <p:nvPr/>
        </p:nvSpPr>
        <p:spPr>
          <a:xfrm>
            <a:off x="4313462" y="46013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1" name="Obdélník 550"/>
          <p:cNvSpPr/>
          <p:nvPr/>
        </p:nvSpPr>
        <p:spPr>
          <a:xfrm>
            <a:off x="4770694" y="46013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3" name="Obdélník 582"/>
          <p:cNvSpPr/>
          <p:nvPr/>
        </p:nvSpPr>
        <p:spPr>
          <a:xfrm>
            <a:off x="2941766" y="49696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4" name="Obdélník 583"/>
          <p:cNvSpPr/>
          <p:nvPr/>
        </p:nvSpPr>
        <p:spPr>
          <a:xfrm>
            <a:off x="3398998" y="49696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5" name="Obdélník 584"/>
          <p:cNvSpPr/>
          <p:nvPr/>
        </p:nvSpPr>
        <p:spPr>
          <a:xfrm>
            <a:off x="3856230" y="49696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6" name="Obdélník 585"/>
          <p:cNvSpPr/>
          <p:nvPr/>
        </p:nvSpPr>
        <p:spPr>
          <a:xfrm>
            <a:off x="4313462" y="49696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0" name="Obdélník 619"/>
          <p:cNvSpPr/>
          <p:nvPr/>
        </p:nvSpPr>
        <p:spPr>
          <a:xfrm>
            <a:off x="3398998" y="53379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1" name="Obdélník 620"/>
          <p:cNvSpPr/>
          <p:nvPr/>
        </p:nvSpPr>
        <p:spPr>
          <a:xfrm>
            <a:off x="3856230" y="53379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2" name="Obdélník 621"/>
          <p:cNvSpPr/>
          <p:nvPr/>
        </p:nvSpPr>
        <p:spPr>
          <a:xfrm>
            <a:off x="4313462" y="53379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3" name="Obdélník 622"/>
          <p:cNvSpPr/>
          <p:nvPr/>
        </p:nvSpPr>
        <p:spPr>
          <a:xfrm>
            <a:off x="4770694" y="53379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2" name="Obdélník 651"/>
          <p:cNvSpPr/>
          <p:nvPr/>
        </p:nvSpPr>
        <p:spPr>
          <a:xfrm>
            <a:off x="1570070" y="57063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3" name="Obdélník 652"/>
          <p:cNvSpPr/>
          <p:nvPr/>
        </p:nvSpPr>
        <p:spPr>
          <a:xfrm>
            <a:off x="2027302" y="57062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4" name="Obdélník 653"/>
          <p:cNvSpPr/>
          <p:nvPr/>
        </p:nvSpPr>
        <p:spPr>
          <a:xfrm>
            <a:off x="2484534" y="57062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5" name="Obdélník 654"/>
          <p:cNvSpPr/>
          <p:nvPr/>
        </p:nvSpPr>
        <p:spPr>
          <a:xfrm>
            <a:off x="2941766" y="57062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6" name="Obdélník 655"/>
          <p:cNvSpPr/>
          <p:nvPr/>
        </p:nvSpPr>
        <p:spPr>
          <a:xfrm>
            <a:off x="3398998" y="57062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4" name="Obdélník 453"/>
          <p:cNvSpPr/>
          <p:nvPr/>
        </p:nvSpPr>
        <p:spPr>
          <a:xfrm>
            <a:off x="2027302" y="42330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5" name="Obdélník 454"/>
          <p:cNvSpPr/>
          <p:nvPr/>
        </p:nvSpPr>
        <p:spPr>
          <a:xfrm>
            <a:off x="2484534" y="42330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6" name="Obdélník 455"/>
          <p:cNvSpPr/>
          <p:nvPr/>
        </p:nvSpPr>
        <p:spPr>
          <a:xfrm>
            <a:off x="2941766" y="42330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7" name="Obdélník 456"/>
          <p:cNvSpPr/>
          <p:nvPr/>
        </p:nvSpPr>
        <p:spPr>
          <a:xfrm>
            <a:off x="3398998" y="42330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8" name="Obdélník 457"/>
          <p:cNvSpPr/>
          <p:nvPr/>
        </p:nvSpPr>
        <p:spPr>
          <a:xfrm>
            <a:off x="3856230" y="42330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9" name="Obdélník 468"/>
          <p:cNvSpPr/>
          <p:nvPr/>
        </p:nvSpPr>
        <p:spPr>
          <a:xfrm>
            <a:off x="4313462" y="42330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0" name="Obdélník 469"/>
          <p:cNvSpPr/>
          <p:nvPr/>
        </p:nvSpPr>
        <p:spPr>
          <a:xfrm>
            <a:off x="4770694" y="42330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2" name="Obdélník 771"/>
          <p:cNvSpPr/>
          <p:nvPr/>
        </p:nvSpPr>
        <p:spPr>
          <a:xfrm>
            <a:off x="1112838" y="38659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3" name="Obdélník 772"/>
          <p:cNvSpPr/>
          <p:nvPr/>
        </p:nvSpPr>
        <p:spPr>
          <a:xfrm>
            <a:off x="1570070" y="386594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4" name="Obdélník 773"/>
          <p:cNvSpPr/>
          <p:nvPr/>
        </p:nvSpPr>
        <p:spPr>
          <a:xfrm>
            <a:off x="2027302" y="38659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5" name="Obdélník 774"/>
          <p:cNvSpPr/>
          <p:nvPr/>
        </p:nvSpPr>
        <p:spPr>
          <a:xfrm>
            <a:off x="2484534" y="38659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6" name="Obdélník 775"/>
          <p:cNvSpPr/>
          <p:nvPr/>
        </p:nvSpPr>
        <p:spPr>
          <a:xfrm>
            <a:off x="2941766" y="38658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7" name="Obdélník 776"/>
          <p:cNvSpPr/>
          <p:nvPr/>
        </p:nvSpPr>
        <p:spPr>
          <a:xfrm>
            <a:off x="3398998" y="3865877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8" name="Obdélník 777"/>
          <p:cNvSpPr/>
          <p:nvPr/>
        </p:nvSpPr>
        <p:spPr>
          <a:xfrm>
            <a:off x="3856230" y="38658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9" name="Obdélník 778"/>
          <p:cNvSpPr/>
          <p:nvPr/>
        </p:nvSpPr>
        <p:spPr>
          <a:xfrm>
            <a:off x="4313462" y="38658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0" name="Obdélník 779"/>
          <p:cNvSpPr/>
          <p:nvPr/>
        </p:nvSpPr>
        <p:spPr>
          <a:xfrm>
            <a:off x="4770694" y="38658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1" name="Obdélník 780"/>
          <p:cNvSpPr/>
          <p:nvPr/>
        </p:nvSpPr>
        <p:spPr>
          <a:xfrm>
            <a:off x="5227926" y="38658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3" name="Obdélník 812"/>
          <p:cNvSpPr/>
          <p:nvPr/>
        </p:nvSpPr>
        <p:spPr>
          <a:xfrm>
            <a:off x="3398998" y="3497577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4" name="Obdélník 813"/>
          <p:cNvSpPr/>
          <p:nvPr/>
        </p:nvSpPr>
        <p:spPr>
          <a:xfrm>
            <a:off x="3856230" y="34975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5" name="Obdélník 814"/>
          <p:cNvSpPr/>
          <p:nvPr/>
        </p:nvSpPr>
        <p:spPr>
          <a:xfrm>
            <a:off x="4313462" y="34975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6" name="Obdélník 815"/>
          <p:cNvSpPr/>
          <p:nvPr/>
        </p:nvSpPr>
        <p:spPr>
          <a:xfrm>
            <a:off x="4770694" y="34975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7" name="Obdélník 816"/>
          <p:cNvSpPr/>
          <p:nvPr/>
        </p:nvSpPr>
        <p:spPr>
          <a:xfrm>
            <a:off x="5227926" y="34975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4" name="Obdélník 843"/>
          <p:cNvSpPr/>
          <p:nvPr/>
        </p:nvSpPr>
        <p:spPr>
          <a:xfrm>
            <a:off x="1112838" y="31293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5" name="Obdélník 844"/>
          <p:cNvSpPr/>
          <p:nvPr/>
        </p:nvSpPr>
        <p:spPr>
          <a:xfrm>
            <a:off x="1570070" y="312934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6" name="Obdélník 845"/>
          <p:cNvSpPr/>
          <p:nvPr/>
        </p:nvSpPr>
        <p:spPr>
          <a:xfrm>
            <a:off x="2027302" y="31293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7" name="Obdélník 846"/>
          <p:cNvSpPr/>
          <p:nvPr/>
        </p:nvSpPr>
        <p:spPr>
          <a:xfrm>
            <a:off x="2484534" y="31293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8" name="Obdélník 847"/>
          <p:cNvSpPr/>
          <p:nvPr/>
        </p:nvSpPr>
        <p:spPr>
          <a:xfrm>
            <a:off x="2941766" y="31292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9" name="Obdélník 848"/>
          <p:cNvSpPr/>
          <p:nvPr/>
        </p:nvSpPr>
        <p:spPr>
          <a:xfrm>
            <a:off x="3398998" y="3129277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0" name="Obdélník 849"/>
          <p:cNvSpPr/>
          <p:nvPr/>
        </p:nvSpPr>
        <p:spPr>
          <a:xfrm>
            <a:off x="3856230" y="31292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1" name="Obdélník 850"/>
          <p:cNvSpPr/>
          <p:nvPr/>
        </p:nvSpPr>
        <p:spPr>
          <a:xfrm>
            <a:off x="4313462" y="31292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2" name="Obdélník 851"/>
          <p:cNvSpPr/>
          <p:nvPr/>
        </p:nvSpPr>
        <p:spPr>
          <a:xfrm>
            <a:off x="4770694" y="31292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3" name="Obdélník 852"/>
          <p:cNvSpPr/>
          <p:nvPr/>
        </p:nvSpPr>
        <p:spPr>
          <a:xfrm>
            <a:off x="5227926" y="31292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4" name="Obdélník 853"/>
          <p:cNvSpPr/>
          <p:nvPr/>
        </p:nvSpPr>
        <p:spPr>
          <a:xfrm>
            <a:off x="5685158" y="31291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8" name="Obdélník 917"/>
          <p:cNvSpPr/>
          <p:nvPr/>
        </p:nvSpPr>
        <p:spPr>
          <a:xfrm>
            <a:off x="1570070" y="27602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9" name="Obdélník 918"/>
          <p:cNvSpPr/>
          <p:nvPr/>
        </p:nvSpPr>
        <p:spPr>
          <a:xfrm>
            <a:off x="2027302" y="27602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0" name="Obdélník 919"/>
          <p:cNvSpPr/>
          <p:nvPr/>
        </p:nvSpPr>
        <p:spPr>
          <a:xfrm>
            <a:off x="2484534" y="27602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1" name="Obdélník 920"/>
          <p:cNvSpPr/>
          <p:nvPr/>
        </p:nvSpPr>
        <p:spPr>
          <a:xfrm>
            <a:off x="2941766" y="27602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2" name="Obdélník 921"/>
          <p:cNvSpPr/>
          <p:nvPr/>
        </p:nvSpPr>
        <p:spPr>
          <a:xfrm>
            <a:off x="3398998" y="27602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3" name="Obdélník 922"/>
          <p:cNvSpPr/>
          <p:nvPr/>
        </p:nvSpPr>
        <p:spPr>
          <a:xfrm>
            <a:off x="3856230" y="27602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4" name="Obdélník 923"/>
          <p:cNvSpPr/>
          <p:nvPr/>
        </p:nvSpPr>
        <p:spPr>
          <a:xfrm>
            <a:off x="4313462" y="27602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5" name="Obdélník 924"/>
          <p:cNvSpPr/>
          <p:nvPr/>
        </p:nvSpPr>
        <p:spPr>
          <a:xfrm>
            <a:off x="4770694" y="27601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6" name="Obdélník 925"/>
          <p:cNvSpPr/>
          <p:nvPr/>
        </p:nvSpPr>
        <p:spPr>
          <a:xfrm>
            <a:off x="5227926" y="27601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7" name="Obdélník 926"/>
          <p:cNvSpPr/>
          <p:nvPr/>
        </p:nvSpPr>
        <p:spPr>
          <a:xfrm>
            <a:off x="5685158" y="27601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8" name="Obdélník 927"/>
          <p:cNvSpPr/>
          <p:nvPr/>
        </p:nvSpPr>
        <p:spPr>
          <a:xfrm>
            <a:off x="6142390" y="27601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6" name="Obdélník 955"/>
          <p:cNvSpPr/>
          <p:nvPr/>
        </p:nvSpPr>
        <p:spPr>
          <a:xfrm>
            <a:off x="2484534" y="23919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7" name="Obdélník 956"/>
          <p:cNvSpPr/>
          <p:nvPr/>
        </p:nvSpPr>
        <p:spPr>
          <a:xfrm>
            <a:off x="2941766" y="23919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8" name="Obdélník 957"/>
          <p:cNvSpPr/>
          <p:nvPr/>
        </p:nvSpPr>
        <p:spPr>
          <a:xfrm>
            <a:off x="3398998" y="23919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9" name="Obdélník 958"/>
          <p:cNvSpPr/>
          <p:nvPr/>
        </p:nvSpPr>
        <p:spPr>
          <a:xfrm>
            <a:off x="3856230" y="23919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0" name="Obdélník 959"/>
          <p:cNvSpPr/>
          <p:nvPr/>
        </p:nvSpPr>
        <p:spPr>
          <a:xfrm>
            <a:off x="4313462" y="23919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1" name="Obdélník 960"/>
          <p:cNvSpPr/>
          <p:nvPr/>
        </p:nvSpPr>
        <p:spPr>
          <a:xfrm>
            <a:off x="4770694" y="23918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2" name="Obdélník 961"/>
          <p:cNvSpPr/>
          <p:nvPr/>
        </p:nvSpPr>
        <p:spPr>
          <a:xfrm>
            <a:off x="5227926" y="23918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2" name="Obdélník 991"/>
          <p:cNvSpPr/>
          <p:nvPr/>
        </p:nvSpPr>
        <p:spPr>
          <a:xfrm>
            <a:off x="2484534" y="20236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3" name="Obdélník 992"/>
          <p:cNvSpPr/>
          <p:nvPr/>
        </p:nvSpPr>
        <p:spPr>
          <a:xfrm>
            <a:off x="2941766" y="20236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4" name="Obdélník 993"/>
          <p:cNvSpPr/>
          <p:nvPr/>
        </p:nvSpPr>
        <p:spPr>
          <a:xfrm>
            <a:off x="3398998" y="20236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5" name="Obdélník 994"/>
          <p:cNvSpPr/>
          <p:nvPr/>
        </p:nvSpPr>
        <p:spPr>
          <a:xfrm>
            <a:off x="3856230" y="20236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6" name="Obdélník 995"/>
          <p:cNvSpPr/>
          <p:nvPr/>
        </p:nvSpPr>
        <p:spPr>
          <a:xfrm>
            <a:off x="4313462" y="20236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7" name="Obdélník 996"/>
          <p:cNvSpPr/>
          <p:nvPr/>
        </p:nvSpPr>
        <p:spPr>
          <a:xfrm>
            <a:off x="4770694" y="20235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8" name="Obdélník 997"/>
          <p:cNvSpPr/>
          <p:nvPr/>
        </p:nvSpPr>
        <p:spPr>
          <a:xfrm>
            <a:off x="5227926" y="20235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9" name="Obdélník 998"/>
          <p:cNvSpPr/>
          <p:nvPr/>
        </p:nvSpPr>
        <p:spPr>
          <a:xfrm>
            <a:off x="5685158" y="20235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0" name="Obdélník 999"/>
          <p:cNvSpPr/>
          <p:nvPr/>
        </p:nvSpPr>
        <p:spPr>
          <a:xfrm>
            <a:off x="6142390" y="20235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1" name="Obdélník 1000"/>
          <p:cNvSpPr/>
          <p:nvPr/>
        </p:nvSpPr>
        <p:spPr>
          <a:xfrm>
            <a:off x="6599622" y="20236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8" name="Obdélník 1027"/>
          <p:cNvSpPr/>
          <p:nvPr/>
        </p:nvSpPr>
        <p:spPr>
          <a:xfrm>
            <a:off x="2484534" y="16553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9" name="Obdélník 1028"/>
          <p:cNvSpPr/>
          <p:nvPr/>
        </p:nvSpPr>
        <p:spPr>
          <a:xfrm>
            <a:off x="2941766" y="16553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3398998" y="16553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1" name="Obdélník 1030"/>
          <p:cNvSpPr/>
          <p:nvPr/>
        </p:nvSpPr>
        <p:spPr>
          <a:xfrm>
            <a:off x="3856230" y="16553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2" name="Obdélník 1031"/>
          <p:cNvSpPr/>
          <p:nvPr/>
        </p:nvSpPr>
        <p:spPr>
          <a:xfrm>
            <a:off x="4313462" y="16553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4770694" y="16552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5227926" y="16552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4" name="Obdélník 1063"/>
          <p:cNvSpPr/>
          <p:nvPr/>
        </p:nvSpPr>
        <p:spPr>
          <a:xfrm>
            <a:off x="2484534" y="12870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5" name="Obdélník 1064"/>
          <p:cNvSpPr/>
          <p:nvPr/>
        </p:nvSpPr>
        <p:spPr>
          <a:xfrm>
            <a:off x="2941766" y="12870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6" name="Obdélník 1065"/>
          <p:cNvSpPr/>
          <p:nvPr/>
        </p:nvSpPr>
        <p:spPr>
          <a:xfrm>
            <a:off x="3398998" y="12870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7" name="Obdélník 1066"/>
          <p:cNvSpPr/>
          <p:nvPr/>
        </p:nvSpPr>
        <p:spPr>
          <a:xfrm>
            <a:off x="3856230" y="12870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8" name="Obdélník 1067"/>
          <p:cNvSpPr/>
          <p:nvPr/>
        </p:nvSpPr>
        <p:spPr>
          <a:xfrm>
            <a:off x="4313462" y="12870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9" name="Obdélník 1068"/>
          <p:cNvSpPr/>
          <p:nvPr/>
        </p:nvSpPr>
        <p:spPr>
          <a:xfrm>
            <a:off x="4770694" y="12869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0" name="Obdélník 1069"/>
          <p:cNvSpPr/>
          <p:nvPr/>
        </p:nvSpPr>
        <p:spPr>
          <a:xfrm>
            <a:off x="5227926" y="12869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72692"/>
              </p:ext>
            </p:extLst>
          </p:nvPr>
        </p:nvGraphicFramePr>
        <p:xfrm>
          <a:off x="-30658" y="23688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4050196"/>
                <a:gridCol w="4050196"/>
              </a:tblGrid>
              <a:tr h="3708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521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Vyplň tajenku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1" name="Obdélník 880"/>
          <p:cNvSpPr/>
          <p:nvPr/>
        </p:nvSpPr>
        <p:spPr>
          <a:xfrm>
            <a:off x="664726" y="38684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73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1610" y="12775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9" name="Obdélník 168"/>
          <p:cNvSpPr/>
          <p:nvPr/>
        </p:nvSpPr>
        <p:spPr>
          <a:xfrm>
            <a:off x="214107" y="164716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214091" y="20186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1" name="Obdélník 170"/>
          <p:cNvSpPr/>
          <p:nvPr/>
        </p:nvSpPr>
        <p:spPr>
          <a:xfrm>
            <a:off x="214075" y="239016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2" name="Obdélník 171"/>
          <p:cNvSpPr/>
          <p:nvPr/>
        </p:nvSpPr>
        <p:spPr>
          <a:xfrm>
            <a:off x="214059" y="27616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3" name="Obdélník 172"/>
          <p:cNvSpPr/>
          <p:nvPr/>
        </p:nvSpPr>
        <p:spPr>
          <a:xfrm>
            <a:off x="214043" y="312045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89364" y="127783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TextovéPole 173"/>
          <p:cNvSpPr txBox="1"/>
          <p:nvPr/>
        </p:nvSpPr>
        <p:spPr>
          <a:xfrm>
            <a:off x="292581" y="165204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294529" y="202411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6" name="TextovéPole 175"/>
          <p:cNvSpPr txBox="1"/>
          <p:nvPr/>
        </p:nvSpPr>
        <p:spPr>
          <a:xfrm>
            <a:off x="289348" y="239235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7" name="TextovéPole 176"/>
          <p:cNvSpPr txBox="1"/>
          <p:nvPr/>
        </p:nvSpPr>
        <p:spPr>
          <a:xfrm>
            <a:off x="289348" y="276662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289332" y="312861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Obdélník 178"/>
          <p:cNvSpPr/>
          <p:nvPr/>
        </p:nvSpPr>
        <p:spPr>
          <a:xfrm>
            <a:off x="214027" y="349195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0" name="TextovéPole 179"/>
          <p:cNvSpPr txBox="1"/>
          <p:nvPr/>
        </p:nvSpPr>
        <p:spPr>
          <a:xfrm>
            <a:off x="289316" y="349217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81" name="Obdélník 180"/>
          <p:cNvSpPr/>
          <p:nvPr/>
        </p:nvSpPr>
        <p:spPr>
          <a:xfrm>
            <a:off x="214011" y="386345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2" name="TextovéPole 181"/>
          <p:cNvSpPr txBox="1"/>
          <p:nvPr/>
        </p:nvSpPr>
        <p:spPr>
          <a:xfrm>
            <a:off x="289300" y="38691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3" name="Obdélník 182"/>
          <p:cNvSpPr/>
          <p:nvPr/>
        </p:nvSpPr>
        <p:spPr>
          <a:xfrm>
            <a:off x="213995" y="423495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4" name="TextovéPole 183"/>
          <p:cNvSpPr txBox="1"/>
          <p:nvPr/>
        </p:nvSpPr>
        <p:spPr>
          <a:xfrm>
            <a:off x="287885" y="423583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85" name="Obdélník 184"/>
          <p:cNvSpPr/>
          <p:nvPr/>
        </p:nvSpPr>
        <p:spPr>
          <a:xfrm>
            <a:off x="216373" y="459374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6" name="TextovéPole 185"/>
          <p:cNvSpPr txBox="1"/>
          <p:nvPr/>
        </p:nvSpPr>
        <p:spPr>
          <a:xfrm>
            <a:off x="222825" y="4600297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Obdélník 186"/>
          <p:cNvSpPr/>
          <p:nvPr/>
        </p:nvSpPr>
        <p:spPr>
          <a:xfrm>
            <a:off x="215810" y="496524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8" name="Obdélník 187"/>
          <p:cNvSpPr/>
          <p:nvPr/>
        </p:nvSpPr>
        <p:spPr>
          <a:xfrm>
            <a:off x="215794" y="533674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9" name="Obdélník 188"/>
          <p:cNvSpPr/>
          <p:nvPr/>
        </p:nvSpPr>
        <p:spPr>
          <a:xfrm>
            <a:off x="216936" y="570824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2" name="TextovéPole 191"/>
          <p:cNvSpPr txBox="1"/>
          <p:nvPr/>
        </p:nvSpPr>
        <p:spPr>
          <a:xfrm>
            <a:off x="237098" y="4967032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3" name="TextovéPole 192"/>
          <p:cNvSpPr txBox="1"/>
          <p:nvPr/>
        </p:nvSpPr>
        <p:spPr>
          <a:xfrm>
            <a:off x="222809" y="533854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TextovéPole 193"/>
          <p:cNvSpPr txBox="1"/>
          <p:nvPr/>
        </p:nvSpPr>
        <p:spPr>
          <a:xfrm>
            <a:off x="222809" y="571006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8" name="Obdélník 547"/>
          <p:cNvSpPr/>
          <p:nvPr/>
        </p:nvSpPr>
        <p:spPr>
          <a:xfrm>
            <a:off x="3398998" y="46013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9" name="Obdélník 548"/>
          <p:cNvSpPr/>
          <p:nvPr/>
        </p:nvSpPr>
        <p:spPr>
          <a:xfrm>
            <a:off x="3856230" y="46013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0" name="Obdélník 549"/>
          <p:cNvSpPr/>
          <p:nvPr/>
        </p:nvSpPr>
        <p:spPr>
          <a:xfrm>
            <a:off x="4313462" y="46013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1" name="Obdélník 550"/>
          <p:cNvSpPr/>
          <p:nvPr/>
        </p:nvSpPr>
        <p:spPr>
          <a:xfrm>
            <a:off x="4770694" y="46013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61" name="TextovéPole 560"/>
          <p:cNvSpPr txBox="1"/>
          <p:nvPr/>
        </p:nvSpPr>
        <p:spPr>
          <a:xfrm>
            <a:off x="3458318" y="4601245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7" name="TextovéPole 566"/>
          <p:cNvSpPr txBox="1"/>
          <p:nvPr/>
        </p:nvSpPr>
        <p:spPr>
          <a:xfrm>
            <a:off x="3915636" y="460971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568" name="TextovéPole 567"/>
          <p:cNvSpPr txBox="1"/>
          <p:nvPr/>
        </p:nvSpPr>
        <p:spPr>
          <a:xfrm>
            <a:off x="4372830" y="460245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9" name="TextovéPole 568"/>
          <p:cNvSpPr txBox="1"/>
          <p:nvPr/>
        </p:nvSpPr>
        <p:spPr>
          <a:xfrm>
            <a:off x="4830024" y="4609716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583" name="Obdélník 582"/>
          <p:cNvSpPr/>
          <p:nvPr/>
        </p:nvSpPr>
        <p:spPr>
          <a:xfrm>
            <a:off x="2941766" y="49696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4" name="Obdélník 583"/>
          <p:cNvSpPr/>
          <p:nvPr/>
        </p:nvSpPr>
        <p:spPr>
          <a:xfrm>
            <a:off x="3398998" y="49696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5" name="Obdélník 584"/>
          <p:cNvSpPr/>
          <p:nvPr/>
        </p:nvSpPr>
        <p:spPr>
          <a:xfrm>
            <a:off x="3856230" y="49696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6" name="Obdélník 585"/>
          <p:cNvSpPr/>
          <p:nvPr/>
        </p:nvSpPr>
        <p:spPr>
          <a:xfrm>
            <a:off x="4313462" y="49696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97" name="TextovéPole 596"/>
          <p:cNvSpPr txBox="1"/>
          <p:nvPr/>
        </p:nvSpPr>
        <p:spPr>
          <a:xfrm>
            <a:off x="3458318" y="4969545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8" name="TextovéPole 597"/>
          <p:cNvSpPr txBox="1"/>
          <p:nvPr/>
        </p:nvSpPr>
        <p:spPr>
          <a:xfrm>
            <a:off x="2981681" y="49659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603" name="TextovéPole 602"/>
          <p:cNvSpPr txBox="1"/>
          <p:nvPr/>
        </p:nvSpPr>
        <p:spPr>
          <a:xfrm>
            <a:off x="3915636" y="497801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</a:p>
        </p:txBody>
      </p:sp>
      <p:sp>
        <p:nvSpPr>
          <p:cNvPr id="604" name="TextovéPole 603"/>
          <p:cNvSpPr txBox="1"/>
          <p:nvPr/>
        </p:nvSpPr>
        <p:spPr>
          <a:xfrm>
            <a:off x="4372830" y="497075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0" name="Obdélník 619"/>
          <p:cNvSpPr/>
          <p:nvPr/>
        </p:nvSpPr>
        <p:spPr>
          <a:xfrm>
            <a:off x="3398998" y="53379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1" name="Obdélník 620"/>
          <p:cNvSpPr/>
          <p:nvPr/>
        </p:nvSpPr>
        <p:spPr>
          <a:xfrm>
            <a:off x="3856230" y="53379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2" name="Obdélník 621"/>
          <p:cNvSpPr/>
          <p:nvPr/>
        </p:nvSpPr>
        <p:spPr>
          <a:xfrm>
            <a:off x="4313462" y="53379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3" name="Obdélník 622"/>
          <p:cNvSpPr/>
          <p:nvPr/>
        </p:nvSpPr>
        <p:spPr>
          <a:xfrm>
            <a:off x="4770694" y="53379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33" name="TextovéPole 632"/>
          <p:cNvSpPr txBox="1"/>
          <p:nvPr/>
        </p:nvSpPr>
        <p:spPr>
          <a:xfrm>
            <a:off x="3458318" y="5337845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9" name="TextovéPole 638"/>
          <p:cNvSpPr txBox="1"/>
          <p:nvPr/>
        </p:nvSpPr>
        <p:spPr>
          <a:xfrm>
            <a:off x="3915636" y="534631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640" name="TextovéPole 639"/>
          <p:cNvSpPr txBox="1"/>
          <p:nvPr/>
        </p:nvSpPr>
        <p:spPr>
          <a:xfrm>
            <a:off x="4372830" y="533905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1" name="TextovéPole 640"/>
          <p:cNvSpPr txBox="1"/>
          <p:nvPr/>
        </p:nvSpPr>
        <p:spPr>
          <a:xfrm>
            <a:off x="4830024" y="534631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652" name="Obdélník 651"/>
          <p:cNvSpPr/>
          <p:nvPr/>
        </p:nvSpPr>
        <p:spPr>
          <a:xfrm>
            <a:off x="1570070" y="57063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3" name="Obdélník 652"/>
          <p:cNvSpPr/>
          <p:nvPr/>
        </p:nvSpPr>
        <p:spPr>
          <a:xfrm>
            <a:off x="2027302" y="57062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4" name="Obdélník 653"/>
          <p:cNvSpPr/>
          <p:nvPr/>
        </p:nvSpPr>
        <p:spPr>
          <a:xfrm>
            <a:off x="2484534" y="57062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5" name="Obdélník 654"/>
          <p:cNvSpPr/>
          <p:nvPr/>
        </p:nvSpPr>
        <p:spPr>
          <a:xfrm>
            <a:off x="2941766" y="57062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6" name="Obdélník 655"/>
          <p:cNvSpPr/>
          <p:nvPr/>
        </p:nvSpPr>
        <p:spPr>
          <a:xfrm>
            <a:off x="3398998" y="57062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69" name="TextovéPole 668"/>
          <p:cNvSpPr txBox="1"/>
          <p:nvPr/>
        </p:nvSpPr>
        <p:spPr>
          <a:xfrm>
            <a:off x="3458318" y="5706145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0" name="TextovéPole 669"/>
          <p:cNvSpPr txBox="1"/>
          <p:nvPr/>
        </p:nvSpPr>
        <p:spPr>
          <a:xfrm>
            <a:off x="2981681" y="57025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1" name="TextovéPole 670"/>
          <p:cNvSpPr txBox="1"/>
          <p:nvPr/>
        </p:nvSpPr>
        <p:spPr>
          <a:xfrm>
            <a:off x="2524493" y="571201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2" name="TextovéPole 671"/>
          <p:cNvSpPr txBox="1"/>
          <p:nvPr/>
        </p:nvSpPr>
        <p:spPr>
          <a:xfrm>
            <a:off x="2079566" y="570678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673" name="TextovéPole 672"/>
          <p:cNvSpPr txBox="1"/>
          <p:nvPr/>
        </p:nvSpPr>
        <p:spPr>
          <a:xfrm>
            <a:off x="1636892" y="570735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4" name="Obdélník 453"/>
          <p:cNvSpPr/>
          <p:nvPr/>
        </p:nvSpPr>
        <p:spPr>
          <a:xfrm>
            <a:off x="2027302" y="42330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5" name="Obdélník 454"/>
          <p:cNvSpPr/>
          <p:nvPr/>
        </p:nvSpPr>
        <p:spPr>
          <a:xfrm>
            <a:off x="2484534" y="42330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6" name="Obdélník 455"/>
          <p:cNvSpPr/>
          <p:nvPr/>
        </p:nvSpPr>
        <p:spPr>
          <a:xfrm>
            <a:off x="2941766" y="42330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7" name="Obdélník 456"/>
          <p:cNvSpPr/>
          <p:nvPr/>
        </p:nvSpPr>
        <p:spPr>
          <a:xfrm>
            <a:off x="3398998" y="4233049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8" name="Obdélník 457"/>
          <p:cNvSpPr/>
          <p:nvPr/>
        </p:nvSpPr>
        <p:spPr>
          <a:xfrm>
            <a:off x="3856230" y="42330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9" name="Obdélník 468"/>
          <p:cNvSpPr/>
          <p:nvPr/>
        </p:nvSpPr>
        <p:spPr>
          <a:xfrm>
            <a:off x="4313462" y="42330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0" name="Obdélník 469"/>
          <p:cNvSpPr/>
          <p:nvPr/>
        </p:nvSpPr>
        <p:spPr>
          <a:xfrm>
            <a:off x="4770694" y="42330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38" name="TextovéPole 537"/>
          <p:cNvSpPr txBox="1"/>
          <p:nvPr/>
        </p:nvSpPr>
        <p:spPr>
          <a:xfrm>
            <a:off x="3458318" y="423294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9" name="TextovéPole 538"/>
          <p:cNvSpPr txBox="1"/>
          <p:nvPr/>
        </p:nvSpPr>
        <p:spPr>
          <a:xfrm>
            <a:off x="2981681" y="422936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540" name="TextovéPole 539"/>
          <p:cNvSpPr txBox="1"/>
          <p:nvPr/>
        </p:nvSpPr>
        <p:spPr>
          <a:xfrm>
            <a:off x="2524493" y="423881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1" name="TextovéPole 540"/>
          <p:cNvSpPr txBox="1"/>
          <p:nvPr/>
        </p:nvSpPr>
        <p:spPr>
          <a:xfrm>
            <a:off x="2079566" y="423358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760" name="TextovéPole 759"/>
          <p:cNvSpPr txBox="1"/>
          <p:nvPr/>
        </p:nvSpPr>
        <p:spPr>
          <a:xfrm>
            <a:off x="3915636" y="4241410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761" name="TextovéPole 760"/>
          <p:cNvSpPr txBox="1"/>
          <p:nvPr/>
        </p:nvSpPr>
        <p:spPr>
          <a:xfrm>
            <a:off x="4372830" y="423415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2" name="TextovéPole 761"/>
          <p:cNvSpPr txBox="1"/>
          <p:nvPr/>
        </p:nvSpPr>
        <p:spPr>
          <a:xfrm>
            <a:off x="4830024" y="424141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772" name="Obdélník 771"/>
          <p:cNvSpPr/>
          <p:nvPr/>
        </p:nvSpPr>
        <p:spPr>
          <a:xfrm>
            <a:off x="1112838" y="38659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3" name="Obdélník 772"/>
          <p:cNvSpPr/>
          <p:nvPr/>
        </p:nvSpPr>
        <p:spPr>
          <a:xfrm>
            <a:off x="1570070" y="386594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4" name="Obdélník 773"/>
          <p:cNvSpPr/>
          <p:nvPr/>
        </p:nvSpPr>
        <p:spPr>
          <a:xfrm>
            <a:off x="2027302" y="38659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5" name="Obdélník 774"/>
          <p:cNvSpPr/>
          <p:nvPr/>
        </p:nvSpPr>
        <p:spPr>
          <a:xfrm>
            <a:off x="2484534" y="38659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6" name="Obdélník 775"/>
          <p:cNvSpPr/>
          <p:nvPr/>
        </p:nvSpPr>
        <p:spPr>
          <a:xfrm>
            <a:off x="2941766" y="38658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7" name="Obdélník 776"/>
          <p:cNvSpPr/>
          <p:nvPr/>
        </p:nvSpPr>
        <p:spPr>
          <a:xfrm>
            <a:off x="3398998" y="3865877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8" name="Obdélník 777"/>
          <p:cNvSpPr/>
          <p:nvPr/>
        </p:nvSpPr>
        <p:spPr>
          <a:xfrm>
            <a:off x="3856230" y="38658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9" name="Obdélník 778"/>
          <p:cNvSpPr/>
          <p:nvPr/>
        </p:nvSpPr>
        <p:spPr>
          <a:xfrm>
            <a:off x="4313462" y="38658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0" name="Obdélník 779"/>
          <p:cNvSpPr/>
          <p:nvPr/>
        </p:nvSpPr>
        <p:spPr>
          <a:xfrm>
            <a:off x="4770694" y="38658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1" name="Obdélník 780"/>
          <p:cNvSpPr/>
          <p:nvPr/>
        </p:nvSpPr>
        <p:spPr>
          <a:xfrm>
            <a:off x="5227926" y="38658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90" name="TextovéPole 789"/>
          <p:cNvSpPr txBox="1"/>
          <p:nvPr/>
        </p:nvSpPr>
        <p:spPr>
          <a:xfrm>
            <a:off x="3458318" y="386577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791" name="TextovéPole 790"/>
          <p:cNvSpPr txBox="1"/>
          <p:nvPr/>
        </p:nvSpPr>
        <p:spPr>
          <a:xfrm>
            <a:off x="2981681" y="386219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792" name="TextovéPole 791"/>
          <p:cNvSpPr txBox="1"/>
          <p:nvPr/>
        </p:nvSpPr>
        <p:spPr>
          <a:xfrm>
            <a:off x="2524493" y="387163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3" name="TextovéPole 792"/>
          <p:cNvSpPr txBox="1"/>
          <p:nvPr/>
        </p:nvSpPr>
        <p:spPr>
          <a:xfrm>
            <a:off x="2079566" y="386641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794" name="TextovéPole 793"/>
          <p:cNvSpPr txBox="1"/>
          <p:nvPr/>
        </p:nvSpPr>
        <p:spPr>
          <a:xfrm>
            <a:off x="1636892" y="386697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5" name="TextovéPole 794"/>
          <p:cNvSpPr txBox="1"/>
          <p:nvPr/>
        </p:nvSpPr>
        <p:spPr>
          <a:xfrm>
            <a:off x="1179704" y="387423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96" name="TextovéPole 795"/>
          <p:cNvSpPr txBox="1"/>
          <p:nvPr/>
        </p:nvSpPr>
        <p:spPr>
          <a:xfrm>
            <a:off x="3915636" y="387423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797" name="TextovéPole 796"/>
          <p:cNvSpPr txBox="1"/>
          <p:nvPr/>
        </p:nvSpPr>
        <p:spPr>
          <a:xfrm>
            <a:off x="4372830" y="386698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8" name="TextovéPole 797"/>
          <p:cNvSpPr txBox="1"/>
          <p:nvPr/>
        </p:nvSpPr>
        <p:spPr>
          <a:xfrm>
            <a:off x="4830024" y="387424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799" name="TextovéPole 798"/>
          <p:cNvSpPr txBox="1"/>
          <p:nvPr/>
        </p:nvSpPr>
        <p:spPr>
          <a:xfrm>
            <a:off x="5287218" y="386641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3" name="Obdélník 812"/>
          <p:cNvSpPr/>
          <p:nvPr/>
        </p:nvSpPr>
        <p:spPr>
          <a:xfrm>
            <a:off x="3398998" y="3497577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4" name="Obdélník 813"/>
          <p:cNvSpPr/>
          <p:nvPr/>
        </p:nvSpPr>
        <p:spPr>
          <a:xfrm>
            <a:off x="3856230" y="34975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5" name="Obdélník 814"/>
          <p:cNvSpPr/>
          <p:nvPr/>
        </p:nvSpPr>
        <p:spPr>
          <a:xfrm>
            <a:off x="4313462" y="34975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6" name="Obdélník 815"/>
          <p:cNvSpPr/>
          <p:nvPr/>
        </p:nvSpPr>
        <p:spPr>
          <a:xfrm>
            <a:off x="4770694" y="34975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7" name="Obdélník 816"/>
          <p:cNvSpPr/>
          <p:nvPr/>
        </p:nvSpPr>
        <p:spPr>
          <a:xfrm>
            <a:off x="5227926" y="34975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26" name="TextovéPole 825"/>
          <p:cNvSpPr txBox="1"/>
          <p:nvPr/>
        </p:nvSpPr>
        <p:spPr>
          <a:xfrm>
            <a:off x="3458318" y="349747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832" name="TextovéPole 831"/>
          <p:cNvSpPr txBox="1"/>
          <p:nvPr/>
        </p:nvSpPr>
        <p:spPr>
          <a:xfrm>
            <a:off x="3915636" y="350593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33" name="TextovéPole 832"/>
          <p:cNvSpPr txBox="1"/>
          <p:nvPr/>
        </p:nvSpPr>
        <p:spPr>
          <a:xfrm>
            <a:off x="4372830" y="349868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4" name="TextovéPole 833"/>
          <p:cNvSpPr txBox="1"/>
          <p:nvPr/>
        </p:nvSpPr>
        <p:spPr>
          <a:xfrm>
            <a:off x="4830024" y="350594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</a:p>
        </p:txBody>
      </p:sp>
      <p:sp>
        <p:nvSpPr>
          <p:cNvPr id="835" name="TextovéPole 834"/>
          <p:cNvSpPr txBox="1"/>
          <p:nvPr/>
        </p:nvSpPr>
        <p:spPr>
          <a:xfrm>
            <a:off x="5287218" y="3498116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4" name="Obdélník 843"/>
          <p:cNvSpPr/>
          <p:nvPr/>
        </p:nvSpPr>
        <p:spPr>
          <a:xfrm>
            <a:off x="1112838" y="31293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5" name="Obdélník 844"/>
          <p:cNvSpPr/>
          <p:nvPr/>
        </p:nvSpPr>
        <p:spPr>
          <a:xfrm>
            <a:off x="1570070" y="312934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6" name="Obdélník 845"/>
          <p:cNvSpPr/>
          <p:nvPr/>
        </p:nvSpPr>
        <p:spPr>
          <a:xfrm>
            <a:off x="2027302" y="31293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7" name="Obdélník 846"/>
          <p:cNvSpPr/>
          <p:nvPr/>
        </p:nvSpPr>
        <p:spPr>
          <a:xfrm>
            <a:off x="2484534" y="31293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8" name="Obdélník 847"/>
          <p:cNvSpPr/>
          <p:nvPr/>
        </p:nvSpPr>
        <p:spPr>
          <a:xfrm>
            <a:off x="2941766" y="31292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9" name="Obdélník 848"/>
          <p:cNvSpPr/>
          <p:nvPr/>
        </p:nvSpPr>
        <p:spPr>
          <a:xfrm>
            <a:off x="3398998" y="3129277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0" name="Obdélník 849"/>
          <p:cNvSpPr/>
          <p:nvPr/>
        </p:nvSpPr>
        <p:spPr>
          <a:xfrm>
            <a:off x="3856230" y="31292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1" name="Obdélník 850"/>
          <p:cNvSpPr/>
          <p:nvPr/>
        </p:nvSpPr>
        <p:spPr>
          <a:xfrm>
            <a:off x="4313462" y="31292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2" name="Obdélník 851"/>
          <p:cNvSpPr/>
          <p:nvPr/>
        </p:nvSpPr>
        <p:spPr>
          <a:xfrm>
            <a:off x="4770694" y="31292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3" name="Obdélník 852"/>
          <p:cNvSpPr/>
          <p:nvPr/>
        </p:nvSpPr>
        <p:spPr>
          <a:xfrm>
            <a:off x="5227926" y="31292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4" name="Obdélník 853"/>
          <p:cNvSpPr/>
          <p:nvPr/>
        </p:nvSpPr>
        <p:spPr>
          <a:xfrm>
            <a:off x="5685158" y="31291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62" name="TextovéPole 861"/>
          <p:cNvSpPr txBox="1"/>
          <p:nvPr/>
        </p:nvSpPr>
        <p:spPr>
          <a:xfrm>
            <a:off x="3499262" y="3129173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3" name="TextovéPole 862"/>
          <p:cNvSpPr txBox="1"/>
          <p:nvPr/>
        </p:nvSpPr>
        <p:spPr>
          <a:xfrm>
            <a:off x="2981681" y="312559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864" name="TextovéPole 863"/>
          <p:cNvSpPr txBox="1"/>
          <p:nvPr/>
        </p:nvSpPr>
        <p:spPr>
          <a:xfrm>
            <a:off x="2524493" y="313503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5" name="TextovéPole 864"/>
          <p:cNvSpPr txBox="1"/>
          <p:nvPr/>
        </p:nvSpPr>
        <p:spPr>
          <a:xfrm>
            <a:off x="2079566" y="312981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</a:p>
        </p:txBody>
      </p:sp>
      <p:sp>
        <p:nvSpPr>
          <p:cNvPr id="866" name="TextovéPole 865"/>
          <p:cNvSpPr txBox="1"/>
          <p:nvPr/>
        </p:nvSpPr>
        <p:spPr>
          <a:xfrm>
            <a:off x="1636892" y="313037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7" name="TextovéPole 866"/>
          <p:cNvSpPr txBox="1"/>
          <p:nvPr/>
        </p:nvSpPr>
        <p:spPr>
          <a:xfrm>
            <a:off x="1179704" y="313763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8" name="TextovéPole 867"/>
          <p:cNvSpPr txBox="1"/>
          <p:nvPr/>
        </p:nvSpPr>
        <p:spPr>
          <a:xfrm>
            <a:off x="3915636" y="313763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</a:p>
        </p:txBody>
      </p:sp>
      <p:sp>
        <p:nvSpPr>
          <p:cNvPr id="869" name="TextovéPole 868"/>
          <p:cNvSpPr txBox="1"/>
          <p:nvPr/>
        </p:nvSpPr>
        <p:spPr>
          <a:xfrm>
            <a:off x="4372830" y="313038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0" name="TextovéPole 869"/>
          <p:cNvSpPr txBox="1"/>
          <p:nvPr/>
        </p:nvSpPr>
        <p:spPr>
          <a:xfrm>
            <a:off x="4830024" y="313764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</a:t>
            </a:r>
          </a:p>
        </p:txBody>
      </p:sp>
      <p:sp>
        <p:nvSpPr>
          <p:cNvPr id="871" name="TextovéPole 870"/>
          <p:cNvSpPr txBox="1"/>
          <p:nvPr/>
        </p:nvSpPr>
        <p:spPr>
          <a:xfrm>
            <a:off x="5287218" y="312981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72" name="TextovéPole 871"/>
          <p:cNvSpPr txBox="1"/>
          <p:nvPr/>
        </p:nvSpPr>
        <p:spPr>
          <a:xfrm>
            <a:off x="5751998" y="3137076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Ť</a:t>
            </a:r>
          </a:p>
        </p:txBody>
      </p:sp>
      <p:sp>
        <p:nvSpPr>
          <p:cNvPr id="918" name="Obdélník 917"/>
          <p:cNvSpPr/>
          <p:nvPr/>
        </p:nvSpPr>
        <p:spPr>
          <a:xfrm>
            <a:off x="1570070" y="27602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9" name="Obdélník 918"/>
          <p:cNvSpPr/>
          <p:nvPr/>
        </p:nvSpPr>
        <p:spPr>
          <a:xfrm>
            <a:off x="2027302" y="27602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0" name="Obdélník 919"/>
          <p:cNvSpPr/>
          <p:nvPr/>
        </p:nvSpPr>
        <p:spPr>
          <a:xfrm>
            <a:off x="2484534" y="27602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1" name="Obdélník 920"/>
          <p:cNvSpPr/>
          <p:nvPr/>
        </p:nvSpPr>
        <p:spPr>
          <a:xfrm>
            <a:off x="2941766" y="27602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2" name="Obdélník 921"/>
          <p:cNvSpPr/>
          <p:nvPr/>
        </p:nvSpPr>
        <p:spPr>
          <a:xfrm>
            <a:off x="3398998" y="27602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3" name="Obdélník 922"/>
          <p:cNvSpPr/>
          <p:nvPr/>
        </p:nvSpPr>
        <p:spPr>
          <a:xfrm>
            <a:off x="3856230" y="27602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4" name="Obdélník 923"/>
          <p:cNvSpPr/>
          <p:nvPr/>
        </p:nvSpPr>
        <p:spPr>
          <a:xfrm>
            <a:off x="4313462" y="27602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5" name="Obdélník 924"/>
          <p:cNvSpPr/>
          <p:nvPr/>
        </p:nvSpPr>
        <p:spPr>
          <a:xfrm>
            <a:off x="4770694" y="27601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6" name="Obdélník 925"/>
          <p:cNvSpPr/>
          <p:nvPr/>
        </p:nvSpPr>
        <p:spPr>
          <a:xfrm>
            <a:off x="5227926" y="27601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7" name="Obdélník 926"/>
          <p:cNvSpPr/>
          <p:nvPr/>
        </p:nvSpPr>
        <p:spPr>
          <a:xfrm>
            <a:off x="5685158" y="27601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8" name="Obdélník 927"/>
          <p:cNvSpPr/>
          <p:nvPr/>
        </p:nvSpPr>
        <p:spPr>
          <a:xfrm>
            <a:off x="6142390" y="27601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35" name="TextovéPole 934"/>
          <p:cNvSpPr txBox="1"/>
          <p:nvPr/>
        </p:nvSpPr>
        <p:spPr>
          <a:xfrm>
            <a:off x="3458318" y="276012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36" name="TextovéPole 935"/>
          <p:cNvSpPr txBox="1"/>
          <p:nvPr/>
        </p:nvSpPr>
        <p:spPr>
          <a:xfrm>
            <a:off x="2981681" y="275654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937" name="TextovéPole 936"/>
          <p:cNvSpPr txBox="1"/>
          <p:nvPr/>
        </p:nvSpPr>
        <p:spPr>
          <a:xfrm>
            <a:off x="2524493" y="276599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38" name="TextovéPole 937"/>
          <p:cNvSpPr txBox="1"/>
          <p:nvPr/>
        </p:nvSpPr>
        <p:spPr>
          <a:xfrm>
            <a:off x="2079566" y="276077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939" name="TextovéPole 938"/>
          <p:cNvSpPr txBox="1"/>
          <p:nvPr/>
        </p:nvSpPr>
        <p:spPr>
          <a:xfrm>
            <a:off x="1636892" y="276133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1" name="TextovéPole 940"/>
          <p:cNvSpPr txBox="1"/>
          <p:nvPr/>
        </p:nvSpPr>
        <p:spPr>
          <a:xfrm>
            <a:off x="3915636" y="276859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942" name="TextovéPole 941"/>
          <p:cNvSpPr txBox="1"/>
          <p:nvPr/>
        </p:nvSpPr>
        <p:spPr>
          <a:xfrm>
            <a:off x="4372830" y="27613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3" name="TextovéPole 942"/>
          <p:cNvSpPr txBox="1"/>
          <p:nvPr/>
        </p:nvSpPr>
        <p:spPr>
          <a:xfrm>
            <a:off x="4830024" y="27686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944" name="TextovéPole 943"/>
          <p:cNvSpPr txBox="1"/>
          <p:nvPr/>
        </p:nvSpPr>
        <p:spPr>
          <a:xfrm>
            <a:off x="5287218" y="276077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5" name="TextovéPole 944"/>
          <p:cNvSpPr txBox="1"/>
          <p:nvPr/>
        </p:nvSpPr>
        <p:spPr>
          <a:xfrm>
            <a:off x="5738350" y="27680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946" name="TextovéPole 945"/>
          <p:cNvSpPr txBox="1"/>
          <p:nvPr/>
        </p:nvSpPr>
        <p:spPr>
          <a:xfrm>
            <a:off x="6194346" y="276133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956" name="Obdélník 955"/>
          <p:cNvSpPr/>
          <p:nvPr/>
        </p:nvSpPr>
        <p:spPr>
          <a:xfrm>
            <a:off x="2484534" y="23919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7" name="Obdélník 956"/>
          <p:cNvSpPr/>
          <p:nvPr/>
        </p:nvSpPr>
        <p:spPr>
          <a:xfrm>
            <a:off x="2941766" y="23919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8" name="Obdélník 957"/>
          <p:cNvSpPr/>
          <p:nvPr/>
        </p:nvSpPr>
        <p:spPr>
          <a:xfrm>
            <a:off x="3398998" y="23919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9" name="Obdélník 958"/>
          <p:cNvSpPr/>
          <p:nvPr/>
        </p:nvSpPr>
        <p:spPr>
          <a:xfrm>
            <a:off x="3856230" y="23919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0" name="Obdélník 959"/>
          <p:cNvSpPr/>
          <p:nvPr/>
        </p:nvSpPr>
        <p:spPr>
          <a:xfrm>
            <a:off x="4313462" y="23919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1" name="Obdélník 960"/>
          <p:cNvSpPr/>
          <p:nvPr/>
        </p:nvSpPr>
        <p:spPr>
          <a:xfrm>
            <a:off x="4770694" y="23918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2" name="Obdélník 961"/>
          <p:cNvSpPr/>
          <p:nvPr/>
        </p:nvSpPr>
        <p:spPr>
          <a:xfrm>
            <a:off x="5227926" y="23918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71" name="TextovéPole 970"/>
          <p:cNvSpPr txBox="1"/>
          <p:nvPr/>
        </p:nvSpPr>
        <p:spPr>
          <a:xfrm>
            <a:off x="3458318" y="2391829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72" name="TextovéPole 971"/>
          <p:cNvSpPr txBox="1"/>
          <p:nvPr/>
        </p:nvSpPr>
        <p:spPr>
          <a:xfrm>
            <a:off x="2981681" y="238824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973" name="TextovéPole 972"/>
          <p:cNvSpPr txBox="1"/>
          <p:nvPr/>
        </p:nvSpPr>
        <p:spPr>
          <a:xfrm>
            <a:off x="2524493" y="239769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Ú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77" name="TextovéPole 976"/>
          <p:cNvSpPr txBox="1"/>
          <p:nvPr/>
        </p:nvSpPr>
        <p:spPr>
          <a:xfrm>
            <a:off x="3915636" y="240029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978" name="TextovéPole 977"/>
          <p:cNvSpPr txBox="1"/>
          <p:nvPr/>
        </p:nvSpPr>
        <p:spPr>
          <a:xfrm>
            <a:off x="4372830" y="239304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79" name="TextovéPole 978"/>
          <p:cNvSpPr txBox="1"/>
          <p:nvPr/>
        </p:nvSpPr>
        <p:spPr>
          <a:xfrm>
            <a:off x="4830024" y="24003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980" name="TextovéPole 979"/>
          <p:cNvSpPr txBox="1"/>
          <p:nvPr/>
        </p:nvSpPr>
        <p:spPr>
          <a:xfrm>
            <a:off x="5341810" y="239247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92" name="Obdélník 991"/>
          <p:cNvSpPr/>
          <p:nvPr/>
        </p:nvSpPr>
        <p:spPr>
          <a:xfrm>
            <a:off x="2484534" y="20236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3" name="Obdélník 992"/>
          <p:cNvSpPr/>
          <p:nvPr/>
        </p:nvSpPr>
        <p:spPr>
          <a:xfrm>
            <a:off x="2941766" y="20236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4" name="Obdélník 993"/>
          <p:cNvSpPr/>
          <p:nvPr/>
        </p:nvSpPr>
        <p:spPr>
          <a:xfrm>
            <a:off x="3398998" y="20236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5" name="Obdélník 994"/>
          <p:cNvSpPr/>
          <p:nvPr/>
        </p:nvSpPr>
        <p:spPr>
          <a:xfrm>
            <a:off x="3856230" y="20236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6" name="Obdélník 995"/>
          <p:cNvSpPr/>
          <p:nvPr/>
        </p:nvSpPr>
        <p:spPr>
          <a:xfrm>
            <a:off x="4313462" y="20236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7" name="Obdélník 996"/>
          <p:cNvSpPr/>
          <p:nvPr/>
        </p:nvSpPr>
        <p:spPr>
          <a:xfrm>
            <a:off x="4770694" y="20235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8" name="Obdélník 997"/>
          <p:cNvSpPr/>
          <p:nvPr/>
        </p:nvSpPr>
        <p:spPr>
          <a:xfrm>
            <a:off x="5227926" y="20235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9" name="Obdélník 998"/>
          <p:cNvSpPr/>
          <p:nvPr/>
        </p:nvSpPr>
        <p:spPr>
          <a:xfrm>
            <a:off x="5685158" y="20235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0" name="Obdélník 999"/>
          <p:cNvSpPr/>
          <p:nvPr/>
        </p:nvSpPr>
        <p:spPr>
          <a:xfrm>
            <a:off x="6142390" y="20235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1" name="Obdélník 1000"/>
          <p:cNvSpPr/>
          <p:nvPr/>
        </p:nvSpPr>
        <p:spPr>
          <a:xfrm>
            <a:off x="6599622" y="20236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7" name="TextovéPole 1006"/>
          <p:cNvSpPr txBox="1"/>
          <p:nvPr/>
        </p:nvSpPr>
        <p:spPr>
          <a:xfrm>
            <a:off x="3458318" y="202352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08" name="TextovéPole 1007"/>
          <p:cNvSpPr txBox="1"/>
          <p:nvPr/>
        </p:nvSpPr>
        <p:spPr>
          <a:xfrm>
            <a:off x="2981681" y="201994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1009" name="TextovéPole 1008"/>
          <p:cNvSpPr txBox="1"/>
          <p:nvPr/>
        </p:nvSpPr>
        <p:spPr>
          <a:xfrm>
            <a:off x="2524493" y="202939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3" name="TextovéPole 1012"/>
          <p:cNvSpPr txBox="1"/>
          <p:nvPr/>
        </p:nvSpPr>
        <p:spPr>
          <a:xfrm>
            <a:off x="3915636" y="203199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1014" name="TextovéPole 1013"/>
          <p:cNvSpPr txBox="1"/>
          <p:nvPr/>
        </p:nvSpPr>
        <p:spPr>
          <a:xfrm>
            <a:off x="4372830" y="20247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5" name="TextovéPole 1014"/>
          <p:cNvSpPr txBox="1"/>
          <p:nvPr/>
        </p:nvSpPr>
        <p:spPr>
          <a:xfrm>
            <a:off x="4884616" y="20320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1016" name="TextovéPole 1015"/>
          <p:cNvSpPr txBox="1"/>
          <p:nvPr/>
        </p:nvSpPr>
        <p:spPr>
          <a:xfrm>
            <a:off x="5287218" y="202417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7" name="TextovéPole 1016"/>
          <p:cNvSpPr txBox="1"/>
          <p:nvPr/>
        </p:nvSpPr>
        <p:spPr>
          <a:xfrm>
            <a:off x="5723754" y="20187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1018" name="TextovéPole 1017"/>
          <p:cNvSpPr txBox="1"/>
          <p:nvPr/>
        </p:nvSpPr>
        <p:spPr>
          <a:xfrm>
            <a:off x="6194346" y="202473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19" name="TextovéPole 1018"/>
          <p:cNvSpPr txBox="1"/>
          <p:nvPr/>
        </p:nvSpPr>
        <p:spPr>
          <a:xfrm>
            <a:off x="6666054" y="202417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Obdélník 1027"/>
          <p:cNvSpPr/>
          <p:nvPr/>
        </p:nvSpPr>
        <p:spPr>
          <a:xfrm>
            <a:off x="2484534" y="16553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9" name="Obdélník 1028"/>
          <p:cNvSpPr/>
          <p:nvPr/>
        </p:nvSpPr>
        <p:spPr>
          <a:xfrm>
            <a:off x="2941766" y="16553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3398998" y="16553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1" name="Obdélník 1030"/>
          <p:cNvSpPr/>
          <p:nvPr/>
        </p:nvSpPr>
        <p:spPr>
          <a:xfrm>
            <a:off x="3856230" y="16553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2" name="Obdélník 1031"/>
          <p:cNvSpPr/>
          <p:nvPr/>
        </p:nvSpPr>
        <p:spPr>
          <a:xfrm>
            <a:off x="4313462" y="16553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4770694" y="16552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5227926" y="16552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43" name="TextovéPole 1042"/>
          <p:cNvSpPr txBox="1"/>
          <p:nvPr/>
        </p:nvSpPr>
        <p:spPr>
          <a:xfrm>
            <a:off x="3458318" y="1655229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1044" name="TextovéPole 1043"/>
          <p:cNvSpPr txBox="1"/>
          <p:nvPr/>
        </p:nvSpPr>
        <p:spPr>
          <a:xfrm>
            <a:off x="2995329" y="165164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5" name="TextovéPole 1044"/>
          <p:cNvSpPr txBox="1"/>
          <p:nvPr/>
        </p:nvSpPr>
        <p:spPr>
          <a:xfrm>
            <a:off x="2524493" y="166109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9" name="TextovéPole 1048"/>
          <p:cNvSpPr txBox="1"/>
          <p:nvPr/>
        </p:nvSpPr>
        <p:spPr>
          <a:xfrm>
            <a:off x="3915636" y="166369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0" name="TextovéPole 1049"/>
          <p:cNvSpPr txBox="1"/>
          <p:nvPr/>
        </p:nvSpPr>
        <p:spPr>
          <a:xfrm>
            <a:off x="4372830" y="165644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51" name="TextovéPole 1050"/>
          <p:cNvSpPr txBox="1"/>
          <p:nvPr/>
        </p:nvSpPr>
        <p:spPr>
          <a:xfrm>
            <a:off x="4830024" y="16637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2" name="TextovéPole 1051"/>
          <p:cNvSpPr txBox="1"/>
          <p:nvPr/>
        </p:nvSpPr>
        <p:spPr>
          <a:xfrm>
            <a:off x="5287218" y="165587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4" name="Obdélník 1063"/>
          <p:cNvSpPr/>
          <p:nvPr/>
        </p:nvSpPr>
        <p:spPr>
          <a:xfrm>
            <a:off x="2484534" y="12870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5" name="Obdélník 1064"/>
          <p:cNvSpPr/>
          <p:nvPr/>
        </p:nvSpPr>
        <p:spPr>
          <a:xfrm>
            <a:off x="2941766" y="12870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6" name="Obdélník 1065"/>
          <p:cNvSpPr/>
          <p:nvPr/>
        </p:nvSpPr>
        <p:spPr>
          <a:xfrm>
            <a:off x="3398998" y="1287033"/>
            <a:ext cx="457194" cy="369332"/>
          </a:xfrm>
          <a:prstGeom prst="rect">
            <a:avLst/>
          </a:prstGeom>
          <a:solidFill>
            <a:srgbClr val="00FFFF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7" name="Obdélník 1066"/>
          <p:cNvSpPr/>
          <p:nvPr/>
        </p:nvSpPr>
        <p:spPr>
          <a:xfrm>
            <a:off x="3856230" y="12870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8" name="Obdélník 1067"/>
          <p:cNvSpPr/>
          <p:nvPr/>
        </p:nvSpPr>
        <p:spPr>
          <a:xfrm>
            <a:off x="4313462" y="12870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9" name="Obdélník 1068"/>
          <p:cNvSpPr/>
          <p:nvPr/>
        </p:nvSpPr>
        <p:spPr>
          <a:xfrm>
            <a:off x="4770694" y="12869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0" name="Obdélník 1069"/>
          <p:cNvSpPr/>
          <p:nvPr/>
        </p:nvSpPr>
        <p:spPr>
          <a:xfrm>
            <a:off x="5227926" y="12869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9" name="TextovéPole 1078"/>
          <p:cNvSpPr txBox="1"/>
          <p:nvPr/>
        </p:nvSpPr>
        <p:spPr>
          <a:xfrm>
            <a:off x="3458318" y="1286929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080" name="TextovéPole 1079"/>
          <p:cNvSpPr txBox="1"/>
          <p:nvPr/>
        </p:nvSpPr>
        <p:spPr>
          <a:xfrm>
            <a:off x="2981681" y="128334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Ě</a:t>
            </a:r>
          </a:p>
        </p:txBody>
      </p:sp>
      <p:sp>
        <p:nvSpPr>
          <p:cNvPr id="1081" name="TextovéPole 1080"/>
          <p:cNvSpPr txBox="1"/>
          <p:nvPr/>
        </p:nvSpPr>
        <p:spPr>
          <a:xfrm>
            <a:off x="2524493" y="129279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5" name="TextovéPole 1084"/>
          <p:cNvSpPr txBox="1"/>
          <p:nvPr/>
        </p:nvSpPr>
        <p:spPr>
          <a:xfrm>
            <a:off x="3915636" y="129539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1086" name="TextovéPole 1085"/>
          <p:cNvSpPr txBox="1"/>
          <p:nvPr/>
        </p:nvSpPr>
        <p:spPr>
          <a:xfrm>
            <a:off x="4372830" y="128814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7" name="TextovéPole 1086"/>
          <p:cNvSpPr txBox="1"/>
          <p:nvPr/>
        </p:nvSpPr>
        <p:spPr>
          <a:xfrm>
            <a:off x="4830024" y="12954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1088" name="TextovéPole 1087"/>
          <p:cNvSpPr txBox="1"/>
          <p:nvPr/>
        </p:nvSpPr>
        <p:spPr>
          <a:xfrm>
            <a:off x="5287218" y="128757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Ý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81" name="Obdélník 880"/>
          <p:cNvSpPr/>
          <p:nvPr/>
        </p:nvSpPr>
        <p:spPr>
          <a:xfrm>
            <a:off x="664726" y="38684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2" name="TextovéPole 881"/>
          <p:cNvSpPr txBox="1"/>
          <p:nvPr/>
        </p:nvSpPr>
        <p:spPr>
          <a:xfrm>
            <a:off x="731592" y="387670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Kontrola tajenky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677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500"/>
                            </p:stCondLst>
                            <p:childTnLst>
                              <p:par>
                                <p:cTn id="1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0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500"/>
                            </p:stCondLst>
                            <p:childTnLst>
                              <p:par>
                                <p:cTn id="1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500"/>
                            </p:stCondLst>
                            <p:childTnLst>
                              <p:par>
                                <p:cTn id="1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"/>
                            </p:stCondLst>
                            <p:childTnLst>
                              <p:par>
                                <p:cTn id="17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500"/>
                            </p:stCondLst>
                            <p:childTnLst>
                              <p:par>
                                <p:cTn id="18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000"/>
                            </p:stCondLst>
                            <p:childTnLst>
                              <p:par>
                                <p:cTn id="19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 tmFilter="0,0; .5, 1; 1, 1"/>
                                        <p:tgtEl>
                                          <p:spTgt spid="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500"/>
                            </p:stCondLst>
                            <p:childTnLst>
                              <p:par>
                                <p:cTn id="2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 tmFilter="0,0; .5, 1; 1, 1"/>
                                        <p:tgtEl>
                                          <p:spTgt spid="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000"/>
                            </p:stCondLst>
                            <p:childTnLst>
                              <p:par>
                                <p:cTn id="2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9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9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 tmFilter="0,0; .5, 1; 1, 1"/>
                                        <p:tgtEl>
                                          <p:spTgt spid="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500"/>
                            </p:stCondLst>
                            <p:childTnLst>
                              <p:par>
                                <p:cTn id="24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500" tmFilter="0,0; .5, 1; 1, 1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 tmFilter="0,0; .5, 1; 1, 1"/>
                                        <p:tgtEl>
                                          <p:spTgt spid="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2500"/>
                            </p:stCondLst>
                            <p:childTnLst>
                              <p:par>
                                <p:cTn id="25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 tmFilter="0,0; .5, 1; 1, 1"/>
                                        <p:tgtEl>
                                          <p:spTgt spid="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3000"/>
                            </p:stCondLst>
                            <p:childTnLst>
                              <p:par>
                                <p:cTn id="2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 tmFilter="0,0; .5, 1; 1, 1"/>
                                        <p:tgtEl>
                                          <p:spTgt spid="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3500"/>
                            </p:stCondLst>
                            <p:childTnLst>
                              <p:par>
                                <p:cTn id="27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500" tmFilter="0,0; .5, 1; 1, 1"/>
                                        <p:tgtEl>
                                          <p:spTgt spid="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4000"/>
                            </p:stCondLst>
                            <p:childTnLst>
                              <p:par>
                                <p:cTn id="28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" tmFilter="0,0; .5, 1; 1, 1"/>
                                        <p:tgtEl>
                                          <p:spTgt spid="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500" tmFilter="0,0; .5, 1; 1, 1"/>
                                        <p:tgtEl>
                                          <p:spTgt spid="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5000"/>
                            </p:stCondLst>
                            <p:childTnLst>
                              <p:par>
                                <p:cTn id="29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500" tmFilter="0,0; .5, 1; 1, 1"/>
                                        <p:tgtEl>
                                          <p:spTgt spid="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1000"/>
                                        <p:tgtEl>
                                          <p:spTgt spid="8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000"/>
                            </p:stCondLst>
                            <p:childTnLst>
                              <p:par>
                                <p:cTn id="3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1000"/>
                                        <p:tgtEl>
                                          <p:spTgt spid="8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100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2000"/>
                            </p:stCondLst>
                            <p:childTnLst>
                              <p:par>
                                <p:cTn id="3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1000"/>
                                        <p:tgtEl>
                                          <p:spTgt spid="8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3000"/>
                            </p:stCondLst>
                            <p:childTnLst>
                              <p:par>
                                <p:cTn id="3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1000"/>
                                        <p:tgtEl>
                                          <p:spTgt spid="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1000"/>
                                        <p:tgtEl>
                                          <p:spTgt spid="8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0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0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5000"/>
                            </p:stCondLst>
                            <p:childTnLst>
                              <p:par>
                                <p:cTn id="34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1000"/>
                                        <p:tgtEl>
                                          <p:spTgt spid="8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10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0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6000"/>
                            </p:stCondLst>
                            <p:childTnLst>
                              <p:par>
                                <p:cTn id="34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1000"/>
                                        <p:tgtEl>
                                          <p:spTgt spid="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7000"/>
                            </p:stCondLst>
                            <p:childTnLst>
                              <p:par>
                                <p:cTn id="35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6" dur="1000"/>
                                        <p:tgtEl>
                                          <p:spTgt spid="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10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8000"/>
                            </p:stCondLst>
                            <p:childTnLst>
                              <p:par>
                                <p:cTn id="36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1000"/>
                                        <p:tgtEl>
                                          <p:spTgt spid="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1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9000"/>
                            </p:stCondLst>
                            <p:childTnLst>
                              <p:par>
                                <p:cTn id="36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1000"/>
                                        <p:tgtEl>
                                          <p:spTgt spid="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1000"/>
                                        <p:tgtEl>
                                          <p:spTgt spid="8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1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7" dur="1000"/>
                                        <p:tgtEl>
                                          <p:spTgt spid="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1000"/>
                            </p:stCondLst>
                            <p:childTnLst>
                              <p:par>
                                <p:cTn id="38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3" dur="100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2000"/>
                            </p:stCondLst>
                            <p:childTnLst>
                              <p:par>
                                <p:cTn id="39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9" dur="1000"/>
                                        <p:tgtEl>
                                          <p:spTgt spid="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3000"/>
                            </p:stCondLst>
                            <p:childTnLst>
                              <p:par>
                                <p:cTn id="40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5" dur="10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>
                            <p:stCondLst>
                              <p:cond delay="4000"/>
                            </p:stCondLst>
                            <p:childTnLst>
                              <p:par>
                                <p:cTn id="40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1" dur="1000"/>
                                        <p:tgtEl>
                                          <p:spTgt spid="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0" dur="500" tmFilter="0,0; .5, 1; 1, 1"/>
                                        <p:tgtEl>
                                          <p:spTgt spid="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500"/>
                            </p:stCondLst>
                            <p:childTnLst>
                              <p:par>
                                <p:cTn id="4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" fill="hold"/>
                                        <p:tgtEl>
                                          <p:spTgt spid="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" fill="hold"/>
                                        <p:tgtEl>
                                          <p:spTgt spid="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500" tmFilter="0,0; .5, 1; 1, 1"/>
                                        <p:tgtEl>
                                          <p:spTgt spid="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9" fill="hold">
                            <p:stCondLst>
                              <p:cond delay="1000"/>
                            </p:stCondLst>
                            <p:childTnLst>
                              <p:par>
                                <p:cTn id="4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500" fill="hold"/>
                                        <p:tgtEl>
                                          <p:spTgt spid="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" fill="hold"/>
                                        <p:tgtEl>
                                          <p:spTgt spid="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500" fill="hold"/>
                                        <p:tgtEl>
                                          <p:spTgt spid="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6" dur="500" tmFilter="0,0; .5, 1; 1, 1"/>
                                        <p:tgtEl>
                                          <p:spTgt spid="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7" fill="hold">
                            <p:stCondLst>
                              <p:cond delay="1500"/>
                            </p:stCondLst>
                            <p:childTnLst>
                              <p:par>
                                <p:cTn id="4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500" fill="hold"/>
                                        <p:tgtEl>
                                          <p:spTgt spid="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500" fill="hold"/>
                                        <p:tgtEl>
                                          <p:spTgt spid="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" fill="hold"/>
                                        <p:tgtEl>
                                          <p:spTgt spid="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" fill="hold"/>
                                        <p:tgtEl>
                                          <p:spTgt spid="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4" dur="500" tmFilter="0,0; .5, 1; 1, 1"/>
                                        <p:tgtEl>
                                          <p:spTgt spid="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500" fill="hold"/>
                                        <p:tgtEl>
                                          <p:spTgt spid="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" fill="hold"/>
                                        <p:tgtEl>
                                          <p:spTgt spid="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" fill="hold"/>
                                        <p:tgtEl>
                                          <p:spTgt spid="7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" fill="hold"/>
                                        <p:tgtEl>
                                          <p:spTgt spid="7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2" dur="500" tmFilter="0,0; .5, 1; 1, 1"/>
                                        <p:tgtEl>
                                          <p:spTgt spid="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3" fill="hold">
                            <p:stCondLst>
                              <p:cond delay="2500"/>
                            </p:stCondLst>
                            <p:childTnLst>
                              <p:par>
                                <p:cTn id="4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500" fill="hold"/>
                                        <p:tgtEl>
                                          <p:spTgt spid="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" fill="hold"/>
                                        <p:tgtEl>
                                          <p:spTgt spid="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" fill="hold"/>
                                        <p:tgtEl>
                                          <p:spTgt spid="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500" fill="hold"/>
                                        <p:tgtEl>
                                          <p:spTgt spid="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500" tmFilter="0,0; .5, 1; 1, 1"/>
                                        <p:tgtEl>
                                          <p:spTgt spid="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>
                            <p:stCondLst>
                              <p:cond delay="3000"/>
                            </p:stCondLst>
                            <p:childTnLst>
                              <p:par>
                                <p:cTn id="46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4" dur="500" fill="hold"/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500" fill="hold"/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" fill="hold"/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" fill="hold"/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8" dur="500" tmFilter="0,0; .5, 1; 1, 1"/>
                                        <p:tgtEl>
                                          <p:spTgt spid="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9" fill="hold">
                            <p:stCondLst>
                              <p:cond delay="3500"/>
                            </p:stCondLst>
                            <p:childTnLst>
                              <p:par>
                                <p:cTn id="4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500" fill="hold"/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" fill="hold"/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" fill="hold"/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" fill="hold"/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6" dur="500" tmFilter="0,0; .5, 1; 1, 1"/>
                                        <p:tgtEl>
                                          <p:spTgt spid="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7" fill="hold">
                            <p:stCondLst>
                              <p:cond delay="4000"/>
                            </p:stCondLst>
                            <p:childTnLst>
                              <p:par>
                                <p:cTn id="4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500" fill="hold"/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" fill="hold"/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500" fill="hold"/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500" fill="hold"/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500" tmFilter="0,0; .5, 1; 1, 1"/>
                                        <p:tgtEl>
                                          <p:spTgt spid="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>
                            <p:stCondLst>
                              <p:cond delay="4500"/>
                            </p:stCondLst>
                            <p:childTnLst>
                              <p:par>
                                <p:cTn id="48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500" fill="hold"/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" fill="hold"/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" fill="hold"/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2" dur="500" tmFilter="0,0; .5, 1; 1, 1"/>
                                        <p:tgtEl>
                                          <p:spTgt spid="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5000"/>
                            </p:stCondLst>
                            <p:childTnLst>
                              <p:par>
                                <p:cTn id="49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50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50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50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0" dur="500" tmFilter="0,0; .5, 1; 1, 1"/>
                                        <p:tgtEl>
                                          <p:spTgt spid="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1" fill="hold">
                      <p:stCondLst>
                        <p:cond delay="indefinite"/>
                      </p:stCondLst>
                      <p:childTnLst>
                        <p:par>
                          <p:cTn id="502" fill="hold">
                            <p:stCondLst>
                              <p:cond delay="0"/>
                            </p:stCondLst>
                            <p:childTnLst>
                              <p:par>
                                <p:cTn id="50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50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50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9" dur="500" tmFilter="0,0; .5, 1; 1, 1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0" fill="hold">
                            <p:stCondLst>
                              <p:cond delay="500"/>
                            </p:stCondLst>
                            <p:childTnLst>
                              <p:par>
                                <p:cTn id="5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3" dur="5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5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5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7" dur="500" tmFilter="0,0; .5, 1; 1, 1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>
                            <p:stCondLst>
                              <p:cond delay="1000"/>
                            </p:stCondLst>
                            <p:childTnLst>
                              <p:par>
                                <p:cTn id="5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1" dur="5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5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500" tmFilter="0,0; .5, 1; 1, 1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6" fill="hold">
                            <p:stCondLst>
                              <p:cond delay="1500"/>
                            </p:stCondLst>
                            <p:childTnLst>
                              <p:par>
                                <p:cTn id="5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5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5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3" dur="500" tmFilter="0,0; .5, 1; 1, 1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4" fill="hold">
                            <p:stCondLst>
                              <p:cond delay="2000"/>
                            </p:stCondLst>
                            <p:childTnLst>
                              <p:par>
                                <p:cTn id="5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7" dur="5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5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5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5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500" tmFilter="0,0; .5, 1; 1, 1"/>
                                        <p:tgtEl>
                                          <p:spTgt spid="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2" fill="hold">
                            <p:stCondLst>
                              <p:cond delay="2500"/>
                            </p:stCondLst>
                            <p:childTnLst>
                              <p:par>
                                <p:cTn id="5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5" dur="5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5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5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5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500" tmFilter="0,0; .5, 1; 1, 1"/>
                                        <p:tgtEl>
                                          <p:spTgt spid="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3" dur="5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5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5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5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7" dur="500" tmFilter="0,0; .5, 1; 1, 1"/>
                                        <p:tgtEl>
                                          <p:spTgt spid="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8" fill="hold">
                      <p:stCondLst>
                        <p:cond delay="indefinite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2" dur="5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5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5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5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6" dur="500" tmFilter="0,0; .5, 1; 1, 1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500"/>
                            </p:stCondLst>
                            <p:childTnLst>
                              <p:par>
                                <p:cTn id="56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5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5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5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4" dur="500" tmFilter="0,0; .5, 1; 1, 1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1000"/>
                            </p:stCondLst>
                            <p:childTnLst>
                              <p:par>
                                <p:cTn id="57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8" dur="500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500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500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2" dur="500" tmFilter="0,0; .5, 1; 1, 1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3" fill="hold">
                            <p:stCondLst>
                              <p:cond delay="1500"/>
                            </p:stCondLst>
                            <p:childTnLst>
                              <p:par>
                                <p:cTn id="58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5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5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0" dur="500" tmFilter="0,0; .5, 1; 1, 1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1" fill="hold">
                      <p:stCondLst>
                        <p:cond delay="indefinite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10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10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1000"/>
                                        <p:tgtEl>
                                          <p:spTgt spid="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100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100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100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4" dur="10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7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10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10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10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10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6" dur="10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7" fill="hold">
                      <p:stCondLst>
                        <p:cond delay="indefinite"/>
                      </p:stCondLst>
                      <p:childTnLst>
                        <p:par>
                          <p:cTn id="618" fill="hold">
                            <p:stCondLst>
                              <p:cond delay="0"/>
                            </p:stCondLst>
                            <p:childTnLst>
                              <p:par>
                                <p:cTn id="6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7" dur="1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1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1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1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10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10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10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10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9" dur="10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10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10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10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3" fill="hold">
                      <p:stCondLst>
                        <p:cond delay="indefinite"/>
                      </p:stCondLst>
                      <p:childTnLst>
                        <p:par>
                          <p:cTn id="644" fill="hold">
                            <p:stCondLst>
                              <p:cond delay="0"/>
                            </p:stCondLst>
                            <p:childTnLst>
                              <p:par>
                                <p:cTn id="6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7" dur="500"/>
                                        <p:tgtEl>
                                          <p:spTgt spid="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8" dur="500"/>
                                        <p:tgtEl>
                                          <p:spTgt spid="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500"/>
                                        <p:tgtEl>
                                          <p:spTgt spid="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2" dur="50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5" dur="500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6" dur="50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500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0" dur="50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3" dur="500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4" dur="50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1" grpId="0"/>
      <p:bldP spid="567" grpId="0"/>
      <p:bldP spid="568" grpId="0"/>
      <p:bldP spid="569" grpId="0"/>
      <p:bldP spid="597" grpId="0"/>
      <p:bldP spid="598" grpId="0"/>
      <p:bldP spid="603" grpId="0"/>
      <p:bldP spid="604" grpId="0"/>
      <p:bldP spid="633" grpId="0"/>
      <p:bldP spid="639" grpId="0"/>
      <p:bldP spid="640" grpId="0"/>
      <p:bldP spid="641" grpId="0"/>
      <p:bldP spid="669" grpId="0"/>
      <p:bldP spid="670" grpId="0"/>
      <p:bldP spid="671" grpId="0"/>
      <p:bldP spid="672" grpId="0"/>
      <p:bldP spid="673" grpId="0"/>
      <p:bldP spid="538" grpId="0"/>
      <p:bldP spid="539" grpId="0"/>
      <p:bldP spid="540" grpId="0"/>
      <p:bldP spid="541" grpId="0"/>
      <p:bldP spid="760" grpId="0"/>
      <p:bldP spid="761" grpId="0"/>
      <p:bldP spid="762" grpId="0"/>
      <p:bldP spid="790" grpId="0"/>
      <p:bldP spid="791" grpId="0"/>
      <p:bldP spid="792" grpId="0"/>
      <p:bldP spid="793" grpId="0"/>
      <p:bldP spid="794" grpId="0"/>
      <p:bldP spid="795" grpId="0"/>
      <p:bldP spid="796" grpId="0"/>
      <p:bldP spid="797" grpId="0"/>
      <p:bldP spid="798" grpId="0"/>
      <p:bldP spid="799" grpId="0"/>
      <p:bldP spid="826" grpId="0"/>
      <p:bldP spid="832" grpId="0"/>
      <p:bldP spid="833" grpId="0"/>
      <p:bldP spid="834" grpId="0"/>
      <p:bldP spid="835" grpId="0"/>
      <p:bldP spid="862" grpId="0"/>
      <p:bldP spid="863" grpId="0"/>
      <p:bldP spid="864" grpId="0"/>
      <p:bldP spid="865" grpId="0"/>
      <p:bldP spid="866" grpId="0"/>
      <p:bldP spid="867" grpId="0"/>
      <p:bldP spid="868" grpId="0"/>
      <p:bldP spid="869" grpId="0"/>
      <p:bldP spid="870" grpId="0"/>
      <p:bldP spid="871" grpId="0"/>
      <p:bldP spid="872" grpId="0"/>
      <p:bldP spid="935" grpId="0"/>
      <p:bldP spid="936" grpId="0"/>
      <p:bldP spid="937" grpId="0"/>
      <p:bldP spid="938" grpId="0"/>
      <p:bldP spid="939" grpId="0"/>
      <p:bldP spid="941" grpId="0"/>
      <p:bldP spid="942" grpId="0"/>
      <p:bldP spid="943" grpId="0"/>
      <p:bldP spid="944" grpId="0"/>
      <p:bldP spid="945" grpId="0"/>
      <p:bldP spid="946" grpId="0"/>
      <p:bldP spid="971" grpId="0"/>
      <p:bldP spid="972" grpId="0"/>
      <p:bldP spid="973" grpId="0"/>
      <p:bldP spid="977" grpId="0"/>
      <p:bldP spid="978" grpId="0"/>
      <p:bldP spid="979" grpId="0"/>
      <p:bldP spid="980" grpId="0"/>
      <p:bldP spid="1007" grpId="0"/>
      <p:bldP spid="1008" grpId="0"/>
      <p:bldP spid="1009" grpId="0"/>
      <p:bldP spid="1013" grpId="0"/>
      <p:bldP spid="1014" grpId="0"/>
      <p:bldP spid="1015" grpId="0"/>
      <p:bldP spid="1016" grpId="0"/>
      <p:bldP spid="1017" grpId="0"/>
      <p:bldP spid="1018" grpId="0"/>
      <p:bldP spid="1019" grpId="0"/>
      <p:bldP spid="1043" grpId="0"/>
      <p:bldP spid="1044" grpId="0"/>
      <p:bldP spid="1045" grpId="0"/>
      <p:bldP spid="1049" grpId="0"/>
      <p:bldP spid="1050" grpId="0"/>
      <p:bldP spid="1051" grpId="0"/>
      <p:bldP spid="1052" grpId="0"/>
      <p:bldP spid="1079" grpId="0"/>
      <p:bldP spid="1080" grpId="0"/>
      <p:bldP spid="1081" grpId="0"/>
      <p:bldP spid="1085" grpId="0"/>
      <p:bldP spid="1086" grpId="0"/>
      <p:bldP spid="1087" grpId="0"/>
      <p:bldP spid="1088" grpId="0"/>
      <p:bldP spid="88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4714908"/>
          </a:xfrm>
        </p:spPr>
        <p:txBody>
          <a:bodyPr>
            <a:normAutofit lnSpcReduction="10000"/>
          </a:bodyPr>
          <a:lstStyle/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Soubor:Flag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Czech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Republic.svg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24.11.2005, 20.9.2011 [cit. 2012-02-22]. Dostupné z: 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cs.wikipedia.org/wiki/Soubor:Flag_of_the_Czech_Republic.svg</a:t>
            </a:r>
          </a:p>
          <a:p>
            <a:r>
              <a:rPr lang="cs-CZ" sz="1200" dirty="0" err="1" smtClean="0">
                <a:solidFill>
                  <a:srgbClr val="000000"/>
                </a:solidFill>
                <a:latin typeface="arial"/>
              </a:rPr>
              <a:t>Soubor:Tricolour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Czech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Republic.svg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7.3.2009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cs.wikipedia.org/wiki/Soubor:Tricolour_of_the_Czech_Republic.svg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LOUDA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Jiří.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Soubor:Coat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arms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Czech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Republic.svg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19.3.2006, 26.10.2009 [cit. 2012-02-22]. Dostupné z: http://cs.wikipedia.org/wiki/Soubor:Coat_of_arms_of_the_Czech_Republic.svg</a:t>
            </a: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LOUDA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Jiří.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Soubor:Small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coat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arms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Czech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Republic.svg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18.3.2006, 28.10.2010 [cit. 2012-02-22]. Dostupné z: http://cs.wikipedia.org/wiki/Soubor:Small_coat_of_arms_of_the_Czech_Republic.svg</a:t>
            </a:r>
          </a:p>
          <a:p>
            <a:r>
              <a:rPr lang="en-US" sz="1200" dirty="0" err="1">
                <a:solidFill>
                  <a:srgbClr val="000000"/>
                </a:solidFill>
                <a:latin typeface="arial"/>
              </a:rPr>
              <a:t>Soubor:Flag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 of the president of the Czech </a:t>
            </a:r>
            <a:r>
              <a:rPr lang="en-US" sz="1200" dirty="0" err="1">
                <a:solidFill>
                  <a:srgbClr val="000000"/>
                </a:solidFill>
                <a:latin typeface="arial"/>
              </a:rPr>
              <a:t>Republic.svg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en-US" sz="1200" i="1" dirty="0">
                <a:solidFill>
                  <a:srgbClr val="000000"/>
                </a:solidFill>
                <a:latin typeface="arial"/>
              </a:rPr>
              <a:t>Wikipedia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en-US" sz="1200" i="1" dirty="0">
                <a:solidFill>
                  <a:srgbClr val="000000"/>
                </a:solidFill>
                <a:latin typeface="arial"/>
              </a:rPr>
              <a:t>the free encyclopedia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 [online]. San Francisco (CA): Wikimedia Foundation, 2.4.2006, 2.4.2006 [cit. 2012-02-22]. </a:t>
            </a:r>
            <a:r>
              <a:rPr lang="en-US" sz="1200" dirty="0" err="1">
                <a:solidFill>
                  <a:srgbClr val="000000"/>
                </a:solidFill>
                <a:latin typeface="arial"/>
              </a:rPr>
              <a:t>Dostupné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 z: </a:t>
            </a:r>
            <a:r>
              <a:rPr lang="en-US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en-US" sz="1200" dirty="0" smtClean="0">
                <a:solidFill>
                  <a:srgbClr val="000000"/>
                </a:solidFill>
                <a:latin typeface="arial"/>
                <a:hlinkClick r:id="rId3"/>
              </a:rPr>
              <a:t>cs.wikipedia.org/wiki/Soubor:Flag_of_the_president_of_the_Czech_Republic.svg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en-US" sz="1200" dirty="0" err="1">
                <a:solidFill>
                  <a:srgbClr val="000000"/>
                </a:solidFill>
                <a:latin typeface="arial"/>
              </a:rPr>
              <a:t>Soubor:Seal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 of the Czech Republic.png. In: </a:t>
            </a:r>
            <a:r>
              <a:rPr lang="en-US" sz="1200" i="1" dirty="0">
                <a:solidFill>
                  <a:srgbClr val="000000"/>
                </a:solidFill>
                <a:latin typeface="arial"/>
              </a:rPr>
              <a:t>Wikipedia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en-US" sz="1200" i="1" dirty="0">
                <a:solidFill>
                  <a:srgbClr val="000000"/>
                </a:solidFill>
                <a:latin typeface="arial"/>
              </a:rPr>
              <a:t>the free encyclopedia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 [online]. San Francisco (CA): Wikimedia Foundation, 15.1.2005, 7.2.2006 [cit. 2012-02-22]. </a:t>
            </a:r>
            <a:r>
              <a:rPr lang="en-US" sz="1200" dirty="0" err="1">
                <a:solidFill>
                  <a:srgbClr val="000000"/>
                </a:solidFill>
                <a:latin typeface="arial"/>
              </a:rPr>
              <a:t>Dostupné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 z: </a:t>
            </a:r>
            <a:r>
              <a:rPr lang="en-US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en-US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cs.wikipedia.org/wiki/Soubor:Seal_of_the_Czech_Republic.png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Soubor:Skroup-Anthem.jpg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7.10.2005, 7.10.2005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cs.wikipedia.org/wiki/Soubor:Skroup-Anthem.jpg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SCHEIWI, Josef.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Soubor:Czech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crown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Scheiwl.png.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19.5.2008, 19.5.2008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cs.wikipedia.org/wiki/Soubor:Czech_crown_Scheiwl.png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Soubor:Lime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tree.jpg.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21.6.2008, 21.6.2008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cs.wikipedia.org/wiki/Soubor:Lime_tree.jpg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en-US" sz="1200" dirty="0" smtClean="0">
                <a:solidFill>
                  <a:srgbClr val="000000"/>
                </a:solidFill>
                <a:latin typeface="arial"/>
              </a:rPr>
              <a:t/>
            </a:r>
            <a:br>
              <a:rPr lang="en-US" sz="1200" dirty="0" smtClean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988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3476</TotalTime>
  <Words>745</Words>
  <Application>Microsoft Office PowerPoint</Application>
  <PresentationFormat>Předvádění na obrazovce (4:3)</PresentationFormat>
  <Paragraphs>263</Paragraphs>
  <Slides>17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6</vt:i4>
      </vt:variant>
      <vt:variant>
        <vt:lpstr>Nadpisy snímků</vt:lpstr>
      </vt:variant>
      <vt:variant>
        <vt:i4>17</vt:i4>
      </vt:variant>
    </vt:vector>
  </HeadingPairs>
  <TitlesOfParts>
    <vt:vector size="32" baseType="lpstr">
      <vt:lpstr>바탕</vt:lpstr>
      <vt:lpstr>맑은 고딕</vt:lpstr>
      <vt:lpstr>Arial</vt:lpstr>
      <vt:lpstr>Arial</vt:lpstr>
      <vt:lpstr>Calibri</vt:lpstr>
      <vt:lpstr>Gill Sans MT</vt:lpstr>
      <vt:lpstr>Times New Roman</vt:lpstr>
      <vt:lpstr>Wingdings</vt:lpstr>
      <vt:lpstr>Wingdings 2</vt:lpstr>
      <vt:lpstr>Mountain</vt:lpstr>
      <vt:lpstr>1_Mountain</vt:lpstr>
      <vt:lpstr>2_Mountain</vt:lpstr>
      <vt:lpstr>3_Mountain</vt:lpstr>
      <vt:lpstr>Motiv systému Office</vt:lpstr>
      <vt:lpstr>4_Mountain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Ústava Česká republiky</vt:lpstr>
      <vt:lpstr>Preambule</vt:lpstr>
      <vt:lpstr>Preambule</vt:lpstr>
      <vt:lpstr>Státní symboly České republiky</vt:lpstr>
      <vt:lpstr>Státní symboly České republiky</vt:lpstr>
      <vt:lpstr>Státní symboly České republiky</vt:lpstr>
      <vt:lpstr>Státní symboly České republiky</vt:lpstr>
      <vt:lpstr>Ostatní symboly České republiky</vt:lpstr>
      <vt:lpstr>Tajenka</vt:lpstr>
      <vt:lpstr>Prezentace aplikace PowerPoint</vt:lpstr>
      <vt:lpstr>Kontrola tajenky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283</cp:revision>
  <dcterms:created xsi:type="dcterms:W3CDTF">2011-11-08T12:26:57Z</dcterms:created>
  <dcterms:modified xsi:type="dcterms:W3CDTF">2013-12-15T14:11:52Z</dcterms:modified>
</cp:coreProperties>
</file>