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80" r:id="rId4"/>
    <p:sldMasterId id="2147483792" r:id="rId5"/>
  </p:sldMasterIdLst>
  <p:notesMasterIdLst>
    <p:notesMasterId r:id="rId22"/>
  </p:notesMasterIdLst>
  <p:sldIdLst>
    <p:sldId id="342" r:id="rId6"/>
    <p:sldId id="343" r:id="rId7"/>
    <p:sldId id="344" r:id="rId8"/>
    <p:sldId id="345" r:id="rId9"/>
    <p:sldId id="346" r:id="rId10"/>
    <p:sldId id="319" r:id="rId11"/>
    <p:sldId id="320" r:id="rId12"/>
    <p:sldId id="321" r:id="rId13"/>
    <p:sldId id="325" r:id="rId14"/>
    <p:sldId id="322" r:id="rId15"/>
    <p:sldId id="326" r:id="rId16"/>
    <p:sldId id="349" r:id="rId17"/>
    <p:sldId id="338" r:id="rId18"/>
    <p:sldId id="335" r:id="rId19"/>
    <p:sldId id="348" r:id="rId20"/>
    <p:sldId id="34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FFFF"/>
    <a:srgbClr val="FF6600"/>
    <a:srgbClr val="000099"/>
    <a:srgbClr val="FF3300"/>
    <a:srgbClr val="00CCFF"/>
    <a:srgbClr val="FF9900"/>
    <a:srgbClr val="FF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10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661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6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1573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874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670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2275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7923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791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689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971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864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805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553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0414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60120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27230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48809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629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553515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74376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59062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15852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896595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115659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34593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76616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892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7051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0818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39524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98107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95013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2336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95926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46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1328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37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7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c/Flag_of_the_president_of_the_Czech_Republic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d/Garden_of_Straka_Academy,_Prague_Mal%C3%A1_Strana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Moravian_Provincial_Diet_-_Conference_Room.jpg" TargetMode="External"/><Relationship Id="rId3" Type="http://schemas.openxmlformats.org/officeDocument/2006/relationships/hyperlink" Target="http://cs.wikipedia.org/wiki/Soubor:Garden_of_Straka_Academy,_Prague_Mal%C3%A1_Strana.jpg" TargetMode="External"/><Relationship Id="rId7" Type="http://schemas.openxmlformats.org/officeDocument/2006/relationships/hyperlink" Target="http://cs.wikipedia.org/wiki/Soubor:Moravian_Provincial_Diet_-_Assembly_hall_09.jpg" TargetMode="External"/><Relationship Id="rId2" Type="http://schemas.openxmlformats.org/officeDocument/2006/relationships/hyperlink" Target="http://cs.wikipedia.org/wiki/Soubor:Flag_of_the_president_of_the_Czech_Republic.sv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Moravsk%C3%A1_Zemsk%C3%A1_Sn%C4%9Bmovna_II.jpg" TargetMode="External"/><Relationship Id="rId5" Type="http://schemas.openxmlformats.org/officeDocument/2006/relationships/hyperlink" Target="http://cs.wikipedia.org/wiki/Soubor:Senat_Wallenstein_palace_Prague_4677.JPG" TargetMode="External"/><Relationship Id="rId4" Type="http://schemas.openxmlformats.org/officeDocument/2006/relationships/hyperlink" Target="http://cs.wikipedia.org/wiki/Soubor:Zasedac%C3%AD_s%C3%A1l_Poslaneck%C3%A9_sn%C4%9Bmovn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634154"/>
              </p:ext>
            </p:extLst>
          </p:nvPr>
        </p:nvGraphicFramePr>
        <p:xfrm>
          <a:off x="971600" y="1268757"/>
          <a:ext cx="7200800" cy="1955009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VY_32_INOVACE_522_ČESKÁ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REPUBLIKA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OPAKOVÁNÍ ÚSTAVY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ČR – MOC VÝKONNÁ, ZÁKONODÁRNÁ, SOUDNÍ A NEZÁVISLÉ ORGÁNY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632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19615"/>
            <a:ext cx="9144000" cy="308564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Člověk a jeho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svět pro 5. ročník</a:t>
            </a: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Cílem Microsoft PowerPointové prezentace je objasnění důležitých pojmů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při výkladu probírané látky spojené s Ústavou ČR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(moc výkonná,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zákonodárná, soudní a nezávislé orgány)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Prezentace je doplněna tajenkou v pracovním listu, při které provedou </a:t>
            </a: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děti společnou kontrolu zápisu na tabuli</a:t>
            </a:r>
          </a:p>
        </p:txBody>
      </p:sp>
    </p:spTree>
    <p:extLst>
      <p:ext uri="{BB962C8B-B14F-4D97-AF65-F5344CB8AC3E}">
        <p14:creationId xmlns:p14="http://schemas.microsoft.com/office/powerpoint/2010/main" val="286638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6: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–  výkonná moc (prezident ČR a jeho kompetence)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7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výkonná moc (předseda vlády ČR, vláda vrcholný orgán výkonné moci)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8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zákonodárná moc (parlament ČR)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soudní moc (co zajišťují soudy)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</a:rPr>
              <a:t>Říjen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906634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>
                <a:solidFill>
                  <a:prstClr val="black"/>
                </a:solidFill>
                <a:effectLst/>
              </a:rPr>
              <a:t>ÚSTAVA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, </a:t>
            </a:r>
            <a:r>
              <a:rPr lang="cs-CZ" sz="1600" b="0" dirty="0">
                <a:solidFill>
                  <a:prstClr val="black"/>
                </a:solidFill>
                <a:effectLst/>
              </a:rPr>
              <a:t>MOC VÝKONNÁ, ZÁKONODÁRNÁ  A SOUDNÍ, NEZÁVISLÉ </a:t>
            </a:r>
            <a:r>
              <a:rPr lang="cs-CZ" sz="1600" b="0" dirty="0" smtClean="0">
                <a:solidFill>
                  <a:prstClr val="black"/>
                </a:solidFill>
                <a:effectLst/>
              </a:rPr>
              <a:t>ORGÁNY.  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35957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89389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10: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Ústavní soud Brno  </a:t>
            </a: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11: </a:t>
            </a: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</a:t>
            </a: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soustava soudů</a:t>
            </a: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12: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Opakování – nezávislé orgány (co zahrnují)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zadání tajenky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tajenka  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>
                <a:srgbClr val="3E3D2D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Clr>
                <a:srgbClr val="909465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vyplnění tajenky 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20000"/>
              </a:lnSpc>
              <a:buClr>
                <a:srgbClr val="3E3D2D"/>
              </a:buClr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10237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50679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85" y="1177925"/>
            <a:ext cx="7820025" cy="450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38685" y="246022"/>
            <a:ext cx="7776864" cy="3323987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ČLOVĚK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A </a:t>
            </a:r>
          </a:p>
          <a:p>
            <a:pPr algn="ctr"/>
            <a:r>
              <a:rPr lang="cs-CZ" sz="7000" b="1" dirty="0" smtClean="0">
                <a:ln/>
                <a:solidFill>
                  <a:srgbClr val="FF6700"/>
                </a:solidFill>
              </a:rPr>
              <a:t>JEHO SVĚT</a:t>
            </a:r>
          </a:p>
        </p:txBody>
      </p:sp>
      <p:sp>
        <p:nvSpPr>
          <p:cNvPr id="6" name="Obdélník 5"/>
          <p:cNvSpPr/>
          <p:nvPr/>
        </p:nvSpPr>
        <p:spPr>
          <a:xfrm>
            <a:off x="673864" y="3241847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rgbClr val="71685A">
                        <a:tint val="70000"/>
                        <a:satMod val="245000"/>
                      </a:srgbClr>
                    </a:gs>
                    <a:gs pos="75000">
                      <a:srgbClr val="71685A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71685A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ročník</a:t>
            </a:r>
          </a:p>
        </p:txBody>
      </p:sp>
      <p:sp>
        <p:nvSpPr>
          <p:cNvPr id="8" name="Obdélník 7"/>
          <p:cNvSpPr/>
          <p:nvPr/>
        </p:nvSpPr>
        <p:spPr>
          <a:xfrm>
            <a:off x="4127" y="4198874"/>
            <a:ext cx="91440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ÚSTAVA ČR </a:t>
            </a:r>
            <a:endParaRPr lang="cs-CZ" sz="4800" b="1" cap="all" dirty="0">
              <a:ln w="0"/>
              <a:solidFill>
                <a:srgbClr val="000099"/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cs-CZ" sz="40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Moc výkonná, zákonodárná,</a:t>
            </a:r>
          </a:p>
          <a:p>
            <a:pPr algn="ctr"/>
            <a:r>
              <a:rPr lang="cs-CZ" sz="40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Soudní</a:t>
            </a:r>
          </a:p>
          <a:p>
            <a:pPr algn="ctr"/>
            <a:r>
              <a:rPr lang="cs-CZ" sz="4000" b="1" cap="all" dirty="0" smtClean="0">
                <a:ln w="0"/>
                <a:solidFill>
                  <a:srgbClr val="000099"/>
                </a:solidFill>
                <a:effectLst>
                  <a:reflection blurRad="12700" stA="50000" endPos="50000" dist="5000" dir="5400000" sy="-100000" rotWithShape="0"/>
                </a:effectLst>
              </a:rPr>
              <a:t>Nezávislé orgány</a:t>
            </a:r>
            <a:r>
              <a:rPr lang="cs-CZ" sz="4000" b="1" cap="all" dirty="0" smtClean="0">
                <a:ln w="0"/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683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Výkonná moc</a:t>
            </a:r>
            <a:endParaRPr lang="cs-CZ" dirty="0"/>
          </a:p>
        </p:txBody>
      </p:sp>
      <p:pic>
        <p:nvPicPr>
          <p:cNvPr id="13" name="Picture 16" descr="Soubor:Flag of the president of the Czech Republic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23" y="3161420"/>
            <a:ext cx="2153500" cy="215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272584" y="2344048"/>
            <a:ext cx="33875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dirty="0"/>
              <a:t>Vlajka prezidenta České republiky 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4652345" y="843836"/>
            <a:ext cx="42401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Prezident České republiky</a:t>
            </a:r>
            <a:endParaRPr lang="cs-CZ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042456" y="1603276"/>
            <a:ext cx="51197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Jmenuje a odvolává předsedu a další členy vlády</a:t>
            </a:r>
          </a:p>
          <a:p>
            <a:r>
              <a:rPr lang="cs-CZ" dirty="0"/>
              <a:t>a</a:t>
            </a:r>
            <a:r>
              <a:rPr lang="cs-CZ" dirty="0" smtClean="0"/>
              <a:t> přijímá jejich </a:t>
            </a:r>
            <a:r>
              <a:rPr lang="cs-CZ" b="1" i="1" dirty="0" smtClean="0"/>
              <a:t>demisi</a:t>
            </a:r>
            <a:r>
              <a:rPr lang="cs-CZ" dirty="0" smtClean="0"/>
              <a:t>, odvolává vládu a přijímá její </a:t>
            </a:r>
          </a:p>
          <a:p>
            <a:r>
              <a:rPr lang="cs-CZ" dirty="0" smtClean="0"/>
              <a:t>demisy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048377" y="2459076"/>
            <a:ext cx="52180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Svolává zasedání </a:t>
            </a:r>
            <a:r>
              <a:rPr lang="cs-CZ" b="1" i="1" dirty="0" smtClean="0"/>
              <a:t>Poslanecké sněmovny, </a:t>
            </a:r>
            <a:r>
              <a:rPr lang="cs-CZ" dirty="0" smtClean="0"/>
              <a:t>ale také ji</a:t>
            </a:r>
          </a:p>
          <a:p>
            <a:r>
              <a:rPr lang="cs-CZ" dirty="0"/>
              <a:t>m</a:t>
            </a:r>
            <a:r>
              <a:rPr lang="cs-CZ" dirty="0" smtClean="0"/>
              <a:t>ůže rozpustit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038402" y="3045344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Jmenuje soudce </a:t>
            </a:r>
            <a:r>
              <a:rPr lang="cs-CZ" b="1" i="1" dirty="0" smtClean="0"/>
              <a:t>Ústavního soudu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048443" y="3357904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Podepisuje </a:t>
            </a:r>
            <a:r>
              <a:rPr lang="cs-CZ" b="1" i="1" dirty="0" smtClean="0"/>
              <a:t>zákony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4042394" y="3666418"/>
            <a:ext cx="4466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Vyhlašuje </a:t>
            </a:r>
            <a:r>
              <a:rPr lang="cs-CZ" b="1" i="1" dirty="0" smtClean="0"/>
              <a:t>referendum</a:t>
            </a:r>
            <a:r>
              <a:rPr lang="cs-CZ" dirty="0" smtClean="0"/>
              <a:t> o přistoupení ČR k </a:t>
            </a:r>
          </a:p>
          <a:p>
            <a:r>
              <a:rPr lang="cs-CZ" dirty="0" smtClean="0"/>
              <a:t>EU a jeho výsledek</a:t>
            </a:r>
            <a:endParaRPr lang="cs-CZ" b="1" i="1" dirty="0" smtClean="0"/>
          </a:p>
        </p:txBody>
      </p:sp>
      <p:sp>
        <p:nvSpPr>
          <p:cNvPr id="27" name="TextovéPole 26"/>
          <p:cNvSpPr txBox="1"/>
          <p:nvPr/>
        </p:nvSpPr>
        <p:spPr>
          <a:xfrm>
            <a:off x="4038402" y="6045028"/>
            <a:ext cx="3108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Má právo udělovat </a:t>
            </a:r>
            <a:r>
              <a:rPr lang="cs-CZ" b="1" i="1" dirty="0" smtClean="0"/>
              <a:t>amnestii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042394" y="4249993"/>
            <a:ext cx="2678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i="1" dirty="0" smtClean="0"/>
              <a:t>Zastupuje </a:t>
            </a:r>
            <a:r>
              <a:rPr lang="cs-CZ" dirty="0" smtClean="0"/>
              <a:t>stát navenek</a:t>
            </a:r>
            <a:endParaRPr lang="cs-CZ" b="1" i="1" dirty="0" smtClean="0"/>
          </a:p>
        </p:txBody>
      </p:sp>
      <p:sp>
        <p:nvSpPr>
          <p:cNvPr id="29" name="TextovéPole 28"/>
          <p:cNvSpPr txBox="1"/>
          <p:nvPr/>
        </p:nvSpPr>
        <p:spPr>
          <a:xfrm>
            <a:off x="4050699" y="4557320"/>
            <a:ext cx="3995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cs-CZ" b="1" i="1" dirty="0" smtClean="0"/>
              <a:t>Je vrchním velitelem </a:t>
            </a:r>
            <a:r>
              <a:rPr lang="cs-CZ" dirty="0" smtClean="0"/>
              <a:t>ozbrojených sil</a:t>
            </a:r>
            <a:endParaRPr lang="cs-CZ" b="1" i="1" dirty="0" smtClean="0"/>
          </a:p>
        </p:txBody>
      </p:sp>
      <p:sp>
        <p:nvSpPr>
          <p:cNvPr id="30" name="TextovéPole 29"/>
          <p:cNvSpPr txBox="1"/>
          <p:nvPr/>
        </p:nvSpPr>
        <p:spPr>
          <a:xfrm>
            <a:off x="4039402" y="4872070"/>
            <a:ext cx="327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i="1" dirty="0" smtClean="0"/>
              <a:t>Jmenuje a povyšuje </a:t>
            </a:r>
            <a:r>
              <a:rPr lang="cs-CZ" dirty="0" smtClean="0"/>
              <a:t>generály</a:t>
            </a:r>
            <a:endParaRPr lang="cs-CZ" b="1" i="1" dirty="0" smtClean="0"/>
          </a:p>
        </p:txBody>
      </p:sp>
      <p:sp>
        <p:nvSpPr>
          <p:cNvPr id="31" name="TextovéPole 30"/>
          <p:cNvSpPr txBox="1"/>
          <p:nvPr/>
        </p:nvSpPr>
        <p:spPr>
          <a:xfrm>
            <a:off x="4041016" y="5186828"/>
            <a:ext cx="4903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Vyhlašuje volby do </a:t>
            </a:r>
            <a:r>
              <a:rPr lang="cs-CZ" b="1" i="1" dirty="0" smtClean="0"/>
              <a:t>Poslanecké sněmovny </a:t>
            </a:r>
            <a:r>
              <a:rPr lang="cs-CZ" dirty="0" smtClean="0"/>
              <a:t>a do </a:t>
            </a:r>
          </a:p>
          <a:p>
            <a:r>
              <a:rPr lang="cs-CZ" b="1" i="1" dirty="0"/>
              <a:t>S</a:t>
            </a:r>
            <a:r>
              <a:rPr lang="cs-CZ" b="1" i="1" dirty="0" smtClean="0"/>
              <a:t>enátu 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4041603" y="5729982"/>
            <a:ext cx="4346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Propůjčuje a uděluje </a:t>
            </a:r>
            <a:r>
              <a:rPr lang="cs-CZ" b="1" i="1" dirty="0" smtClean="0"/>
              <a:t>státní vyznamenání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4044421" y="6359573"/>
            <a:ext cx="1492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i="1" dirty="0" smtClean="0"/>
              <a:t>A další </a:t>
            </a:r>
            <a:r>
              <a:rPr lang="cs-CZ" dirty="0" smtClean="0"/>
              <a:t>… </a:t>
            </a:r>
            <a:endParaRPr lang="cs-CZ" b="1" i="1" dirty="0" smtClean="0"/>
          </a:p>
        </p:txBody>
      </p:sp>
    </p:spTree>
    <p:extLst>
      <p:ext uri="{BB962C8B-B14F-4D97-AF65-F5344CB8AC3E}">
        <p14:creationId xmlns:p14="http://schemas.microsoft.com/office/powerpoint/2010/main" val="15604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Výkonná moc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034" y="771125"/>
            <a:ext cx="912296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400" dirty="0"/>
              <a:t>Vláda České republiky je vrcholným orgánem výkonné moci v České</a:t>
            </a:r>
          </a:p>
          <a:p>
            <a:r>
              <a:rPr lang="cs-CZ" sz="2400" dirty="0"/>
              <a:t>republice. V čele stojí předseda vlády a místopředsedové vlády. Stát řídí vláda složená z ministrů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4" name="Obdélník 33"/>
          <p:cNvSpPr/>
          <p:nvPr/>
        </p:nvSpPr>
        <p:spPr>
          <a:xfrm>
            <a:off x="16213" y="1861982"/>
            <a:ext cx="775157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2400" dirty="0"/>
              <a:t>Vláda České republiky sídlí </a:t>
            </a:r>
            <a:r>
              <a:rPr lang="cs-CZ" sz="2400" dirty="0" smtClean="0"/>
              <a:t>na Malé straně v Praze v budově </a:t>
            </a:r>
            <a:r>
              <a:rPr lang="cs-CZ" sz="2400" dirty="0"/>
              <a:t>Strakovy </a:t>
            </a:r>
            <a:r>
              <a:rPr lang="cs-CZ" sz="2400" dirty="0" smtClean="0"/>
              <a:t>akademie.</a:t>
            </a:r>
            <a:endParaRPr lang="cs-CZ" sz="2400" dirty="0"/>
          </a:p>
        </p:txBody>
      </p:sp>
      <p:pic>
        <p:nvPicPr>
          <p:cNvPr id="44" name="Picture 5" descr="Soubor:Garden of Straka Academy, Prague Malá Stran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044" y="3186048"/>
            <a:ext cx="4680520" cy="356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3571384" y="2756156"/>
            <a:ext cx="19773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dirty="0"/>
              <a:t>Strakova akademie</a:t>
            </a:r>
          </a:p>
        </p:txBody>
      </p:sp>
    </p:spTree>
    <p:extLst>
      <p:ext uri="{BB962C8B-B14F-4D97-AF65-F5344CB8AC3E}">
        <p14:creationId xmlns:p14="http://schemas.microsoft.com/office/powerpoint/2010/main" val="98335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Zákonodárná moc</a:t>
            </a:r>
            <a:endParaRPr lang="cs-CZ" dirty="0"/>
          </a:p>
        </p:txBody>
      </p:sp>
      <p:pic>
        <p:nvPicPr>
          <p:cNvPr id="1028" name="Picture 4" descr="http://upload.wikimedia.org/wikipedia/commons/thumb/7/7d/Zasedac%C3%AD_s%C3%A1l_Poslaneck%C3%A9_sn%C4%9Bmovny.jpg/220px-Zasedac%C3%AD_s%C3%A1l_Poslaneck%C3%A9_sn%C4%9Bmov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688" y="2125118"/>
            <a:ext cx="2667643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5" name="Skupina 64"/>
          <p:cNvGrpSpPr/>
          <p:nvPr/>
        </p:nvGrpSpPr>
        <p:grpSpPr>
          <a:xfrm>
            <a:off x="1951360" y="764704"/>
            <a:ext cx="5097263" cy="1355374"/>
            <a:chOff x="1951360" y="764704"/>
            <a:chExt cx="5097263" cy="1355374"/>
          </a:xfrm>
        </p:grpSpPr>
        <p:sp>
          <p:nvSpPr>
            <p:cNvPr id="38" name="Šipka doprava 37"/>
            <p:cNvSpPr/>
            <p:nvPr/>
          </p:nvSpPr>
          <p:spPr>
            <a:xfrm rot="1845640">
              <a:off x="4473815" y="1391632"/>
              <a:ext cx="1080120" cy="117899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cs-CZ"/>
            </a:p>
          </p:txBody>
        </p:sp>
        <p:grpSp>
          <p:nvGrpSpPr>
            <p:cNvPr id="33" name="Skupina 32"/>
            <p:cNvGrpSpPr/>
            <p:nvPr/>
          </p:nvGrpSpPr>
          <p:grpSpPr>
            <a:xfrm>
              <a:off x="1951360" y="1733921"/>
              <a:ext cx="2016225" cy="386157"/>
              <a:chOff x="2051719" y="1510901"/>
              <a:chExt cx="2016225" cy="386157"/>
            </a:xfrm>
          </p:grpSpPr>
          <p:sp>
            <p:nvSpPr>
              <p:cNvPr id="56" name="Obdélník s odříznutým příčným rohem 55"/>
              <p:cNvSpPr/>
              <p:nvPr/>
            </p:nvSpPr>
            <p:spPr>
              <a:xfrm>
                <a:off x="2051719" y="1510901"/>
                <a:ext cx="2016225" cy="386157"/>
              </a:xfrm>
              <a:prstGeom prst="snip2DiagRect">
                <a:avLst/>
              </a:prstGeom>
              <a:solidFill>
                <a:srgbClr val="FF9900">
                  <a:alpha val="25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cs-CZ"/>
              </a:p>
            </p:txBody>
          </p:sp>
          <p:sp>
            <p:nvSpPr>
              <p:cNvPr id="57" name="TextovéPole 56"/>
              <p:cNvSpPr txBox="1"/>
              <p:nvPr/>
            </p:nvSpPr>
            <p:spPr>
              <a:xfrm>
                <a:off x="2123728" y="1519313"/>
                <a:ext cx="194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i="1" dirty="0" smtClean="0">
                    <a:solidFill>
                      <a:srgbClr val="000099"/>
                    </a:solidFill>
                  </a:rPr>
                  <a:t>DOLNÍ OMORA</a:t>
                </a:r>
                <a:endParaRPr lang="cs-CZ" b="1" i="1" dirty="0">
                  <a:solidFill>
                    <a:srgbClr val="000099"/>
                  </a:solidFill>
                </a:endParaRPr>
              </a:p>
            </p:txBody>
          </p:sp>
        </p:grpSp>
        <p:grpSp>
          <p:nvGrpSpPr>
            <p:cNvPr id="35" name="Skupina 34"/>
            <p:cNvGrpSpPr/>
            <p:nvPr/>
          </p:nvGrpSpPr>
          <p:grpSpPr>
            <a:xfrm>
              <a:off x="5032398" y="1718955"/>
              <a:ext cx="2016225" cy="386157"/>
              <a:chOff x="4263564" y="1505795"/>
              <a:chExt cx="2016225" cy="386157"/>
            </a:xfrm>
          </p:grpSpPr>
          <p:sp>
            <p:nvSpPr>
              <p:cNvPr id="61" name="Obdélník s odříznutým příčným rohem 60"/>
              <p:cNvSpPr/>
              <p:nvPr/>
            </p:nvSpPr>
            <p:spPr>
              <a:xfrm>
                <a:off x="4263564" y="1505795"/>
                <a:ext cx="2016225" cy="386157"/>
              </a:xfrm>
              <a:prstGeom prst="snip2DiagRect">
                <a:avLst/>
              </a:prstGeom>
              <a:solidFill>
                <a:srgbClr val="FF9900">
                  <a:alpha val="25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cs-CZ"/>
              </a:p>
            </p:txBody>
          </p:sp>
          <p:sp>
            <p:nvSpPr>
              <p:cNvPr id="62" name="TextovéPole 61"/>
              <p:cNvSpPr txBox="1"/>
              <p:nvPr/>
            </p:nvSpPr>
            <p:spPr>
              <a:xfrm>
                <a:off x="4263564" y="1514207"/>
                <a:ext cx="201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i="1" dirty="0" smtClean="0">
                    <a:solidFill>
                      <a:srgbClr val="000099"/>
                    </a:solidFill>
                  </a:rPr>
                  <a:t>HORNÍ KOMORA</a:t>
                </a:r>
                <a:endParaRPr lang="cs-CZ" b="1" i="1" dirty="0">
                  <a:solidFill>
                    <a:srgbClr val="000099"/>
                  </a:solidFill>
                </a:endParaRPr>
              </a:p>
            </p:txBody>
          </p:sp>
        </p:grpSp>
        <p:sp>
          <p:nvSpPr>
            <p:cNvPr id="63" name="Šipka doprava 62"/>
            <p:cNvSpPr/>
            <p:nvPr/>
          </p:nvSpPr>
          <p:spPr>
            <a:xfrm rot="8966601">
              <a:off x="3528959" y="1408823"/>
              <a:ext cx="1080120" cy="117899"/>
            </a:xfrm>
            <a:prstGeom prst="rightArrow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cs-CZ"/>
            </a:p>
          </p:txBody>
        </p:sp>
        <p:grpSp>
          <p:nvGrpSpPr>
            <p:cNvPr id="32" name="Skupina 31"/>
            <p:cNvGrpSpPr/>
            <p:nvPr/>
          </p:nvGrpSpPr>
          <p:grpSpPr>
            <a:xfrm>
              <a:off x="3491880" y="764704"/>
              <a:ext cx="2160240" cy="386157"/>
              <a:chOff x="3419872" y="1137873"/>
              <a:chExt cx="2160240" cy="386157"/>
            </a:xfrm>
          </p:grpSpPr>
          <p:sp>
            <p:nvSpPr>
              <p:cNvPr id="28" name="Obdélník s odříznutým příčným rohem 27"/>
              <p:cNvSpPr/>
              <p:nvPr/>
            </p:nvSpPr>
            <p:spPr>
              <a:xfrm>
                <a:off x="3419872" y="1137873"/>
                <a:ext cx="2160240" cy="386157"/>
              </a:xfrm>
              <a:prstGeom prst="snip2DiagRect">
                <a:avLst/>
              </a:prstGeom>
              <a:solidFill>
                <a:srgbClr val="FF9900">
                  <a:alpha val="25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cs-CZ"/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3491880" y="1146285"/>
                <a:ext cx="19442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i="1" dirty="0" smtClean="0">
                    <a:solidFill>
                      <a:srgbClr val="000099"/>
                    </a:solidFill>
                  </a:rPr>
                  <a:t>Parlament ČR</a:t>
                </a:r>
                <a:endParaRPr lang="cs-CZ" b="1" i="1" dirty="0">
                  <a:solidFill>
                    <a:srgbClr val="000099"/>
                  </a:solidFill>
                </a:endParaRPr>
              </a:p>
            </p:txBody>
          </p:sp>
        </p:grpSp>
      </p:grpSp>
      <p:sp>
        <p:nvSpPr>
          <p:cNvPr id="40" name="TextovéPole 39"/>
          <p:cNvSpPr txBox="1"/>
          <p:nvPr/>
        </p:nvSpPr>
        <p:spPr>
          <a:xfrm>
            <a:off x="1647980" y="4188033"/>
            <a:ext cx="2813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Poslanecká sněmovna (PS)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558048" y="4188033"/>
            <a:ext cx="1383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6600CC"/>
                </a:solidFill>
              </a:rPr>
              <a:t>Sídlo senátu</a:t>
            </a:r>
            <a:endParaRPr lang="cs-CZ" b="1" dirty="0">
              <a:solidFill>
                <a:srgbClr val="6600CC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696711" y="4581128"/>
            <a:ext cx="23586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200 poslanců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Volební období 4 roky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4564049" y="4562773"/>
            <a:ext cx="2144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6600CC"/>
                </a:solidFill>
              </a:rPr>
              <a:t>81 senátorů</a:t>
            </a:r>
          </a:p>
          <a:p>
            <a:r>
              <a:rPr lang="cs-CZ" b="1" dirty="0" smtClean="0">
                <a:solidFill>
                  <a:srgbClr val="6600CC"/>
                </a:solidFill>
              </a:rPr>
              <a:t>Volební období 6 let</a:t>
            </a:r>
            <a:endParaRPr lang="cs-CZ" b="1" dirty="0">
              <a:solidFill>
                <a:srgbClr val="6600CC"/>
              </a:solidFill>
            </a:endParaRPr>
          </a:p>
        </p:txBody>
      </p:sp>
      <p:sp>
        <p:nvSpPr>
          <p:cNvPr id="43" name="Levá složená závorka 42"/>
          <p:cNvSpPr/>
          <p:nvPr/>
        </p:nvSpPr>
        <p:spPr>
          <a:xfrm rot="16200000">
            <a:off x="4318941" y="3993540"/>
            <a:ext cx="621783" cy="3340719"/>
          </a:xfrm>
          <a:prstGeom prst="leftBrace">
            <a:avLst/>
          </a:prstGeom>
          <a:ln w="3175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rgbClr val="000099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466775" y="6017021"/>
            <a:ext cx="40382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b="1" i="1" dirty="0" smtClean="0">
                <a:solidFill>
                  <a:srgbClr val="000099"/>
                </a:solidFill>
              </a:rPr>
              <a:t>Navrhují a schvalují zákony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i="1" dirty="0" smtClean="0">
                <a:solidFill>
                  <a:srgbClr val="000099"/>
                </a:solidFill>
              </a:rPr>
              <a:t>Volí prezidenta na 5 let</a:t>
            </a:r>
            <a:endParaRPr lang="cs-CZ" sz="2400" b="1" i="1" dirty="0">
              <a:solidFill>
                <a:srgbClr val="000099"/>
              </a:solidFill>
            </a:endParaRPr>
          </a:p>
        </p:txBody>
      </p:sp>
      <p:pic>
        <p:nvPicPr>
          <p:cNvPr id="9" name="Picture 2" descr="Soubor:Senat Wallenstein palace Prague 46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392" y="2120078"/>
            <a:ext cx="2782267" cy="208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06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64" grpId="0"/>
      <p:bldP spid="42" grpId="0"/>
      <p:bldP spid="66" grpId="0"/>
      <p:bldP spid="43" grpId="0" animBg="1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Soudní moc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8319" y="1263988"/>
            <a:ext cx="2143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Soudy v ČR: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8319" y="1787208"/>
            <a:ext cx="8306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000000"/>
                </a:solidFill>
              </a:rPr>
              <a:t>Nezávislé státní orgány vykonávající soudní moc podle Ústavy 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3673" y="3345166"/>
            <a:ext cx="5598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v</a:t>
            </a:r>
            <a:r>
              <a:rPr lang="cs-CZ" sz="2400" dirty="0" smtClean="0">
                <a:solidFill>
                  <a:srgbClr val="000000"/>
                </a:solidFill>
              </a:rPr>
              <a:t> občanskoprávním řízení </a:t>
            </a:r>
            <a:r>
              <a:rPr lang="cs-CZ" sz="2400" b="1" i="1" dirty="0" smtClean="0">
                <a:solidFill>
                  <a:srgbClr val="000000"/>
                </a:solidFill>
              </a:rPr>
              <a:t>ochranu práv </a:t>
            </a:r>
            <a:endParaRPr lang="cs-CZ" sz="2400" b="1" i="1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3673" y="3756724"/>
            <a:ext cx="7495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v</a:t>
            </a:r>
            <a:r>
              <a:rPr lang="cs-CZ" sz="2400" dirty="0" smtClean="0">
                <a:solidFill>
                  <a:srgbClr val="000000"/>
                </a:solidFill>
              </a:rPr>
              <a:t> trestním řízení</a:t>
            </a:r>
            <a:r>
              <a:rPr lang="cs-CZ" sz="2400" b="1" i="1" dirty="0" smtClean="0">
                <a:solidFill>
                  <a:srgbClr val="000000"/>
                </a:solidFill>
              </a:rPr>
              <a:t> </a:t>
            </a:r>
            <a:r>
              <a:rPr lang="cs-CZ" sz="2400" dirty="0" smtClean="0">
                <a:solidFill>
                  <a:srgbClr val="000000"/>
                </a:solidFill>
              </a:rPr>
              <a:t>rozhodují o </a:t>
            </a:r>
            <a:r>
              <a:rPr lang="cs-CZ" sz="2400" b="1" i="1" dirty="0" smtClean="0">
                <a:solidFill>
                  <a:srgbClr val="000000"/>
                </a:solidFill>
              </a:rPr>
              <a:t>vině</a:t>
            </a:r>
            <a:r>
              <a:rPr lang="cs-CZ" sz="2400" dirty="0" smtClean="0">
                <a:solidFill>
                  <a:srgbClr val="000000"/>
                </a:solidFill>
              </a:rPr>
              <a:t> a </a:t>
            </a:r>
            <a:r>
              <a:rPr lang="cs-CZ" sz="2400" b="1" i="1" dirty="0" smtClean="0">
                <a:solidFill>
                  <a:srgbClr val="000000"/>
                </a:solidFill>
              </a:rPr>
              <a:t>trestu</a:t>
            </a:r>
            <a:r>
              <a:rPr lang="cs-CZ" sz="2400" dirty="0" smtClean="0">
                <a:solidFill>
                  <a:srgbClr val="000000"/>
                </a:solidFill>
              </a:rPr>
              <a:t> za trestné činy</a:t>
            </a:r>
            <a:endParaRPr lang="cs-CZ" sz="2400" b="1" i="1" dirty="0">
              <a:solidFill>
                <a:srgbClr val="0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8319" y="4218389"/>
            <a:ext cx="8790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rgbClr val="000000"/>
                </a:solidFill>
              </a:rPr>
              <a:t>ve správním soudnictví přezkoumávají akty orgánů veřejné správy </a:t>
            </a:r>
            <a:endParaRPr lang="cs-CZ" sz="2400" b="1" i="1" dirty="0">
              <a:solidFill>
                <a:srgbClr val="0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4327" y="4621998"/>
            <a:ext cx="8555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srgbClr val="000000"/>
                </a:solidFill>
              </a:rPr>
              <a:t>n</a:t>
            </a:r>
            <a:r>
              <a:rPr lang="cs-CZ" sz="2400" dirty="0" smtClean="0">
                <a:solidFill>
                  <a:srgbClr val="000000"/>
                </a:solidFill>
              </a:rPr>
              <a:t>ebo rozhodují o dalších věcech, které jsou jim zákonem svěřeny</a:t>
            </a:r>
            <a:endParaRPr lang="cs-CZ" sz="2400" b="1" i="1" dirty="0">
              <a:solidFill>
                <a:srgbClr val="0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8319" y="2821946"/>
            <a:ext cx="7680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Soudy zákonem stanoveným způsobem zajišťují:</a:t>
            </a:r>
            <a:endParaRPr lang="cs-CZ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6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Ústavní soud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http://upload.wikimedia.org/wikipedia/commons/3/33/Moravsk%C3%A1_Zemsk%C3%A1_Sn%C4%9Bmovna_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49" y="2699628"/>
            <a:ext cx="7417467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Moravian Provincial Diet - Assembly hall 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" y="710494"/>
            <a:ext cx="3849702" cy="257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95057" y="648866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Budova Ústavního soudu České republiky v Brně</a:t>
            </a:r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91245" y="300151"/>
            <a:ext cx="1466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Sněmovní sál</a:t>
            </a:r>
            <a:endParaRPr lang="cs-CZ" dirty="0">
              <a:solidFill>
                <a:srgbClr val="000099"/>
              </a:solidFill>
            </a:endParaRPr>
          </a:p>
        </p:txBody>
      </p:sp>
      <p:pic>
        <p:nvPicPr>
          <p:cNvPr id="1028" name="Picture 4" descr="Soubor:Moravian Provincial Diet - Conference Roo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703" y="850255"/>
            <a:ext cx="3640712" cy="243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231621" y="452551"/>
            <a:ext cx="2166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99"/>
                </a:solidFill>
              </a:rPr>
              <a:t>Konferenční místnost</a:t>
            </a:r>
            <a:endParaRPr lang="cs-CZ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30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Soudní moc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8319" y="1263988"/>
            <a:ext cx="4419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Soustavu soudů v ČR tvoří: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88054" y="4250116"/>
            <a:ext cx="2304256" cy="5760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Okresní soudy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31982" y="3792105"/>
            <a:ext cx="230425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Krajské soudy</a:t>
            </a:r>
            <a:endParaRPr lang="cs-CZ" sz="2000" dirty="0"/>
          </a:p>
        </p:txBody>
      </p:sp>
      <p:sp>
        <p:nvSpPr>
          <p:cNvPr id="24" name="Obdélník 23"/>
          <p:cNvSpPr/>
          <p:nvPr/>
        </p:nvSpPr>
        <p:spPr>
          <a:xfrm>
            <a:off x="1031869" y="3339413"/>
            <a:ext cx="2304256" cy="5760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Vrchní soudy</a:t>
            </a:r>
            <a:endParaRPr lang="cs-CZ" sz="2000" dirty="0"/>
          </a:p>
        </p:txBody>
      </p:sp>
      <p:sp>
        <p:nvSpPr>
          <p:cNvPr id="25" name="Obdélník 24"/>
          <p:cNvSpPr/>
          <p:nvPr/>
        </p:nvSpPr>
        <p:spPr>
          <a:xfrm>
            <a:off x="1336600" y="2864947"/>
            <a:ext cx="2304256" cy="576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Nejvyšší soud</a:t>
            </a:r>
            <a:endParaRPr lang="cs-CZ" sz="2000" dirty="0"/>
          </a:p>
        </p:txBody>
      </p:sp>
      <p:sp>
        <p:nvSpPr>
          <p:cNvPr id="26" name="Obdélník 25"/>
          <p:cNvSpPr/>
          <p:nvPr/>
        </p:nvSpPr>
        <p:spPr>
          <a:xfrm>
            <a:off x="1653660" y="2383227"/>
            <a:ext cx="2304256" cy="5760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Ústavní soud</a:t>
            </a:r>
            <a:endParaRPr lang="cs-CZ" sz="2000" dirty="0"/>
          </a:p>
        </p:txBody>
      </p:sp>
      <p:sp>
        <p:nvSpPr>
          <p:cNvPr id="27" name="Obdélník 26"/>
          <p:cNvSpPr/>
          <p:nvPr/>
        </p:nvSpPr>
        <p:spPr>
          <a:xfrm>
            <a:off x="5937342" y="4257376"/>
            <a:ext cx="2304256" cy="57606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Okresní města</a:t>
            </a:r>
            <a:endParaRPr lang="cs-CZ" sz="2000" dirty="0"/>
          </a:p>
        </p:txBody>
      </p:sp>
      <p:sp>
        <p:nvSpPr>
          <p:cNvPr id="28" name="Obdélník 27"/>
          <p:cNvSpPr/>
          <p:nvPr/>
        </p:nvSpPr>
        <p:spPr>
          <a:xfrm>
            <a:off x="5577302" y="3799365"/>
            <a:ext cx="2304256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Krajská města</a:t>
            </a:r>
            <a:endParaRPr lang="cs-CZ" sz="2000" dirty="0"/>
          </a:p>
        </p:txBody>
      </p:sp>
      <p:sp>
        <p:nvSpPr>
          <p:cNvPr id="29" name="Obdélník 28"/>
          <p:cNvSpPr/>
          <p:nvPr/>
        </p:nvSpPr>
        <p:spPr>
          <a:xfrm>
            <a:off x="5231776" y="3346673"/>
            <a:ext cx="2304256" cy="5760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Praha, Olomouc</a:t>
            </a:r>
            <a:endParaRPr lang="cs-CZ" sz="2000" dirty="0"/>
          </a:p>
        </p:txBody>
      </p:sp>
      <p:sp>
        <p:nvSpPr>
          <p:cNvPr id="30" name="Obdélník 29"/>
          <p:cNvSpPr/>
          <p:nvPr/>
        </p:nvSpPr>
        <p:spPr>
          <a:xfrm>
            <a:off x="4857222" y="2872207"/>
            <a:ext cx="2304256" cy="576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Brno</a:t>
            </a:r>
            <a:endParaRPr lang="cs-CZ" sz="2000" dirty="0"/>
          </a:p>
        </p:txBody>
      </p:sp>
      <p:sp>
        <p:nvSpPr>
          <p:cNvPr id="31" name="Obdélník 30"/>
          <p:cNvSpPr/>
          <p:nvPr/>
        </p:nvSpPr>
        <p:spPr>
          <a:xfrm>
            <a:off x="4497182" y="2390487"/>
            <a:ext cx="2304256" cy="5760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2000" dirty="0" smtClean="0"/>
              <a:t>Brno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1562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7306"/>
          </a:xfrm>
        </p:spPr>
        <p:txBody>
          <a:bodyPr/>
          <a:lstStyle/>
          <a:p>
            <a:pPr algn="ctr"/>
            <a:r>
              <a:rPr lang="cs-CZ" dirty="0" smtClean="0"/>
              <a:t>Nezávislé orgány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8319" y="1263988"/>
            <a:ext cx="4610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</a:rPr>
              <a:t>Nezávislé orgány v ČR tvoří:</a:t>
            </a:r>
            <a:endParaRPr lang="cs-CZ" sz="2800" b="1" dirty="0">
              <a:solidFill>
                <a:srgbClr val="00000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503257" y="2257321"/>
            <a:ext cx="3165542" cy="720080"/>
            <a:chOff x="920827" y="2708920"/>
            <a:chExt cx="3165542" cy="720080"/>
          </a:xfrm>
        </p:grpSpPr>
        <p:sp>
          <p:nvSpPr>
            <p:cNvPr id="7" name="Popisek se šipkou doprava 6"/>
            <p:cNvSpPr/>
            <p:nvPr/>
          </p:nvSpPr>
          <p:spPr>
            <a:xfrm>
              <a:off x="920827" y="2708920"/>
              <a:ext cx="3165542" cy="720080"/>
            </a:xfrm>
            <a:prstGeom prst="rightArrowCallout">
              <a:avLst/>
            </a:prstGeom>
            <a:solidFill>
              <a:srgbClr val="FFFF00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115616" y="2745794"/>
              <a:ext cx="16360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b="1" dirty="0" smtClean="0"/>
                <a:t>Nejvyšší </a:t>
              </a:r>
            </a:p>
            <a:p>
              <a:pPr algn="ctr"/>
              <a:r>
                <a:rPr lang="cs-CZ" b="1" dirty="0" smtClean="0"/>
                <a:t>kontrolní úřad</a:t>
              </a:r>
              <a:endParaRPr lang="cs-CZ" b="1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03257" y="3777658"/>
            <a:ext cx="3165542" cy="720080"/>
            <a:chOff x="1073227" y="3804730"/>
            <a:chExt cx="3165542" cy="720080"/>
          </a:xfrm>
        </p:grpSpPr>
        <p:sp>
          <p:nvSpPr>
            <p:cNvPr id="20" name="Popisek se šipkou doprava 19"/>
            <p:cNvSpPr/>
            <p:nvPr/>
          </p:nvSpPr>
          <p:spPr>
            <a:xfrm>
              <a:off x="1073227" y="3804730"/>
              <a:ext cx="3165542" cy="720080"/>
            </a:xfrm>
            <a:prstGeom prst="rightArrowCallout">
              <a:avLst/>
            </a:prstGeom>
            <a:solidFill>
              <a:srgbClr val="00FFFF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248780" y="3841604"/>
              <a:ext cx="167449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b="1" dirty="0" smtClean="0"/>
                <a:t>Česká</a:t>
              </a:r>
            </a:p>
            <a:p>
              <a:pPr algn="ctr"/>
              <a:r>
                <a:rPr lang="cs-CZ" b="1" dirty="0" smtClean="0"/>
                <a:t>Národní banka</a:t>
              </a: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03257" y="5212887"/>
            <a:ext cx="3165542" cy="720080"/>
            <a:chOff x="1036945" y="4725144"/>
            <a:chExt cx="3165542" cy="720080"/>
          </a:xfrm>
        </p:grpSpPr>
        <p:sp>
          <p:nvSpPr>
            <p:cNvPr id="32" name="Popisek se šipkou doprava 31"/>
            <p:cNvSpPr/>
            <p:nvPr/>
          </p:nvSpPr>
          <p:spPr>
            <a:xfrm>
              <a:off x="1036945" y="4725144"/>
              <a:ext cx="3165542" cy="720080"/>
            </a:xfrm>
            <a:prstGeom prst="rightArrowCallout">
              <a:avLst/>
            </a:prstGeom>
            <a:solidFill>
              <a:srgbClr val="6600CC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1328610" y="4762018"/>
              <a:ext cx="136447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cs-CZ" b="1" dirty="0" smtClean="0"/>
                <a:t>Územní </a:t>
              </a:r>
            </a:p>
            <a:p>
              <a:pPr algn="ctr"/>
              <a:r>
                <a:rPr lang="cs-CZ" b="1" dirty="0" smtClean="0"/>
                <a:t>samospráva</a:t>
              </a: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963084" y="2104245"/>
            <a:ext cx="3240360" cy="1027663"/>
            <a:chOff x="5076056" y="2617361"/>
            <a:chExt cx="3240360" cy="1027663"/>
          </a:xfrm>
        </p:grpSpPr>
        <p:sp>
          <p:nvSpPr>
            <p:cNvPr id="13" name="Plechovka 12"/>
            <p:cNvSpPr/>
            <p:nvPr/>
          </p:nvSpPr>
          <p:spPr>
            <a:xfrm rot="5400000">
              <a:off x="6182404" y="1511013"/>
              <a:ext cx="1027663" cy="3240360"/>
            </a:xfrm>
            <a:prstGeom prst="can">
              <a:avLst/>
            </a:prstGeom>
            <a:solidFill>
              <a:srgbClr val="FFFF00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5364088" y="2808743"/>
              <a:ext cx="25465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Kontroluje hospodaření</a:t>
              </a:r>
            </a:p>
            <a:p>
              <a:r>
                <a:rPr lang="cs-CZ" b="1" dirty="0" smtClean="0"/>
                <a:t>Se státním majetkem</a:t>
              </a:r>
              <a:endParaRPr lang="cs-CZ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979432" y="3623039"/>
            <a:ext cx="3240360" cy="1027663"/>
            <a:chOff x="5108329" y="4010978"/>
            <a:chExt cx="3240360" cy="1027663"/>
          </a:xfrm>
        </p:grpSpPr>
        <p:sp>
          <p:nvSpPr>
            <p:cNvPr id="34" name="Plechovka 33"/>
            <p:cNvSpPr/>
            <p:nvPr/>
          </p:nvSpPr>
          <p:spPr>
            <a:xfrm rot="5400000">
              <a:off x="6214677" y="2904630"/>
              <a:ext cx="1027663" cy="3240360"/>
            </a:xfrm>
            <a:prstGeom prst="can">
              <a:avLst/>
            </a:prstGeom>
            <a:solidFill>
              <a:srgbClr val="00FFFF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5180003" y="4313740"/>
              <a:ext cx="29674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Pečuje o stabilitu měny (Kč)</a:t>
              </a: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4984574" y="5059095"/>
            <a:ext cx="3240360" cy="1027663"/>
            <a:chOff x="4929489" y="5388762"/>
            <a:chExt cx="3240360" cy="1027663"/>
          </a:xfrm>
        </p:grpSpPr>
        <p:sp>
          <p:nvSpPr>
            <p:cNvPr id="36" name="Plechovka 35"/>
            <p:cNvSpPr/>
            <p:nvPr/>
          </p:nvSpPr>
          <p:spPr>
            <a:xfrm rot="5400000">
              <a:off x="6035837" y="4282414"/>
              <a:ext cx="1027663" cy="3240360"/>
            </a:xfrm>
            <a:prstGeom prst="can">
              <a:avLst/>
            </a:prstGeom>
            <a:solidFill>
              <a:srgbClr val="6600CC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5090569" y="5601816"/>
              <a:ext cx="29097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Obec i kraj (země) jsou </a:t>
              </a:r>
            </a:p>
            <a:p>
              <a:r>
                <a:rPr lang="cs-CZ" b="1" dirty="0" smtClean="0"/>
                <a:t>spravovány zastupitelstvem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525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 se jmenuje městská čtvrť Prahy, kde se nachází Pražský hrad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 Staroměstské radnici se nachází stroj ukazující čas, který se nazývá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Hlavou ČR 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Prezident ČR má právo udělovat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areálu Pražského hradu se nachází příkop, který se jmenuje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krajských městech se nachází soudy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okresních městech se nachází soudy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Prezident ČR propůjčuje a uděluje státní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Prezident ČR nejen jmenuje generály, ale také 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Nezávislým orgánem je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čele vlády stojí</a:t>
            </a:r>
          </a:p>
        </p:txBody>
      </p:sp>
    </p:spTree>
    <p:extLst>
      <p:ext uri="{BB962C8B-B14F-4D97-AF65-F5344CB8AC3E}">
        <p14:creationId xmlns:p14="http://schemas.microsoft.com/office/powerpoint/2010/main" val="109287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9275" y="16337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621772" y="20033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621756" y="237485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621740" y="27463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621724" y="31083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621708" y="34766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97029" y="163402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700246" y="200823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691419" y="23643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697013" y="27485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697013" y="31228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696997" y="34848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621692" y="384814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696981" y="38483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81" name="Obdélník 180"/>
          <p:cNvSpPr/>
          <p:nvPr/>
        </p:nvSpPr>
        <p:spPr>
          <a:xfrm>
            <a:off x="621676" y="42196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2" name="TextovéPole 181"/>
          <p:cNvSpPr txBox="1"/>
          <p:nvPr/>
        </p:nvSpPr>
        <p:spPr>
          <a:xfrm>
            <a:off x="696965" y="422529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Obdélník 182"/>
          <p:cNvSpPr/>
          <p:nvPr/>
        </p:nvSpPr>
        <p:spPr>
          <a:xfrm>
            <a:off x="621660" y="45911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695550" y="45920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85" name="Obdélník 184"/>
          <p:cNvSpPr/>
          <p:nvPr/>
        </p:nvSpPr>
        <p:spPr>
          <a:xfrm>
            <a:off x="614513" y="495946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622537" y="4966941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Obdélník 186"/>
          <p:cNvSpPr/>
          <p:nvPr/>
        </p:nvSpPr>
        <p:spPr>
          <a:xfrm>
            <a:off x="613950" y="533096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2" name="TextovéPole 191"/>
          <p:cNvSpPr txBox="1"/>
          <p:nvPr/>
        </p:nvSpPr>
        <p:spPr>
          <a:xfrm>
            <a:off x="644763" y="5332750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" name="Obdélník 542"/>
          <p:cNvSpPr/>
          <p:nvPr/>
        </p:nvSpPr>
        <p:spPr>
          <a:xfrm>
            <a:off x="1987214" y="49576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4" name="Obdélník 543"/>
          <p:cNvSpPr/>
          <p:nvPr/>
        </p:nvSpPr>
        <p:spPr>
          <a:xfrm>
            <a:off x="2444446" y="49576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5" name="Obdélník 544"/>
          <p:cNvSpPr/>
          <p:nvPr/>
        </p:nvSpPr>
        <p:spPr>
          <a:xfrm>
            <a:off x="2901678" y="49575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6" name="Obdélník 545"/>
          <p:cNvSpPr/>
          <p:nvPr/>
        </p:nvSpPr>
        <p:spPr>
          <a:xfrm>
            <a:off x="3358910" y="495757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7" name="Obdélník 546"/>
          <p:cNvSpPr/>
          <p:nvPr/>
        </p:nvSpPr>
        <p:spPr>
          <a:xfrm>
            <a:off x="3816142" y="49575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8" name="Obdélník 547"/>
          <p:cNvSpPr/>
          <p:nvPr/>
        </p:nvSpPr>
        <p:spPr>
          <a:xfrm>
            <a:off x="4273374" y="49575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9" name="Obdélník 548"/>
          <p:cNvSpPr/>
          <p:nvPr/>
        </p:nvSpPr>
        <p:spPr>
          <a:xfrm>
            <a:off x="4730606" y="49575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0" name="Obdélník 549"/>
          <p:cNvSpPr/>
          <p:nvPr/>
        </p:nvSpPr>
        <p:spPr>
          <a:xfrm>
            <a:off x="5187838" y="49575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1" name="Obdélník 550"/>
          <p:cNvSpPr/>
          <p:nvPr/>
        </p:nvSpPr>
        <p:spPr>
          <a:xfrm>
            <a:off x="5645070" y="49574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2" name="Obdélník 551"/>
          <p:cNvSpPr/>
          <p:nvPr/>
        </p:nvSpPr>
        <p:spPr>
          <a:xfrm>
            <a:off x="6102302" y="49574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3" name="Obdélník 552"/>
          <p:cNvSpPr/>
          <p:nvPr/>
        </p:nvSpPr>
        <p:spPr>
          <a:xfrm>
            <a:off x="6559534" y="49574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4" name="Obdélník 553"/>
          <p:cNvSpPr/>
          <p:nvPr/>
        </p:nvSpPr>
        <p:spPr>
          <a:xfrm>
            <a:off x="7016766" y="49574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5" name="Obdélník 554"/>
          <p:cNvSpPr/>
          <p:nvPr/>
        </p:nvSpPr>
        <p:spPr>
          <a:xfrm>
            <a:off x="7473998" y="495751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6" name="Obdélník 555"/>
          <p:cNvSpPr/>
          <p:nvPr/>
        </p:nvSpPr>
        <p:spPr>
          <a:xfrm>
            <a:off x="7931230" y="495750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79" name="Obdélník 578"/>
          <p:cNvSpPr/>
          <p:nvPr/>
        </p:nvSpPr>
        <p:spPr>
          <a:xfrm>
            <a:off x="1987214" y="53259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0" name="Obdélník 579"/>
          <p:cNvSpPr/>
          <p:nvPr/>
        </p:nvSpPr>
        <p:spPr>
          <a:xfrm>
            <a:off x="2444446" y="53259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1" name="Obdélník 580"/>
          <p:cNvSpPr/>
          <p:nvPr/>
        </p:nvSpPr>
        <p:spPr>
          <a:xfrm>
            <a:off x="2901678" y="53258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2" name="Obdélník 581"/>
          <p:cNvSpPr/>
          <p:nvPr/>
        </p:nvSpPr>
        <p:spPr>
          <a:xfrm>
            <a:off x="3358910" y="532587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3" name="Obdélník 582"/>
          <p:cNvSpPr/>
          <p:nvPr/>
        </p:nvSpPr>
        <p:spPr>
          <a:xfrm>
            <a:off x="3816142" y="53258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4" name="Obdélník 583"/>
          <p:cNvSpPr/>
          <p:nvPr/>
        </p:nvSpPr>
        <p:spPr>
          <a:xfrm>
            <a:off x="4273374" y="53258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5" name="Obdélník 584"/>
          <p:cNvSpPr/>
          <p:nvPr/>
        </p:nvSpPr>
        <p:spPr>
          <a:xfrm>
            <a:off x="4730606" y="53258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6" name="Obdélník 585"/>
          <p:cNvSpPr/>
          <p:nvPr/>
        </p:nvSpPr>
        <p:spPr>
          <a:xfrm>
            <a:off x="5187838" y="53258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7" name="Obdélník 586"/>
          <p:cNvSpPr/>
          <p:nvPr/>
        </p:nvSpPr>
        <p:spPr>
          <a:xfrm>
            <a:off x="5645070" y="53257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8" name="Obdélník 587"/>
          <p:cNvSpPr/>
          <p:nvPr/>
        </p:nvSpPr>
        <p:spPr>
          <a:xfrm>
            <a:off x="6102302" y="53257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9" name="Obdélník 588"/>
          <p:cNvSpPr/>
          <p:nvPr/>
        </p:nvSpPr>
        <p:spPr>
          <a:xfrm>
            <a:off x="6559534" y="53257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6" name="Obdélník 455"/>
          <p:cNvSpPr/>
          <p:nvPr/>
        </p:nvSpPr>
        <p:spPr>
          <a:xfrm>
            <a:off x="3816142" y="45892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7" name="Obdélník 456"/>
          <p:cNvSpPr/>
          <p:nvPr/>
        </p:nvSpPr>
        <p:spPr>
          <a:xfrm>
            <a:off x="4273374" y="45892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8" name="Obdélník 457"/>
          <p:cNvSpPr/>
          <p:nvPr/>
        </p:nvSpPr>
        <p:spPr>
          <a:xfrm>
            <a:off x="4730606" y="45892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9" name="Obdélník 468"/>
          <p:cNvSpPr/>
          <p:nvPr/>
        </p:nvSpPr>
        <p:spPr>
          <a:xfrm>
            <a:off x="5187838" y="45892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0" name="Obdélník 469"/>
          <p:cNvSpPr/>
          <p:nvPr/>
        </p:nvSpPr>
        <p:spPr>
          <a:xfrm>
            <a:off x="5645070" y="45891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1" name="Obdélník 470"/>
          <p:cNvSpPr/>
          <p:nvPr/>
        </p:nvSpPr>
        <p:spPr>
          <a:xfrm>
            <a:off x="6102302" y="45891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2" name="Obdélník 471"/>
          <p:cNvSpPr/>
          <p:nvPr/>
        </p:nvSpPr>
        <p:spPr>
          <a:xfrm>
            <a:off x="6559534" y="45891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93" name="Obdélník 492"/>
          <p:cNvSpPr/>
          <p:nvPr/>
        </p:nvSpPr>
        <p:spPr>
          <a:xfrm>
            <a:off x="7016766" y="45891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2" name="Obdélník 771"/>
          <p:cNvSpPr/>
          <p:nvPr/>
        </p:nvSpPr>
        <p:spPr>
          <a:xfrm>
            <a:off x="1987214" y="42126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3" name="Obdélník 772"/>
          <p:cNvSpPr/>
          <p:nvPr/>
        </p:nvSpPr>
        <p:spPr>
          <a:xfrm>
            <a:off x="2444446" y="42126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4" name="Obdélník 773"/>
          <p:cNvSpPr/>
          <p:nvPr/>
        </p:nvSpPr>
        <p:spPr>
          <a:xfrm>
            <a:off x="2901678" y="42125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5" name="Obdélník 774"/>
          <p:cNvSpPr/>
          <p:nvPr/>
        </p:nvSpPr>
        <p:spPr>
          <a:xfrm>
            <a:off x="3358910" y="42125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6" name="Obdélník 775"/>
          <p:cNvSpPr/>
          <p:nvPr/>
        </p:nvSpPr>
        <p:spPr>
          <a:xfrm>
            <a:off x="3816142" y="42125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7" name="Obdélník 776"/>
          <p:cNvSpPr/>
          <p:nvPr/>
        </p:nvSpPr>
        <p:spPr>
          <a:xfrm>
            <a:off x="4273374" y="42125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8" name="Obdélník 777"/>
          <p:cNvSpPr/>
          <p:nvPr/>
        </p:nvSpPr>
        <p:spPr>
          <a:xfrm>
            <a:off x="4730606" y="42125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9" name="Obdélník 778"/>
          <p:cNvSpPr/>
          <p:nvPr/>
        </p:nvSpPr>
        <p:spPr>
          <a:xfrm>
            <a:off x="5187838" y="42125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0" name="Obdélník 779"/>
          <p:cNvSpPr/>
          <p:nvPr/>
        </p:nvSpPr>
        <p:spPr>
          <a:xfrm>
            <a:off x="5645070" y="42124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1" name="Obdélník 780"/>
          <p:cNvSpPr/>
          <p:nvPr/>
        </p:nvSpPr>
        <p:spPr>
          <a:xfrm>
            <a:off x="6102302" y="42124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2" name="Obdélník 781"/>
          <p:cNvSpPr/>
          <p:nvPr/>
        </p:nvSpPr>
        <p:spPr>
          <a:xfrm>
            <a:off x="6559534" y="42124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3" name="Obdélník 812"/>
          <p:cNvSpPr/>
          <p:nvPr/>
        </p:nvSpPr>
        <p:spPr>
          <a:xfrm>
            <a:off x="4273374" y="38442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4730606" y="38442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5" name="Obdélník 814"/>
          <p:cNvSpPr/>
          <p:nvPr/>
        </p:nvSpPr>
        <p:spPr>
          <a:xfrm>
            <a:off x="5187838" y="38442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6" name="Obdélník 815"/>
          <p:cNvSpPr/>
          <p:nvPr/>
        </p:nvSpPr>
        <p:spPr>
          <a:xfrm>
            <a:off x="5645070" y="38441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7" name="Obdélník 816"/>
          <p:cNvSpPr/>
          <p:nvPr/>
        </p:nvSpPr>
        <p:spPr>
          <a:xfrm>
            <a:off x="6102302" y="38441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49" name="Obdélník 848"/>
          <p:cNvSpPr/>
          <p:nvPr/>
        </p:nvSpPr>
        <p:spPr>
          <a:xfrm>
            <a:off x="4273374" y="34759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4730606" y="34759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5187838" y="34759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5645070" y="34758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6102302" y="34758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6559534" y="34758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5" name="Obdélník 854"/>
          <p:cNvSpPr/>
          <p:nvPr/>
        </p:nvSpPr>
        <p:spPr>
          <a:xfrm>
            <a:off x="7016766" y="34758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7" name="Obdélník 916"/>
          <p:cNvSpPr/>
          <p:nvPr/>
        </p:nvSpPr>
        <p:spPr>
          <a:xfrm>
            <a:off x="1987214" y="31069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8" name="Obdélník 917"/>
          <p:cNvSpPr/>
          <p:nvPr/>
        </p:nvSpPr>
        <p:spPr>
          <a:xfrm>
            <a:off x="2444446" y="31069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9" name="Obdélník 918"/>
          <p:cNvSpPr/>
          <p:nvPr/>
        </p:nvSpPr>
        <p:spPr>
          <a:xfrm>
            <a:off x="2901678" y="31069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0" name="Obdélník 919"/>
          <p:cNvSpPr/>
          <p:nvPr/>
        </p:nvSpPr>
        <p:spPr>
          <a:xfrm>
            <a:off x="3358910" y="31069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1" name="Obdélník 920"/>
          <p:cNvSpPr/>
          <p:nvPr/>
        </p:nvSpPr>
        <p:spPr>
          <a:xfrm>
            <a:off x="3816142" y="3106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4273374" y="31069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6" name="Obdélník 955"/>
          <p:cNvSpPr/>
          <p:nvPr/>
        </p:nvSpPr>
        <p:spPr>
          <a:xfrm>
            <a:off x="3358910" y="27386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3816142" y="2738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4273374" y="27386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4730606" y="27385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5187838" y="27385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5645070" y="27385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2" name="Obdélník 961"/>
          <p:cNvSpPr/>
          <p:nvPr/>
        </p:nvSpPr>
        <p:spPr>
          <a:xfrm>
            <a:off x="6102302" y="27385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3" name="Obdélník 962"/>
          <p:cNvSpPr/>
          <p:nvPr/>
        </p:nvSpPr>
        <p:spPr>
          <a:xfrm>
            <a:off x="6559534" y="27385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3" name="Obdélník 992"/>
          <p:cNvSpPr/>
          <p:nvPr/>
        </p:nvSpPr>
        <p:spPr>
          <a:xfrm>
            <a:off x="3816142" y="2370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4" name="Obdélník 993"/>
          <p:cNvSpPr/>
          <p:nvPr/>
        </p:nvSpPr>
        <p:spPr>
          <a:xfrm>
            <a:off x="4273374" y="23703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4730606" y="23702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5187838" y="23702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5645070" y="23702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6102302" y="23702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9" name="Obdélník 998"/>
          <p:cNvSpPr/>
          <p:nvPr/>
        </p:nvSpPr>
        <p:spPr>
          <a:xfrm>
            <a:off x="6559534" y="23702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0" name="Obdélník 999"/>
          <p:cNvSpPr/>
          <p:nvPr/>
        </p:nvSpPr>
        <p:spPr>
          <a:xfrm>
            <a:off x="7016766" y="23702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1" name="Obdélník 1000"/>
          <p:cNvSpPr/>
          <p:nvPr/>
        </p:nvSpPr>
        <p:spPr>
          <a:xfrm>
            <a:off x="7473998" y="23702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4273374" y="20020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4730606" y="20019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5187838" y="20019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5645070" y="20019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6102302" y="20019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6" name="Obdélník 1065"/>
          <p:cNvSpPr/>
          <p:nvPr/>
        </p:nvSpPr>
        <p:spPr>
          <a:xfrm>
            <a:off x="4273374" y="16337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4730606" y="16336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5187838" y="16336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5645070" y="16336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6102302" y="16336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1" name="Obdélník 1070"/>
          <p:cNvSpPr/>
          <p:nvPr/>
        </p:nvSpPr>
        <p:spPr>
          <a:xfrm>
            <a:off x="6559534" y="16336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2" name="Obdélník 1071"/>
          <p:cNvSpPr/>
          <p:nvPr/>
        </p:nvSpPr>
        <p:spPr>
          <a:xfrm>
            <a:off x="7016766" y="16336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3" name="Obdélník 1072"/>
          <p:cNvSpPr/>
          <p:nvPr/>
        </p:nvSpPr>
        <p:spPr>
          <a:xfrm>
            <a:off x="7473998" y="16336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167680"/>
              </p:ext>
            </p:extLst>
          </p:nvPr>
        </p:nvGraphicFramePr>
        <p:xfrm>
          <a:off x="5033" y="43542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4050196"/>
                <a:gridCol w="4050196"/>
              </a:tblGrid>
              <a:tr h="3708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522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Vyplň tajenku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" name="Obdélník 880"/>
          <p:cNvSpPr/>
          <p:nvPr/>
        </p:nvSpPr>
        <p:spPr>
          <a:xfrm>
            <a:off x="1072183" y="49576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2" name="Obdélník 881"/>
          <p:cNvSpPr/>
          <p:nvPr/>
        </p:nvSpPr>
        <p:spPr>
          <a:xfrm>
            <a:off x="1529415" y="49576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5" name="Obdélník 884"/>
          <p:cNvSpPr/>
          <p:nvPr/>
        </p:nvSpPr>
        <p:spPr>
          <a:xfrm>
            <a:off x="1072183" y="53259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6" name="Obdélník 885"/>
          <p:cNvSpPr/>
          <p:nvPr/>
        </p:nvSpPr>
        <p:spPr>
          <a:xfrm>
            <a:off x="1529415" y="53259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21" name="Obdélník 1120"/>
          <p:cNvSpPr/>
          <p:nvPr/>
        </p:nvSpPr>
        <p:spPr>
          <a:xfrm>
            <a:off x="6559502" y="385153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22" name="Obdélník 1121"/>
          <p:cNvSpPr/>
          <p:nvPr/>
        </p:nvSpPr>
        <p:spPr>
          <a:xfrm>
            <a:off x="7016734" y="385152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6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9275" y="16337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9" name="Obdélník 168"/>
          <p:cNvSpPr/>
          <p:nvPr/>
        </p:nvSpPr>
        <p:spPr>
          <a:xfrm>
            <a:off x="621772" y="200335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621756" y="237485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1" name="Obdélník 170"/>
          <p:cNvSpPr/>
          <p:nvPr/>
        </p:nvSpPr>
        <p:spPr>
          <a:xfrm>
            <a:off x="621740" y="27463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2" name="Obdélník 171"/>
          <p:cNvSpPr/>
          <p:nvPr/>
        </p:nvSpPr>
        <p:spPr>
          <a:xfrm>
            <a:off x="621724" y="31083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3" name="Obdélník 172"/>
          <p:cNvSpPr/>
          <p:nvPr/>
        </p:nvSpPr>
        <p:spPr>
          <a:xfrm>
            <a:off x="621708" y="34766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97029" y="163402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" name="TextovéPole 173"/>
          <p:cNvSpPr txBox="1"/>
          <p:nvPr/>
        </p:nvSpPr>
        <p:spPr>
          <a:xfrm>
            <a:off x="700246" y="2008233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5" name="TextovéPole 174"/>
          <p:cNvSpPr txBox="1"/>
          <p:nvPr/>
        </p:nvSpPr>
        <p:spPr>
          <a:xfrm>
            <a:off x="691419" y="23643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76" name="TextovéPole 175"/>
          <p:cNvSpPr txBox="1"/>
          <p:nvPr/>
        </p:nvSpPr>
        <p:spPr>
          <a:xfrm>
            <a:off x="697013" y="27485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77" name="TextovéPole 176"/>
          <p:cNvSpPr txBox="1"/>
          <p:nvPr/>
        </p:nvSpPr>
        <p:spPr>
          <a:xfrm>
            <a:off x="697013" y="31228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78" name="TextovéPole 177"/>
          <p:cNvSpPr txBox="1"/>
          <p:nvPr/>
        </p:nvSpPr>
        <p:spPr>
          <a:xfrm>
            <a:off x="696997" y="34848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9" name="Obdélník 178"/>
          <p:cNvSpPr/>
          <p:nvPr/>
        </p:nvSpPr>
        <p:spPr>
          <a:xfrm>
            <a:off x="621692" y="384814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0" name="TextovéPole 179"/>
          <p:cNvSpPr txBox="1"/>
          <p:nvPr/>
        </p:nvSpPr>
        <p:spPr>
          <a:xfrm>
            <a:off x="696981" y="38483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81" name="Obdélník 180"/>
          <p:cNvSpPr/>
          <p:nvPr/>
        </p:nvSpPr>
        <p:spPr>
          <a:xfrm>
            <a:off x="621676" y="421964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2" name="TextovéPole 181"/>
          <p:cNvSpPr txBox="1"/>
          <p:nvPr/>
        </p:nvSpPr>
        <p:spPr>
          <a:xfrm>
            <a:off x="696965" y="422529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3" name="Obdélník 182"/>
          <p:cNvSpPr/>
          <p:nvPr/>
        </p:nvSpPr>
        <p:spPr>
          <a:xfrm>
            <a:off x="621660" y="459114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695550" y="45920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85" name="Obdélník 184"/>
          <p:cNvSpPr/>
          <p:nvPr/>
        </p:nvSpPr>
        <p:spPr>
          <a:xfrm>
            <a:off x="614513" y="495946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622537" y="4966941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7" name="Obdélník 186"/>
          <p:cNvSpPr/>
          <p:nvPr/>
        </p:nvSpPr>
        <p:spPr>
          <a:xfrm>
            <a:off x="613950" y="533096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2" name="TextovéPole 191"/>
          <p:cNvSpPr txBox="1"/>
          <p:nvPr/>
        </p:nvSpPr>
        <p:spPr>
          <a:xfrm>
            <a:off x="644763" y="5332750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3" name="Obdélník 542"/>
          <p:cNvSpPr/>
          <p:nvPr/>
        </p:nvSpPr>
        <p:spPr>
          <a:xfrm>
            <a:off x="1987214" y="49576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4" name="Obdélník 543"/>
          <p:cNvSpPr/>
          <p:nvPr/>
        </p:nvSpPr>
        <p:spPr>
          <a:xfrm>
            <a:off x="2444446" y="49576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5" name="Obdélník 544"/>
          <p:cNvSpPr/>
          <p:nvPr/>
        </p:nvSpPr>
        <p:spPr>
          <a:xfrm>
            <a:off x="2901678" y="49575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6" name="Obdélník 545"/>
          <p:cNvSpPr/>
          <p:nvPr/>
        </p:nvSpPr>
        <p:spPr>
          <a:xfrm>
            <a:off x="3358910" y="495757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7" name="Obdélník 546"/>
          <p:cNvSpPr/>
          <p:nvPr/>
        </p:nvSpPr>
        <p:spPr>
          <a:xfrm>
            <a:off x="3816142" y="49575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8" name="Obdélník 547"/>
          <p:cNvSpPr/>
          <p:nvPr/>
        </p:nvSpPr>
        <p:spPr>
          <a:xfrm>
            <a:off x="4273374" y="49575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49" name="Obdélník 548"/>
          <p:cNvSpPr/>
          <p:nvPr/>
        </p:nvSpPr>
        <p:spPr>
          <a:xfrm>
            <a:off x="4730606" y="49575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0" name="Obdélník 549"/>
          <p:cNvSpPr/>
          <p:nvPr/>
        </p:nvSpPr>
        <p:spPr>
          <a:xfrm>
            <a:off x="5187838" y="49575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1" name="Obdélník 550"/>
          <p:cNvSpPr/>
          <p:nvPr/>
        </p:nvSpPr>
        <p:spPr>
          <a:xfrm>
            <a:off x="5645070" y="49574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2" name="Obdélník 551"/>
          <p:cNvSpPr/>
          <p:nvPr/>
        </p:nvSpPr>
        <p:spPr>
          <a:xfrm>
            <a:off x="6102302" y="49574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3" name="Obdélník 552"/>
          <p:cNvSpPr/>
          <p:nvPr/>
        </p:nvSpPr>
        <p:spPr>
          <a:xfrm>
            <a:off x="6559534" y="49574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4" name="Obdélník 553"/>
          <p:cNvSpPr/>
          <p:nvPr/>
        </p:nvSpPr>
        <p:spPr>
          <a:xfrm>
            <a:off x="7016766" y="49574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5" name="Obdélník 554"/>
          <p:cNvSpPr/>
          <p:nvPr/>
        </p:nvSpPr>
        <p:spPr>
          <a:xfrm>
            <a:off x="7473998" y="495751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56" name="Obdélník 555"/>
          <p:cNvSpPr/>
          <p:nvPr/>
        </p:nvSpPr>
        <p:spPr>
          <a:xfrm>
            <a:off x="7931230" y="495750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61" name="TextovéPole 560"/>
          <p:cNvSpPr txBox="1"/>
          <p:nvPr/>
        </p:nvSpPr>
        <p:spPr>
          <a:xfrm>
            <a:off x="4332694" y="495743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562" name="TextovéPole 561"/>
          <p:cNvSpPr txBox="1"/>
          <p:nvPr/>
        </p:nvSpPr>
        <p:spPr>
          <a:xfrm>
            <a:off x="3865582" y="495385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3" name="TextovéPole 562"/>
          <p:cNvSpPr txBox="1"/>
          <p:nvPr/>
        </p:nvSpPr>
        <p:spPr>
          <a:xfrm>
            <a:off x="3417919" y="496330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564" name="TextovéPole 563"/>
          <p:cNvSpPr txBox="1"/>
          <p:nvPr/>
        </p:nvSpPr>
        <p:spPr>
          <a:xfrm>
            <a:off x="2953942" y="495808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5" name="TextovéPole 564"/>
          <p:cNvSpPr txBox="1"/>
          <p:nvPr/>
        </p:nvSpPr>
        <p:spPr>
          <a:xfrm>
            <a:off x="2511268" y="495864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566" name="TextovéPole 565"/>
          <p:cNvSpPr txBox="1"/>
          <p:nvPr/>
        </p:nvSpPr>
        <p:spPr>
          <a:xfrm>
            <a:off x="2054080" y="49659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567" name="TextovéPole 566"/>
          <p:cNvSpPr txBox="1"/>
          <p:nvPr/>
        </p:nvSpPr>
        <p:spPr>
          <a:xfrm>
            <a:off x="4790012" y="4965903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568" name="TextovéPole 567"/>
          <p:cNvSpPr txBox="1"/>
          <p:nvPr/>
        </p:nvSpPr>
        <p:spPr>
          <a:xfrm>
            <a:off x="5247206" y="495864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569" name="TextovéPole 568"/>
          <p:cNvSpPr txBox="1"/>
          <p:nvPr/>
        </p:nvSpPr>
        <p:spPr>
          <a:xfrm>
            <a:off x="5704400" y="4965909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570" name="TextovéPole 569"/>
          <p:cNvSpPr txBox="1"/>
          <p:nvPr/>
        </p:nvSpPr>
        <p:spPr>
          <a:xfrm>
            <a:off x="6209219" y="495808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571" name="TextovéPole 570"/>
          <p:cNvSpPr txBox="1"/>
          <p:nvPr/>
        </p:nvSpPr>
        <p:spPr>
          <a:xfrm>
            <a:off x="6612440" y="496534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572" name="TextovéPole 571"/>
          <p:cNvSpPr txBox="1"/>
          <p:nvPr/>
        </p:nvSpPr>
        <p:spPr>
          <a:xfrm>
            <a:off x="7068722" y="495864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73" name="TextovéPole 572"/>
          <p:cNvSpPr txBox="1"/>
          <p:nvPr/>
        </p:nvSpPr>
        <p:spPr>
          <a:xfrm>
            <a:off x="7540430" y="49580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574" name="TextovéPole 573"/>
          <p:cNvSpPr txBox="1"/>
          <p:nvPr/>
        </p:nvSpPr>
        <p:spPr>
          <a:xfrm>
            <a:off x="8007602" y="496534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79" name="Obdélník 578"/>
          <p:cNvSpPr/>
          <p:nvPr/>
        </p:nvSpPr>
        <p:spPr>
          <a:xfrm>
            <a:off x="1987214" y="53259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0" name="Obdélník 579"/>
          <p:cNvSpPr/>
          <p:nvPr/>
        </p:nvSpPr>
        <p:spPr>
          <a:xfrm>
            <a:off x="2444446" y="53259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1" name="Obdélník 580"/>
          <p:cNvSpPr/>
          <p:nvPr/>
        </p:nvSpPr>
        <p:spPr>
          <a:xfrm>
            <a:off x="2901678" y="532589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2" name="Obdélník 581"/>
          <p:cNvSpPr/>
          <p:nvPr/>
        </p:nvSpPr>
        <p:spPr>
          <a:xfrm>
            <a:off x="3358910" y="532587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3" name="Obdélník 582"/>
          <p:cNvSpPr/>
          <p:nvPr/>
        </p:nvSpPr>
        <p:spPr>
          <a:xfrm>
            <a:off x="3816142" y="53258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4" name="Obdélník 583"/>
          <p:cNvSpPr/>
          <p:nvPr/>
        </p:nvSpPr>
        <p:spPr>
          <a:xfrm>
            <a:off x="4273374" y="53258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5" name="Obdélník 584"/>
          <p:cNvSpPr/>
          <p:nvPr/>
        </p:nvSpPr>
        <p:spPr>
          <a:xfrm>
            <a:off x="4730606" y="53258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6" name="Obdélník 585"/>
          <p:cNvSpPr/>
          <p:nvPr/>
        </p:nvSpPr>
        <p:spPr>
          <a:xfrm>
            <a:off x="5187838" y="53258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7" name="Obdélník 586"/>
          <p:cNvSpPr/>
          <p:nvPr/>
        </p:nvSpPr>
        <p:spPr>
          <a:xfrm>
            <a:off x="5645070" y="53257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8" name="Obdélník 587"/>
          <p:cNvSpPr/>
          <p:nvPr/>
        </p:nvSpPr>
        <p:spPr>
          <a:xfrm>
            <a:off x="6102302" y="53257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89" name="Obdélník 588"/>
          <p:cNvSpPr/>
          <p:nvPr/>
        </p:nvSpPr>
        <p:spPr>
          <a:xfrm>
            <a:off x="6559534" y="53257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97" name="TextovéPole 596"/>
          <p:cNvSpPr txBox="1"/>
          <p:nvPr/>
        </p:nvSpPr>
        <p:spPr>
          <a:xfrm>
            <a:off x="4332694" y="532573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98" name="TextovéPole 597"/>
          <p:cNvSpPr txBox="1"/>
          <p:nvPr/>
        </p:nvSpPr>
        <p:spPr>
          <a:xfrm>
            <a:off x="3865582" y="532215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9" name="TextovéPole 598"/>
          <p:cNvSpPr txBox="1"/>
          <p:nvPr/>
        </p:nvSpPr>
        <p:spPr>
          <a:xfrm>
            <a:off x="3417919" y="53316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600" name="TextovéPole 599"/>
          <p:cNvSpPr txBox="1"/>
          <p:nvPr/>
        </p:nvSpPr>
        <p:spPr>
          <a:xfrm>
            <a:off x="2953942" y="532638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601" name="TextovéPole 600"/>
          <p:cNvSpPr txBox="1"/>
          <p:nvPr/>
        </p:nvSpPr>
        <p:spPr>
          <a:xfrm>
            <a:off x="2511268" y="532694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602" name="TextovéPole 601"/>
          <p:cNvSpPr txBox="1"/>
          <p:nvPr/>
        </p:nvSpPr>
        <p:spPr>
          <a:xfrm>
            <a:off x="2054080" y="53342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603" name="TextovéPole 602"/>
          <p:cNvSpPr txBox="1"/>
          <p:nvPr/>
        </p:nvSpPr>
        <p:spPr>
          <a:xfrm>
            <a:off x="4790012" y="53342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604" name="TextovéPole 603"/>
          <p:cNvSpPr txBox="1"/>
          <p:nvPr/>
        </p:nvSpPr>
        <p:spPr>
          <a:xfrm>
            <a:off x="5266256" y="532694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605" name="TextovéPole 604"/>
          <p:cNvSpPr txBox="1"/>
          <p:nvPr/>
        </p:nvSpPr>
        <p:spPr>
          <a:xfrm>
            <a:off x="5704400" y="533420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6" name="TextovéPole 605"/>
          <p:cNvSpPr txBox="1"/>
          <p:nvPr/>
        </p:nvSpPr>
        <p:spPr>
          <a:xfrm>
            <a:off x="6161594" y="53263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607" name="TextovéPole 606"/>
          <p:cNvSpPr txBox="1"/>
          <p:nvPr/>
        </p:nvSpPr>
        <p:spPr>
          <a:xfrm>
            <a:off x="6621965" y="5333641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456" name="Obdélník 455"/>
          <p:cNvSpPr/>
          <p:nvPr/>
        </p:nvSpPr>
        <p:spPr>
          <a:xfrm>
            <a:off x="3816142" y="458925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7" name="Obdélník 456"/>
          <p:cNvSpPr/>
          <p:nvPr/>
        </p:nvSpPr>
        <p:spPr>
          <a:xfrm>
            <a:off x="4273374" y="4589242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58" name="Obdélník 457"/>
          <p:cNvSpPr/>
          <p:nvPr/>
        </p:nvSpPr>
        <p:spPr>
          <a:xfrm>
            <a:off x="4730606" y="458922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69" name="Obdélník 468"/>
          <p:cNvSpPr/>
          <p:nvPr/>
        </p:nvSpPr>
        <p:spPr>
          <a:xfrm>
            <a:off x="5187838" y="4589210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0" name="Obdélník 469"/>
          <p:cNvSpPr/>
          <p:nvPr/>
        </p:nvSpPr>
        <p:spPr>
          <a:xfrm>
            <a:off x="5645070" y="4589194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1" name="Obdélník 470"/>
          <p:cNvSpPr/>
          <p:nvPr/>
        </p:nvSpPr>
        <p:spPr>
          <a:xfrm>
            <a:off x="6102302" y="4589178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72" name="Obdélník 471"/>
          <p:cNvSpPr/>
          <p:nvPr/>
        </p:nvSpPr>
        <p:spPr>
          <a:xfrm>
            <a:off x="6559534" y="458916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493" name="Obdélník 492"/>
          <p:cNvSpPr/>
          <p:nvPr/>
        </p:nvSpPr>
        <p:spPr>
          <a:xfrm>
            <a:off x="7016766" y="458914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538" name="TextovéPole 537"/>
          <p:cNvSpPr txBox="1"/>
          <p:nvPr/>
        </p:nvSpPr>
        <p:spPr>
          <a:xfrm>
            <a:off x="4332694" y="458913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539" name="TextovéPole 538"/>
          <p:cNvSpPr txBox="1"/>
          <p:nvPr/>
        </p:nvSpPr>
        <p:spPr>
          <a:xfrm>
            <a:off x="3875107" y="4585557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760" name="TextovéPole 759"/>
          <p:cNvSpPr txBox="1"/>
          <p:nvPr/>
        </p:nvSpPr>
        <p:spPr>
          <a:xfrm>
            <a:off x="4790012" y="45976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761" name="TextovéPole 760"/>
          <p:cNvSpPr txBox="1"/>
          <p:nvPr/>
        </p:nvSpPr>
        <p:spPr>
          <a:xfrm>
            <a:off x="5247206" y="459034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762" name="TextovéPole 761"/>
          <p:cNvSpPr txBox="1"/>
          <p:nvPr/>
        </p:nvSpPr>
        <p:spPr>
          <a:xfrm>
            <a:off x="5704400" y="459760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Š</a:t>
            </a:r>
          </a:p>
        </p:txBody>
      </p:sp>
      <p:sp>
        <p:nvSpPr>
          <p:cNvPr id="763" name="TextovéPole 762"/>
          <p:cNvSpPr txBox="1"/>
          <p:nvPr/>
        </p:nvSpPr>
        <p:spPr>
          <a:xfrm>
            <a:off x="6161594" y="458978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</a:t>
            </a:r>
          </a:p>
        </p:txBody>
      </p:sp>
      <p:sp>
        <p:nvSpPr>
          <p:cNvPr id="764" name="TextovéPole 763"/>
          <p:cNvSpPr txBox="1"/>
          <p:nvPr/>
        </p:nvSpPr>
        <p:spPr>
          <a:xfrm>
            <a:off x="6641015" y="459704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765" name="TextovéPole 764"/>
          <p:cNvSpPr txBox="1"/>
          <p:nvPr/>
        </p:nvSpPr>
        <p:spPr>
          <a:xfrm>
            <a:off x="7068722" y="459034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772" name="Obdélník 771"/>
          <p:cNvSpPr/>
          <p:nvPr/>
        </p:nvSpPr>
        <p:spPr>
          <a:xfrm>
            <a:off x="1987214" y="421262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3" name="Obdélník 772"/>
          <p:cNvSpPr/>
          <p:nvPr/>
        </p:nvSpPr>
        <p:spPr>
          <a:xfrm>
            <a:off x="2444446" y="421260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4" name="Obdélník 773"/>
          <p:cNvSpPr/>
          <p:nvPr/>
        </p:nvSpPr>
        <p:spPr>
          <a:xfrm>
            <a:off x="2901678" y="421259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5" name="Obdélník 774"/>
          <p:cNvSpPr/>
          <p:nvPr/>
        </p:nvSpPr>
        <p:spPr>
          <a:xfrm>
            <a:off x="3358910" y="42125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6" name="Obdélník 775"/>
          <p:cNvSpPr/>
          <p:nvPr/>
        </p:nvSpPr>
        <p:spPr>
          <a:xfrm>
            <a:off x="3816142" y="421256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7" name="Obdélník 776"/>
          <p:cNvSpPr/>
          <p:nvPr/>
        </p:nvSpPr>
        <p:spPr>
          <a:xfrm>
            <a:off x="4273374" y="42125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8" name="Obdélník 777"/>
          <p:cNvSpPr/>
          <p:nvPr/>
        </p:nvSpPr>
        <p:spPr>
          <a:xfrm>
            <a:off x="4730606" y="42125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79" name="Obdélník 778"/>
          <p:cNvSpPr/>
          <p:nvPr/>
        </p:nvSpPr>
        <p:spPr>
          <a:xfrm>
            <a:off x="5187838" y="42125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0" name="Obdélník 779"/>
          <p:cNvSpPr/>
          <p:nvPr/>
        </p:nvSpPr>
        <p:spPr>
          <a:xfrm>
            <a:off x="5645070" y="42124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1" name="Obdélník 780"/>
          <p:cNvSpPr/>
          <p:nvPr/>
        </p:nvSpPr>
        <p:spPr>
          <a:xfrm>
            <a:off x="6102302" y="42124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82" name="Obdélník 781"/>
          <p:cNvSpPr/>
          <p:nvPr/>
        </p:nvSpPr>
        <p:spPr>
          <a:xfrm>
            <a:off x="6559534" y="42124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90" name="TextovéPole 789"/>
          <p:cNvSpPr txBox="1"/>
          <p:nvPr/>
        </p:nvSpPr>
        <p:spPr>
          <a:xfrm>
            <a:off x="4332694" y="421244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</a:p>
        </p:txBody>
      </p:sp>
      <p:sp>
        <p:nvSpPr>
          <p:cNvPr id="791" name="TextovéPole 790"/>
          <p:cNvSpPr txBox="1"/>
          <p:nvPr/>
        </p:nvSpPr>
        <p:spPr>
          <a:xfrm>
            <a:off x="3894157" y="420886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92" name="TextovéPole 791"/>
          <p:cNvSpPr txBox="1"/>
          <p:nvPr/>
        </p:nvSpPr>
        <p:spPr>
          <a:xfrm>
            <a:off x="3427444" y="42183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793" name="TextovéPole 792"/>
          <p:cNvSpPr txBox="1"/>
          <p:nvPr/>
        </p:nvSpPr>
        <p:spPr>
          <a:xfrm>
            <a:off x="2972966" y="421308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</a:p>
        </p:txBody>
      </p:sp>
      <p:sp>
        <p:nvSpPr>
          <p:cNvPr id="794" name="TextovéPole 793"/>
          <p:cNvSpPr txBox="1"/>
          <p:nvPr/>
        </p:nvSpPr>
        <p:spPr>
          <a:xfrm>
            <a:off x="2511268" y="421364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795" name="TextovéPole 794"/>
          <p:cNvSpPr txBox="1"/>
          <p:nvPr/>
        </p:nvSpPr>
        <p:spPr>
          <a:xfrm>
            <a:off x="2054080" y="422090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</a:t>
            </a:r>
          </a:p>
        </p:txBody>
      </p:sp>
      <p:sp>
        <p:nvSpPr>
          <p:cNvPr id="796" name="TextovéPole 795"/>
          <p:cNvSpPr txBox="1"/>
          <p:nvPr/>
        </p:nvSpPr>
        <p:spPr>
          <a:xfrm>
            <a:off x="4790012" y="422090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797" name="TextovéPole 796"/>
          <p:cNvSpPr txBox="1"/>
          <p:nvPr/>
        </p:nvSpPr>
        <p:spPr>
          <a:xfrm>
            <a:off x="5247206" y="421365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798" name="TextovéPole 797"/>
          <p:cNvSpPr txBox="1"/>
          <p:nvPr/>
        </p:nvSpPr>
        <p:spPr>
          <a:xfrm>
            <a:off x="5704400" y="42209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9" name="TextovéPole 798"/>
          <p:cNvSpPr txBox="1"/>
          <p:nvPr/>
        </p:nvSpPr>
        <p:spPr>
          <a:xfrm>
            <a:off x="6161594" y="421308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800" name="TextovéPole 799"/>
          <p:cNvSpPr txBox="1"/>
          <p:nvPr/>
        </p:nvSpPr>
        <p:spPr>
          <a:xfrm>
            <a:off x="6670903" y="422034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813" name="Obdélník 812"/>
          <p:cNvSpPr/>
          <p:nvPr/>
        </p:nvSpPr>
        <p:spPr>
          <a:xfrm>
            <a:off x="4273374" y="38442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4" name="Obdélník 813"/>
          <p:cNvSpPr/>
          <p:nvPr/>
        </p:nvSpPr>
        <p:spPr>
          <a:xfrm>
            <a:off x="4730606" y="38442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5" name="Obdélník 814"/>
          <p:cNvSpPr/>
          <p:nvPr/>
        </p:nvSpPr>
        <p:spPr>
          <a:xfrm>
            <a:off x="5187838" y="38442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6" name="Obdélník 815"/>
          <p:cNvSpPr/>
          <p:nvPr/>
        </p:nvSpPr>
        <p:spPr>
          <a:xfrm>
            <a:off x="5645070" y="38441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17" name="Obdélník 816"/>
          <p:cNvSpPr/>
          <p:nvPr/>
        </p:nvSpPr>
        <p:spPr>
          <a:xfrm>
            <a:off x="6102302" y="38441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26" name="TextovéPole 825"/>
          <p:cNvSpPr txBox="1"/>
          <p:nvPr/>
        </p:nvSpPr>
        <p:spPr>
          <a:xfrm>
            <a:off x="4332694" y="384414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832" name="TextovéPole 831"/>
          <p:cNvSpPr txBox="1"/>
          <p:nvPr/>
        </p:nvSpPr>
        <p:spPr>
          <a:xfrm>
            <a:off x="4790012" y="385260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33" name="TextovéPole 832"/>
          <p:cNvSpPr txBox="1"/>
          <p:nvPr/>
        </p:nvSpPr>
        <p:spPr>
          <a:xfrm>
            <a:off x="5247206" y="384535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34" name="TextovéPole 833"/>
          <p:cNvSpPr txBox="1"/>
          <p:nvPr/>
        </p:nvSpPr>
        <p:spPr>
          <a:xfrm>
            <a:off x="5704400" y="385261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35" name="TextovéPole 834"/>
          <p:cNvSpPr txBox="1"/>
          <p:nvPr/>
        </p:nvSpPr>
        <p:spPr>
          <a:xfrm>
            <a:off x="6161594" y="384478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49" name="Obdélník 848"/>
          <p:cNvSpPr/>
          <p:nvPr/>
        </p:nvSpPr>
        <p:spPr>
          <a:xfrm>
            <a:off x="4273374" y="3475945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0" name="Obdélník 849"/>
          <p:cNvSpPr/>
          <p:nvPr/>
        </p:nvSpPr>
        <p:spPr>
          <a:xfrm>
            <a:off x="4730606" y="347592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1" name="Obdélník 850"/>
          <p:cNvSpPr/>
          <p:nvPr/>
        </p:nvSpPr>
        <p:spPr>
          <a:xfrm>
            <a:off x="5187838" y="347591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2" name="Obdélník 851"/>
          <p:cNvSpPr/>
          <p:nvPr/>
        </p:nvSpPr>
        <p:spPr>
          <a:xfrm>
            <a:off x="5645070" y="347589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3" name="Obdélník 852"/>
          <p:cNvSpPr/>
          <p:nvPr/>
        </p:nvSpPr>
        <p:spPr>
          <a:xfrm>
            <a:off x="6102302" y="34758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4" name="Obdélník 853"/>
          <p:cNvSpPr/>
          <p:nvPr/>
        </p:nvSpPr>
        <p:spPr>
          <a:xfrm>
            <a:off x="6559534" y="34758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55" name="Obdélník 854"/>
          <p:cNvSpPr/>
          <p:nvPr/>
        </p:nvSpPr>
        <p:spPr>
          <a:xfrm>
            <a:off x="7016766" y="34758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62" name="TextovéPole 861"/>
          <p:cNvSpPr txBox="1"/>
          <p:nvPr/>
        </p:nvSpPr>
        <p:spPr>
          <a:xfrm>
            <a:off x="4332694" y="347584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868" name="TextovéPole 867"/>
          <p:cNvSpPr txBox="1"/>
          <p:nvPr/>
        </p:nvSpPr>
        <p:spPr>
          <a:xfrm>
            <a:off x="4790012" y="34843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869" name="TextovéPole 868"/>
          <p:cNvSpPr txBox="1"/>
          <p:nvPr/>
        </p:nvSpPr>
        <p:spPr>
          <a:xfrm>
            <a:off x="5247206" y="347705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870" name="TextovéPole 869"/>
          <p:cNvSpPr txBox="1"/>
          <p:nvPr/>
        </p:nvSpPr>
        <p:spPr>
          <a:xfrm>
            <a:off x="5732975" y="348431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871" name="TextovéPole 870"/>
          <p:cNvSpPr txBox="1"/>
          <p:nvPr/>
        </p:nvSpPr>
        <p:spPr>
          <a:xfrm>
            <a:off x="6161594" y="347648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872" name="TextovéPole 871"/>
          <p:cNvSpPr txBox="1"/>
          <p:nvPr/>
        </p:nvSpPr>
        <p:spPr>
          <a:xfrm>
            <a:off x="6621965" y="3483744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</a:t>
            </a:r>
          </a:p>
        </p:txBody>
      </p:sp>
      <p:sp>
        <p:nvSpPr>
          <p:cNvPr id="873" name="TextovéPole 872"/>
          <p:cNvSpPr txBox="1"/>
          <p:nvPr/>
        </p:nvSpPr>
        <p:spPr>
          <a:xfrm>
            <a:off x="7068722" y="347704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É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17" name="Obdélník 916"/>
          <p:cNvSpPr/>
          <p:nvPr/>
        </p:nvSpPr>
        <p:spPr>
          <a:xfrm>
            <a:off x="1987214" y="310698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8" name="Obdélník 917"/>
          <p:cNvSpPr/>
          <p:nvPr/>
        </p:nvSpPr>
        <p:spPr>
          <a:xfrm>
            <a:off x="2444446" y="310696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19" name="Obdélník 918"/>
          <p:cNvSpPr/>
          <p:nvPr/>
        </p:nvSpPr>
        <p:spPr>
          <a:xfrm>
            <a:off x="2901678" y="310694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0" name="Obdélník 919"/>
          <p:cNvSpPr/>
          <p:nvPr/>
        </p:nvSpPr>
        <p:spPr>
          <a:xfrm>
            <a:off x="3358910" y="31069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1" name="Obdélník 920"/>
          <p:cNvSpPr/>
          <p:nvPr/>
        </p:nvSpPr>
        <p:spPr>
          <a:xfrm>
            <a:off x="3816142" y="31069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22" name="Obdélník 921"/>
          <p:cNvSpPr/>
          <p:nvPr/>
        </p:nvSpPr>
        <p:spPr>
          <a:xfrm>
            <a:off x="4273374" y="31069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35" name="TextovéPole 934"/>
          <p:cNvSpPr txBox="1"/>
          <p:nvPr/>
        </p:nvSpPr>
        <p:spPr>
          <a:xfrm>
            <a:off x="4380319" y="310679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936" name="TextovéPole 935"/>
          <p:cNvSpPr txBox="1"/>
          <p:nvPr/>
        </p:nvSpPr>
        <p:spPr>
          <a:xfrm>
            <a:off x="3865582" y="310321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937" name="TextovéPole 936"/>
          <p:cNvSpPr txBox="1"/>
          <p:nvPr/>
        </p:nvSpPr>
        <p:spPr>
          <a:xfrm>
            <a:off x="3417919" y="311266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938" name="TextovéPole 937"/>
          <p:cNvSpPr txBox="1"/>
          <p:nvPr/>
        </p:nvSpPr>
        <p:spPr>
          <a:xfrm>
            <a:off x="2972992" y="310744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939" name="TextovéPole 938"/>
          <p:cNvSpPr txBox="1"/>
          <p:nvPr/>
        </p:nvSpPr>
        <p:spPr>
          <a:xfrm>
            <a:off x="2530318" y="310800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940" name="TextovéPole 939"/>
          <p:cNvSpPr txBox="1"/>
          <p:nvPr/>
        </p:nvSpPr>
        <p:spPr>
          <a:xfrm>
            <a:off x="2063605" y="311526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956" name="Obdélník 955"/>
          <p:cNvSpPr/>
          <p:nvPr/>
        </p:nvSpPr>
        <p:spPr>
          <a:xfrm>
            <a:off x="3358910" y="273863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7" name="Obdélník 956"/>
          <p:cNvSpPr/>
          <p:nvPr/>
        </p:nvSpPr>
        <p:spPr>
          <a:xfrm>
            <a:off x="3816142" y="27386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8" name="Obdélník 957"/>
          <p:cNvSpPr/>
          <p:nvPr/>
        </p:nvSpPr>
        <p:spPr>
          <a:xfrm>
            <a:off x="4273374" y="27386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59" name="Obdélník 958"/>
          <p:cNvSpPr/>
          <p:nvPr/>
        </p:nvSpPr>
        <p:spPr>
          <a:xfrm>
            <a:off x="4730606" y="27385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0" name="Obdélník 959"/>
          <p:cNvSpPr/>
          <p:nvPr/>
        </p:nvSpPr>
        <p:spPr>
          <a:xfrm>
            <a:off x="5187838" y="27385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1" name="Obdélník 960"/>
          <p:cNvSpPr/>
          <p:nvPr/>
        </p:nvSpPr>
        <p:spPr>
          <a:xfrm>
            <a:off x="5645070" y="27385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2" name="Obdélník 961"/>
          <p:cNvSpPr/>
          <p:nvPr/>
        </p:nvSpPr>
        <p:spPr>
          <a:xfrm>
            <a:off x="6102302" y="27385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63" name="Obdélník 962"/>
          <p:cNvSpPr/>
          <p:nvPr/>
        </p:nvSpPr>
        <p:spPr>
          <a:xfrm>
            <a:off x="6559534" y="27385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71" name="TextovéPole 970"/>
          <p:cNvSpPr txBox="1"/>
          <p:nvPr/>
        </p:nvSpPr>
        <p:spPr>
          <a:xfrm>
            <a:off x="4332694" y="273849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972" name="TextovéPole 971"/>
          <p:cNvSpPr txBox="1"/>
          <p:nvPr/>
        </p:nvSpPr>
        <p:spPr>
          <a:xfrm>
            <a:off x="3856057" y="273491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</a:t>
            </a:r>
          </a:p>
        </p:txBody>
      </p:sp>
      <p:sp>
        <p:nvSpPr>
          <p:cNvPr id="973" name="TextovéPole 972"/>
          <p:cNvSpPr txBox="1"/>
          <p:nvPr/>
        </p:nvSpPr>
        <p:spPr>
          <a:xfrm>
            <a:off x="3417919" y="274436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977" name="TextovéPole 976"/>
          <p:cNvSpPr txBox="1"/>
          <p:nvPr/>
        </p:nvSpPr>
        <p:spPr>
          <a:xfrm>
            <a:off x="4790012" y="274696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8" name="TextovéPole 977"/>
          <p:cNvSpPr txBox="1"/>
          <p:nvPr/>
        </p:nvSpPr>
        <p:spPr>
          <a:xfrm>
            <a:off x="5247206" y="273970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</a:t>
            </a:r>
          </a:p>
        </p:txBody>
      </p:sp>
      <p:sp>
        <p:nvSpPr>
          <p:cNvPr id="979" name="TextovéPole 978"/>
          <p:cNvSpPr txBox="1"/>
          <p:nvPr/>
        </p:nvSpPr>
        <p:spPr>
          <a:xfrm>
            <a:off x="5704400" y="274696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980" name="TextovéPole 979"/>
          <p:cNvSpPr txBox="1"/>
          <p:nvPr/>
        </p:nvSpPr>
        <p:spPr>
          <a:xfrm>
            <a:off x="6209219" y="273914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981" name="TextovéPole 980"/>
          <p:cNvSpPr txBox="1"/>
          <p:nvPr/>
        </p:nvSpPr>
        <p:spPr>
          <a:xfrm>
            <a:off x="6615615" y="27337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993" name="Obdélník 992"/>
          <p:cNvSpPr/>
          <p:nvPr/>
        </p:nvSpPr>
        <p:spPr>
          <a:xfrm>
            <a:off x="3816142" y="237031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4" name="Obdélník 993"/>
          <p:cNvSpPr/>
          <p:nvPr/>
        </p:nvSpPr>
        <p:spPr>
          <a:xfrm>
            <a:off x="4273374" y="23703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5" name="Obdélník 994"/>
          <p:cNvSpPr/>
          <p:nvPr/>
        </p:nvSpPr>
        <p:spPr>
          <a:xfrm>
            <a:off x="4730606" y="23702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6" name="Obdélník 995"/>
          <p:cNvSpPr/>
          <p:nvPr/>
        </p:nvSpPr>
        <p:spPr>
          <a:xfrm>
            <a:off x="5187838" y="23702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7" name="Obdélník 996"/>
          <p:cNvSpPr/>
          <p:nvPr/>
        </p:nvSpPr>
        <p:spPr>
          <a:xfrm>
            <a:off x="5645070" y="23702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8" name="Obdélník 997"/>
          <p:cNvSpPr/>
          <p:nvPr/>
        </p:nvSpPr>
        <p:spPr>
          <a:xfrm>
            <a:off x="6102302" y="23702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99" name="Obdélník 998"/>
          <p:cNvSpPr/>
          <p:nvPr/>
        </p:nvSpPr>
        <p:spPr>
          <a:xfrm>
            <a:off x="6559534" y="23702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0" name="Obdélník 999"/>
          <p:cNvSpPr/>
          <p:nvPr/>
        </p:nvSpPr>
        <p:spPr>
          <a:xfrm>
            <a:off x="7016766" y="23702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1" name="Obdélník 1000"/>
          <p:cNvSpPr/>
          <p:nvPr/>
        </p:nvSpPr>
        <p:spPr>
          <a:xfrm>
            <a:off x="7473998" y="23702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07" name="TextovéPole 1006"/>
          <p:cNvSpPr txBox="1"/>
          <p:nvPr/>
        </p:nvSpPr>
        <p:spPr>
          <a:xfrm>
            <a:off x="4332694" y="237019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08" name="TextovéPole 1007"/>
          <p:cNvSpPr txBox="1"/>
          <p:nvPr/>
        </p:nvSpPr>
        <p:spPr>
          <a:xfrm>
            <a:off x="3884632" y="236661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1013" name="TextovéPole 1012"/>
          <p:cNvSpPr txBox="1"/>
          <p:nvPr/>
        </p:nvSpPr>
        <p:spPr>
          <a:xfrm>
            <a:off x="4790012" y="2378662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14" name="TextovéPole 1013"/>
          <p:cNvSpPr txBox="1"/>
          <p:nvPr/>
        </p:nvSpPr>
        <p:spPr>
          <a:xfrm>
            <a:off x="5247206" y="2380933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</a:t>
            </a:r>
          </a:p>
        </p:txBody>
      </p:sp>
      <p:sp>
        <p:nvSpPr>
          <p:cNvPr id="1015" name="TextovéPole 1014"/>
          <p:cNvSpPr txBox="1"/>
          <p:nvPr/>
        </p:nvSpPr>
        <p:spPr>
          <a:xfrm>
            <a:off x="5742500" y="237866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</a:t>
            </a:r>
          </a:p>
        </p:txBody>
      </p:sp>
      <p:sp>
        <p:nvSpPr>
          <p:cNvPr id="1016" name="TextovéPole 1015"/>
          <p:cNvSpPr txBox="1"/>
          <p:nvPr/>
        </p:nvSpPr>
        <p:spPr>
          <a:xfrm>
            <a:off x="6161594" y="23708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1017" name="TextovéPole 1016"/>
          <p:cNvSpPr txBox="1"/>
          <p:nvPr/>
        </p:nvSpPr>
        <p:spPr>
          <a:xfrm>
            <a:off x="6615615" y="23654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1018" name="TextovéPole 1017"/>
          <p:cNvSpPr txBox="1"/>
          <p:nvPr/>
        </p:nvSpPr>
        <p:spPr>
          <a:xfrm>
            <a:off x="7068722" y="237140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1019" name="TextovéPole 1018"/>
          <p:cNvSpPr txBox="1"/>
          <p:nvPr/>
        </p:nvSpPr>
        <p:spPr>
          <a:xfrm>
            <a:off x="7540430" y="2370840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</a:p>
        </p:txBody>
      </p:sp>
      <p:sp>
        <p:nvSpPr>
          <p:cNvPr id="1030" name="Obdélník 1029"/>
          <p:cNvSpPr/>
          <p:nvPr/>
        </p:nvSpPr>
        <p:spPr>
          <a:xfrm>
            <a:off x="4273374" y="20020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1" name="Obdélník 1030"/>
          <p:cNvSpPr/>
          <p:nvPr/>
        </p:nvSpPr>
        <p:spPr>
          <a:xfrm>
            <a:off x="4730606" y="20019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2" name="Obdélník 1031"/>
          <p:cNvSpPr/>
          <p:nvPr/>
        </p:nvSpPr>
        <p:spPr>
          <a:xfrm>
            <a:off x="5187838" y="20019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5645070" y="20019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6102302" y="20019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43" name="TextovéPole 1042"/>
          <p:cNvSpPr txBox="1"/>
          <p:nvPr/>
        </p:nvSpPr>
        <p:spPr>
          <a:xfrm>
            <a:off x="4332694" y="2001897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1049" name="TextovéPole 1048"/>
          <p:cNvSpPr txBox="1"/>
          <p:nvPr/>
        </p:nvSpPr>
        <p:spPr>
          <a:xfrm>
            <a:off x="4790012" y="201036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50" name="TextovéPole 1049"/>
          <p:cNvSpPr txBox="1"/>
          <p:nvPr/>
        </p:nvSpPr>
        <p:spPr>
          <a:xfrm>
            <a:off x="5266256" y="20031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</a:t>
            </a:r>
          </a:p>
        </p:txBody>
      </p:sp>
      <p:sp>
        <p:nvSpPr>
          <p:cNvPr id="1051" name="TextovéPole 1050"/>
          <p:cNvSpPr txBox="1"/>
          <p:nvPr/>
        </p:nvSpPr>
        <p:spPr>
          <a:xfrm>
            <a:off x="5704400" y="201036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</a:p>
        </p:txBody>
      </p:sp>
      <p:sp>
        <p:nvSpPr>
          <p:cNvPr id="1052" name="TextovéPole 1051"/>
          <p:cNvSpPr txBox="1"/>
          <p:nvPr/>
        </p:nvSpPr>
        <p:spPr>
          <a:xfrm>
            <a:off x="6190169" y="20025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</a:t>
            </a:r>
          </a:p>
        </p:txBody>
      </p:sp>
      <p:sp>
        <p:nvSpPr>
          <p:cNvPr id="1066" name="Obdélník 1065"/>
          <p:cNvSpPr/>
          <p:nvPr/>
        </p:nvSpPr>
        <p:spPr>
          <a:xfrm>
            <a:off x="4273374" y="1633701"/>
            <a:ext cx="457194" cy="369332"/>
          </a:xfrm>
          <a:prstGeom prst="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7" name="Obdélník 1066"/>
          <p:cNvSpPr/>
          <p:nvPr/>
        </p:nvSpPr>
        <p:spPr>
          <a:xfrm>
            <a:off x="4730606" y="163368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8" name="Obdélník 1067"/>
          <p:cNvSpPr/>
          <p:nvPr/>
        </p:nvSpPr>
        <p:spPr>
          <a:xfrm>
            <a:off x="5187838" y="163366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69" name="Obdélník 1068"/>
          <p:cNvSpPr/>
          <p:nvPr/>
        </p:nvSpPr>
        <p:spPr>
          <a:xfrm>
            <a:off x="5645070" y="163365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0" name="Obdélník 1069"/>
          <p:cNvSpPr/>
          <p:nvPr/>
        </p:nvSpPr>
        <p:spPr>
          <a:xfrm>
            <a:off x="6102302" y="163363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1" name="Obdélník 1070"/>
          <p:cNvSpPr/>
          <p:nvPr/>
        </p:nvSpPr>
        <p:spPr>
          <a:xfrm>
            <a:off x="6559534" y="1633621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2" name="Obdélník 1071"/>
          <p:cNvSpPr/>
          <p:nvPr/>
        </p:nvSpPr>
        <p:spPr>
          <a:xfrm>
            <a:off x="7016766" y="1633605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3" name="Obdélník 1072"/>
          <p:cNvSpPr/>
          <p:nvPr/>
        </p:nvSpPr>
        <p:spPr>
          <a:xfrm>
            <a:off x="7473998" y="1633677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79" name="TextovéPole 1078"/>
          <p:cNvSpPr txBox="1"/>
          <p:nvPr/>
        </p:nvSpPr>
        <p:spPr>
          <a:xfrm>
            <a:off x="4332694" y="163359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1085" name="TextovéPole 1084"/>
          <p:cNvSpPr txBox="1"/>
          <p:nvPr/>
        </p:nvSpPr>
        <p:spPr>
          <a:xfrm>
            <a:off x="4790012" y="164206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</a:t>
            </a:r>
          </a:p>
        </p:txBody>
      </p:sp>
      <p:sp>
        <p:nvSpPr>
          <p:cNvPr id="1086" name="TextovéPole 1085"/>
          <p:cNvSpPr txBox="1"/>
          <p:nvPr/>
        </p:nvSpPr>
        <p:spPr>
          <a:xfrm>
            <a:off x="5247206" y="163480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87" name="TextovéPole 1086"/>
          <p:cNvSpPr txBox="1"/>
          <p:nvPr/>
        </p:nvSpPr>
        <p:spPr>
          <a:xfrm>
            <a:off x="5704400" y="16420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1088" name="TextovéPole 1087"/>
          <p:cNvSpPr txBox="1"/>
          <p:nvPr/>
        </p:nvSpPr>
        <p:spPr>
          <a:xfrm>
            <a:off x="6161594" y="163424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</a:t>
            </a:r>
          </a:p>
        </p:txBody>
      </p:sp>
      <p:sp>
        <p:nvSpPr>
          <p:cNvPr id="1089" name="TextovéPole 1088"/>
          <p:cNvSpPr txBox="1"/>
          <p:nvPr/>
        </p:nvSpPr>
        <p:spPr>
          <a:xfrm>
            <a:off x="6625140" y="16288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1090" name="TextovéPole 1089"/>
          <p:cNvSpPr txBox="1"/>
          <p:nvPr/>
        </p:nvSpPr>
        <p:spPr>
          <a:xfrm>
            <a:off x="7068722" y="163480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1091" name="TextovéPole 1090"/>
          <p:cNvSpPr txBox="1"/>
          <p:nvPr/>
        </p:nvSpPr>
        <p:spPr>
          <a:xfrm>
            <a:off x="7540430" y="163424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</a:t>
            </a:r>
          </a:p>
        </p:txBody>
      </p:sp>
      <p:sp>
        <p:nvSpPr>
          <p:cNvPr id="881" name="Obdélník 880"/>
          <p:cNvSpPr/>
          <p:nvPr/>
        </p:nvSpPr>
        <p:spPr>
          <a:xfrm>
            <a:off x="1072183" y="49576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2" name="Obdélník 881"/>
          <p:cNvSpPr/>
          <p:nvPr/>
        </p:nvSpPr>
        <p:spPr>
          <a:xfrm>
            <a:off x="1529415" y="49576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3" name="TextovéPole 882"/>
          <p:cNvSpPr txBox="1"/>
          <p:nvPr/>
        </p:nvSpPr>
        <p:spPr>
          <a:xfrm>
            <a:off x="1596237" y="495864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884" name="TextovéPole 883"/>
          <p:cNvSpPr txBox="1"/>
          <p:nvPr/>
        </p:nvSpPr>
        <p:spPr>
          <a:xfrm>
            <a:off x="1139049" y="496590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</a:t>
            </a:r>
          </a:p>
        </p:txBody>
      </p:sp>
      <p:sp>
        <p:nvSpPr>
          <p:cNvPr id="885" name="Obdélník 884"/>
          <p:cNvSpPr/>
          <p:nvPr/>
        </p:nvSpPr>
        <p:spPr>
          <a:xfrm>
            <a:off x="1072183" y="5325922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6" name="Obdélník 885"/>
          <p:cNvSpPr/>
          <p:nvPr/>
        </p:nvSpPr>
        <p:spPr>
          <a:xfrm>
            <a:off x="1529415" y="5325906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87" name="TextovéPole 886"/>
          <p:cNvSpPr txBox="1"/>
          <p:nvPr/>
        </p:nvSpPr>
        <p:spPr>
          <a:xfrm>
            <a:off x="1596237" y="532694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Ř</a:t>
            </a:r>
          </a:p>
        </p:txBody>
      </p:sp>
      <p:sp>
        <p:nvSpPr>
          <p:cNvPr id="888" name="TextovéPole 887"/>
          <p:cNvSpPr txBox="1"/>
          <p:nvPr/>
        </p:nvSpPr>
        <p:spPr>
          <a:xfrm>
            <a:off x="1139049" y="5334203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</a:p>
        </p:txBody>
      </p:sp>
      <p:sp>
        <p:nvSpPr>
          <p:cNvPr id="1121" name="Obdélník 1120"/>
          <p:cNvSpPr/>
          <p:nvPr/>
        </p:nvSpPr>
        <p:spPr>
          <a:xfrm>
            <a:off x="6559502" y="3851539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22" name="Obdélník 1121"/>
          <p:cNvSpPr/>
          <p:nvPr/>
        </p:nvSpPr>
        <p:spPr>
          <a:xfrm>
            <a:off x="7016734" y="3851523"/>
            <a:ext cx="457194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123" name="TextovéPole 1122"/>
          <p:cNvSpPr txBox="1"/>
          <p:nvPr/>
        </p:nvSpPr>
        <p:spPr>
          <a:xfrm>
            <a:off x="6618794" y="385214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</a:t>
            </a:r>
          </a:p>
        </p:txBody>
      </p:sp>
      <p:sp>
        <p:nvSpPr>
          <p:cNvPr id="1124" name="TextovéPole 1123"/>
          <p:cNvSpPr txBox="1"/>
          <p:nvPr/>
        </p:nvSpPr>
        <p:spPr>
          <a:xfrm>
            <a:off x="7128103" y="385940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</a:t>
            </a:r>
          </a:p>
        </p:txBody>
      </p:sp>
      <p:sp>
        <p:nvSpPr>
          <p:cNvPr id="22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r>
              <a:rPr lang="cs-CZ" dirty="0" smtClean="0"/>
              <a:t>Tajenka - 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154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4714908"/>
          </a:xfrm>
        </p:spPr>
        <p:txBody>
          <a:bodyPr>
            <a:normAutofit/>
          </a:bodyPr>
          <a:lstStyle/>
          <a:p>
            <a:r>
              <a:rPr lang="en-US" sz="1200" dirty="0" err="1" smtClean="0">
                <a:solidFill>
                  <a:srgbClr val="000000"/>
                </a:solidFill>
                <a:latin typeface="arial"/>
              </a:rPr>
              <a:t>Soubor:Flag</a:t>
            </a:r>
            <a:r>
              <a:rPr lang="en-US" sz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of the president of the Czech </a:t>
            </a:r>
            <a:r>
              <a:rPr lang="en-US" sz="1200" dirty="0" err="1">
                <a:solidFill>
                  <a:srgbClr val="000000"/>
                </a:solidFill>
                <a:latin typeface="arial"/>
              </a:rPr>
              <a:t>Republic.svg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. In: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Wikipedia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en-US" sz="1200" i="1" dirty="0">
                <a:solidFill>
                  <a:srgbClr val="000000"/>
                </a:solidFill>
                <a:latin typeface="arial"/>
              </a:rPr>
              <a:t>the free encyclopedia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 [online]. San Francisco (CA): Wikimedia Foundation, 2.4.2006, 2.4.2006 [cit. 2012-02-22]. </a:t>
            </a:r>
            <a:r>
              <a:rPr lang="en-US" sz="1200" dirty="0" err="1">
                <a:solidFill>
                  <a:srgbClr val="000000"/>
                </a:solidFill>
                <a:latin typeface="arial"/>
              </a:rPr>
              <a:t>Dostupné</a:t>
            </a:r>
            <a:r>
              <a:rPr lang="en-US" sz="1200" dirty="0">
                <a:solidFill>
                  <a:srgbClr val="000000"/>
                </a:solidFill>
                <a:latin typeface="arial"/>
              </a:rPr>
              <a:t> z: </a:t>
            </a:r>
            <a:r>
              <a:rPr lang="en-US" sz="1200" dirty="0">
                <a:solidFill>
                  <a:srgbClr val="000000"/>
                </a:solidFill>
                <a:latin typeface="arial"/>
                <a:hlinkClick r:id="rId2"/>
              </a:rPr>
              <a:t>http://</a:t>
            </a:r>
            <a:r>
              <a:rPr lang="en-US" sz="1200" dirty="0" smtClean="0">
                <a:solidFill>
                  <a:srgbClr val="000000"/>
                </a:solidFill>
                <a:latin typeface="arial"/>
                <a:hlinkClick r:id="rId2"/>
              </a:rPr>
              <a:t>cs.wikipedia.org/wiki/Soubor:Flag_of_the_president_of_the_Czech_Republic.svg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PACKA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Soubor:Garden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Straka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Academy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Prague Malá Strana.jpg.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28.10.2008, 28.10.2008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3"/>
              </a:rPr>
              <a:t>http://cs.wikipedia.org/wiki/Soubor:Garden_of_Straka_Academy,_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3"/>
              </a:rPr>
              <a:t>Prague_Mal%C3%A1_Strana.jpg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Soubor:Zasedací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sál Poslanecké sněmovny.jpg.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11.3.2007, 11.3.2007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4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4"/>
              </a:rPr>
              <a:t>cs.wikipedia.org/wiki/Soubor:Zasedac%C3%AD_s%C3%A1l_Poslaneck%C3%A9_sn%C4%9Bmovny.jpg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>
                <a:solidFill>
                  <a:srgbClr val="000000"/>
                </a:solidFill>
                <a:latin typeface="arial"/>
              </a:rPr>
              <a:t>MORAVEC, Hynek.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Soubor:Senat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Wallenstein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palace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Prague 4677.JPG.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10.10.2007, 10.10.2007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5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5"/>
              </a:rPr>
              <a:t>cs.wikipedia.org/wiki/Soubor:Senat_Wallenstein_palace_Prague_4677.JPG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Soubor:Moravská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Zemská Sněmovna II.jpg.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23.8.2011, 23.8.2011 [cit. 2012-02-22].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6"/>
              </a:rPr>
              <a:t>http://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6"/>
              </a:rPr>
              <a:t>cs.wikipedia.org/wiki/Soubor:Moravsk%C3%A1_Zemsk%C3%A1_Sn%C4%9Bmovna_II.jpg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Soubor:Moravian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Provincial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Diet -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Assembly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hall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09.jpg.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16.11.2010, 16.11.2010 [cit. 2012-02-23].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7"/>
              </a:rPr>
              <a:t>http://cs.wikipedia.org/wiki/Soubor:Moravian_Provincial_Diet_-_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7"/>
              </a:rPr>
              <a:t>Assembly_hall_09.jpg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err="1">
                <a:solidFill>
                  <a:srgbClr val="000000"/>
                </a:solidFill>
                <a:latin typeface="arial"/>
              </a:rPr>
              <a:t>Soubor:Moravian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Provincial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Diet -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Conference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Room.jpg. In: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Wikipedia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: 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cs-CZ" sz="1200" i="1" dirty="0">
                <a:solidFill>
                  <a:srgbClr val="000000"/>
                </a:solidFill>
                <a:latin typeface="arial"/>
              </a:rPr>
              <a:t> free </a:t>
            </a:r>
            <a:r>
              <a:rPr lang="cs-CZ" sz="1200" i="1" dirty="0" err="1">
                <a:solidFill>
                  <a:srgbClr val="000000"/>
                </a:solidFill>
                <a:latin typeface="arial"/>
              </a:rPr>
              <a:t>encyclopedia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 [online]. San Francisco (CA):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Wikimedia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/>
              </a:rPr>
              <a:t>Foundation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>, 16.11.2010, 16.11.2010 [cit. 2012-02-23]. Dostupné z: </a:t>
            </a:r>
            <a:r>
              <a:rPr lang="cs-CZ" sz="1200" dirty="0">
                <a:solidFill>
                  <a:srgbClr val="000000"/>
                </a:solidFill>
                <a:latin typeface="arial"/>
                <a:hlinkClick r:id="rId8"/>
              </a:rPr>
              <a:t>http://cs.wikipedia.org/wiki/Soubor:Moravian_Provincial_Diet_-_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hlinkClick r:id="rId8"/>
              </a:rPr>
              <a:t>Conference_Room.jpg</a:t>
            </a: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 </a:t>
            </a:r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5294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unta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3951</TotalTime>
  <Words>779</Words>
  <Application>Microsoft Office PowerPoint</Application>
  <PresentationFormat>Předvádění na obrazovce (4:3)</PresentationFormat>
  <Paragraphs>280</Paragraphs>
  <Slides>16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16</vt:i4>
      </vt:variant>
    </vt:vector>
  </HeadingPairs>
  <TitlesOfParts>
    <vt:vector size="30" baseType="lpstr">
      <vt:lpstr>바탕</vt:lpstr>
      <vt:lpstr>맑은 고딕</vt:lpstr>
      <vt:lpstr>arial</vt:lpstr>
      <vt:lpstr>arial</vt:lpstr>
      <vt:lpstr>Calibri</vt:lpstr>
      <vt:lpstr>Gill Sans MT</vt:lpstr>
      <vt:lpstr>Times New Roman</vt:lpstr>
      <vt:lpstr>Wingdings</vt:lpstr>
      <vt:lpstr>Wingdings 2</vt:lpstr>
      <vt:lpstr>Mountain</vt:lpstr>
      <vt:lpstr>1_Mountain</vt:lpstr>
      <vt:lpstr>Motiv systému Office</vt:lpstr>
      <vt:lpstr>2_Mountain</vt:lpstr>
      <vt:lpstr>1_Motiv systému Office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Výkonná moc</vt:lpstr>
      <vt:lpstr>Výkonná moc</vt:lpstr>
      <vt:lpstr>Zákonodárná moc</vt:lpstr>
      <vt:lpstr>Soudní moc</vt:lpstr>
      <vt:lpstr>Ústavní soud</vt:lpstr>
      <vt:lpstr>Soudní moc</vt:lpstr>
      <vt:lpstr>Nezávislé orgány</vt:lpstr>
      <vt:lpstr>Tajenka</vt:lpstr>
      <vt:lpstr>Prezentace aplikace PowerPoint</vt:lpstr>
      <vt:lpstr>Tajenka - řešení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312</cp:revision>
  <dcterms:created xsi:type="dcterms:W3CDTF">2011-11-08T12:26:57Z</dcterms:created>
  <dcterms:modified xsi:type="dcterms:W3CDTF">2013-12-15T14:13:17Z</dcterms:modified>
</cp:coreProperties>
</file>