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  <p:sldMasterId id="2147483732" r:id="rId3"/>
  </p:sldMasterIdLst>
  <p:notesMasterIdLst>
    <p:notesMasterId r:id="rId12"/>
  </p:notesMasterIdLst>
  <p:sldIdLst>
    <p:sldId id="330" r:id="rId4"/>
    <p:sldId id="331" r:id="rId5"/>
    <p:sldId id="332" r:id="rId6"/>
    <p:sldId id="334" r:id="rId7"/>
    <p:sldId id="259" r:id="rId8"/>
    <p:sldId id="311" r:id="rId9"/>
    <p:sldId id="335" r:id="rId10"/>
    <p:sldId id="33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000099"/>
    <a:srgbClr val="00FFFF"/>
    <a:srgbClr val="00CCFF"/>
    <a:srgbClr val="FF6600"/>
    <a:srgbClr val="FF9900"/>
    <a:srgbClr val="6600CC"/>
    <a:srgbClr val="FFCC00"/>
    <a:srgbClr val="00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3" autoAdjust="0"/>
    <p:restoredTop sz="94671" autoAdjust="0"/>
  </p:normalViewPr>
  <p:slideViewPr>
    <p:cSldViewPr showGuides="1">
      <p:cViewPr varScale="1">
        <p:scale>
          <a:sx n="101" d="100"/>
          <a:sy n="101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262508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623567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6151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047607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723846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4089012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872046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2845172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0176223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5413865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1083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4357995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0016358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1571670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9209924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7870332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75273125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58432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729513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56760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475862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800556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868590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175958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785610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580066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159450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6520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17.12.2013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8859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17.12.2013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3831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13" Type="http://schemas.openxmlformats.org/officeDocument/2006/relationships/image" Target="../media/image14.emf"/><Relationship Id="rId3" Type="http://schemas.openxmlformats.org/officeDocument/2006/relationships/image" Target="../media/image4.png"/><Relationship Id="rId7" Type="http://schemas.openxmlformats.org/officeDocument/2006/relationships/image" Target="../media/image8.emf"/><Relationship Id="rId12" Type="http://schemas.openxmlformats.org/officeDocument/2006/relationships/image" Target="../media/image13.emf"/><Relationship Id="rId17" Type="http://schemas.openxmlformats.org/officeDocument/2006/relationships/image" Target="../media/image18.em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7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11" Type="http://schemas.openxmlformats.org/officeDocument/2006/relationships/image" Target="../media/image12.emf"/><Relationship Id="rId5" Type="http://schemas.openxmlformats.org/officeDocument/2006/relationships/image" Target="../media/image6.emf"/><Relationship Id="rId15" Type="http://schemas.openxmlformats.org/officeDocument/2006/relationships/image" Target="../media/image16.emf"/><Relationship Id="rId10" Type="http://schemas.openxmlformats.org/officeDocument/2006/relationships/image" Target="../media/image11.emf"/><Relationship Id="rId4" Type="http://schemas.openxmlformats.org/officeDocument/2006/relationships/image" Target="../media/image5.emf"/><Relationship Id="rId9" Type="http://schemas.openxmlformats.org/officeDocument/2006/relationships/image" Target="../media/image10.emf"/><Relationship Id="rId14" Type="http://schemas.openxmlformats.org/officeDocument/2006/relationships/image" Target="../media/image15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emf"/><Relationship Id="rId13" Type="http://schemas.openxmlformats.org/officeDocument/2006/relationships/image" Target="../media/image29.emf"/><Relationship Id="rId3" Type="http://schemas.openxmlformats.org/officeDocument/2006/relationships/image" Target="../media/image19.png"/><Relationship Id="rId7" Type="http://schemas.openxmlformats.org/officeDocument/2006/relationships/image" Target="../media/image23.emf"/><Relationship Id="rId12" Type="http://schemas.openxmlformats.org/officeDocument/2006/relationships/image" Target="../media/image28.emf"/><Relationship Id="rId17" Type="http://schemas.openxmlformats.org/officeDocument/2006/relationships/image" Target="../media/image33.emf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3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emf"/><Relationship Id="rId11" Type="http://schemas.openxmlformats.org/officeDocument/2006/relationships/image" Target="../media/image27.emf"/><Relationship Id="rId5" Type="http://schemas.openxmlformats.org/officeDocument/2006/relationships/image" Target="../media/image21.emf"/><Relationship Id="rId15" Type="http://schemas.openxmlformats.org/officeDocument/2006/relationships/image" Target="../media/image31.emf"/><Relationship Id="rId10" Type="http://schemas.openxmlformats.org/officeDocument/2006/relationships/image" Target="../media/image26.emf"/><Relationship Id="rId4" Type="http://schemas.openxmlformats.org/officeDocument/2006/relationships/image" Target="../media/image20.emf"/><Relationship Id="rId9" Type="http://schemas.openxmlformats.org/officeDocument/2006/relationships/image" Target="../media/image25.emf"/><Relationship Id="rId14" Type="http://schemas.openxmlformats.org/officeDocument/2006/relationships/image" Target="../media/image30.e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emf"/><Relationship Id="rId13" Type="http://schemas.openxmlformats.org/officeDocument/2006/relationships/image" Target="../media/image29.emf"/><Relationship Id="rId3" Type="http://schemas.openxmlformats.org/officeDocument/2006/relationships/image" Target="../media/image19.png"/><Relationship Id="rId7" Type="http://schemas.openxmlformats.org/officeDocument/2006/relationships/image" Target="../media/image23.emf"/><Relationship Id="rId12" Type="http://schemas.openxmlformats.org/officeDocument/2006/relationships/image" Target="../media/image28.emf"/><Relationship Id="rId17" Type="http://schemas.openxmlformats.org/officeDocument/2006/relationships/image" Target="../media/image33.emf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32.emf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22.emf"/><Relationship Id="rId11" Type="http://schemas.openxmlformats.org/officeDocument/2006/relationships/image" Target="../media/image27.emf"/><Relationship Id="rId5" Type="http://schemas.openxmlformats.org/officeDocument/2006/relationships/image" Target="../media/image21.emf"/><Relationship Id="rId15" Type="http://schemas.openxmlformats.org/officeDocument/2006/relationships/image" Target="../media/image31.emf"/><Relationship Id="rId10" Type="http://schemas.openxmlformats.org/officeDocument/2006/relationships/image" Target="../media/image26.emf"/><Relationship Id="rId4" Type="http://schemas.openxmlformats.org/officeDocument/2006/relationships/image" Target="../media/image20.emf"/><Relationship Id="rId9" Type="http://schemas.openxmlformats.org/officeDocument/2006/relationships/image" Target="../media/image25.emf"/><Relationship Id="rId14" Type="http://schemas.openxmlformats.org/officeDocument/2006/relationships/image" Target="../media/image30.e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00014881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VY_32_INOVACE_523_ČESKÁ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REPUBLIKA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KRAJE ČR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80372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19615"/>
            <a:ext cx="9144000" cy="3085649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Člověk a jeho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svět pro 5. ročník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Cílem Microsoft PowerPointové prezentace je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krajů a krajských měst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ČR 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Prezentace je doplněna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pracovním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listem,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do kterého děti doplní názvy krajů a krajských měst, provedou společnou kontrolu doplnění do slepé mapy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na </a:t>
            </a:r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tabuli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47815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5: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– Mapa ČR (Kraje České republiky)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Mapa ČR (Krajská města)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slepá mapa ČR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</a:rPr>
              <a:t>Říjen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3129862" y="1269981"/>
            <a:ext cx="5906634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800" b="0" dirty="0" smtClean="0">
                <a:solidFill>
                  <a:prstClr val="black"/>
                </a:solidFill>
                <a:effectLst/>
              </a:rPr>
              <a:t>ČESKÁ REPUBLIKA, KRAJ, KRAJSKÉ MĚSTO   </a:t>
            </a:r>
            <a:endParaRPr lang="cs-CZ" sz="18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xmlns="" val="3819748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685" y="1134383"/>
            <a:ext cx="7820025" cy="450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38685" y="710470"/>
            <a:ext cx="7776864" cy="3323987"/>
          </a:xfrm>
          <a:prstGeom prst="rect">
            <a:avLst/>
          </a:prstGeom>
          <a:noFill/>
          <a:ln>
            <a:solidFill>
              <a:schemeClr val="bg2">
                <a:lumMod val="75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ČLOVĚK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A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JEHO SVĚT</a:t>
            </a:r>
          </a:p>
        </p:txBody>
      </p:sp>
      <p:sp>
        <p:nvSpPr>
          <p:cNvPr id="6" name="Obdélník 5"/>
          <p:cNvSpPr/>
          <p:nvPr/>
        </p:nvSpPr>
        <p:spPr>
          <a:xfrm>
            <a:off x="673864" y="4461023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rgbClr val="71685A">
                        <a:tint val="70000"/>
                        <a:satMod val="245000"/>
                      </a:srgbClr>
                    </a:gs>
                    <a:gs pos="75000">
                      <a:srgbClr val="71685A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1685A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5. ročník</a:t>
            </a:r>
          </a:p>
        </p:txBody>
      </p:sp>
      <p:sp>
        <p:nvSpPr>
          <p:cNvPr id="8" name="Obdélník 7"/>
          <p:cNvSpPr/>
          <p:nvPr/>
        </p:nvSpPr>
        <p:spPr>
          <a:xfrm>
            <a:off x="4127" y="5940554"/>
            <a:ext cx="914400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 w="0"/>
                <a:solidFill>
                  <a:srgbClr val="000099"/>
                </a:solidFill>
                <a:effectLst>
                  <a:reflection blurRad="12700" stA="50000" endPos="50000" dist="5000" dir="5400000" sy="-100000" rotWithShape="0"/>
                </a:effectLst>
              </a:rPr>
              <a:t>Kraje české republiky</a:t>
            </a:r>
            <a:r>
              <a:rPr lang="cs-CZ" sz="4000" b="1" cap="all" dirty="0" smtClean="0">
                <a:ln w="0"/>
                <a:solidFill>
                  <a:srgbClr val="FFC000"/>
                </a:soli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234967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3814" y="1183179"/>
            <a:ext cx="7881823" cy="4560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Kraje České republiky</a:t>
            </a:r>
            <a:endParaRPr lang="cs-CZ" dirty="0"/>
          </a:p>
        </p:txBody>
      </p:sp>
      <p:pic>
        <p:nvPicPr>
          <p:cNvPr id="3093" name="Picture 2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6963" y="2447819"/>
            <a:ext cx="2017713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4" name="Picture 2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41161" y="2276375"/>
            <a:ext cx="1463675" cy="212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5" name="Picture 2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3622" y="3867836"/>
            <a:ext cx="1576387" cy="1281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6" name="Picture 2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69488" y="3755699"/>
            <a:ext cx="2541587" cy="184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7" name="Picture 2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6094" y="3808563"/>
            <a:ext cx="2495550" cy="1938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8" name="Picture 2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9636" y="3356692"/>
            <a:ext cx="1819275" cy="1690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9" name="Picture 27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37817" y="1187942"/>
            <a:ext cx="2054225" cy="177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00" name="Picture 28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7418" y="2876217"/>
            <a:ext cx="1706563" cy="2173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01" name="Picture 29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63048" y="1241326"/>
            <a:ext cx="1531937" cy="1039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02" name="Picture 30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826" y="2221612"/>
            <a:ext cx="1420813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03" name="Picture 31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3939" y="1996902"/>
            <a:ext cx="2505075" cy="2043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04" name="Picture 32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73994" y="2779481"/>
            <a:ext cx="565150" cy="449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05" name="Picture 33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79205" y="2680387"/>
            <a:ext cx="1776413" cy="1201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06" name="Picture 34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2506" y="1672261"/>
            <a:ext cx="1722437" cy="137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28383" y="1567020"/>
            <a:ext cx="10198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chemeClr val="bg1"/>
                </a:solidFill>
                <a:latin typeface="+mj-lt"/>
              </a:rPr>
              <a:t>Liberecký</a:t>
            </a:r>
          </a:p>
          <a:p>
            <a:pPr algn="ctr"/>
            <a:r>
              <a:rPr lang="cs-CZ" sz="1400" b="1" dirty="0" smtClean="0">
                <a:solidFill>
                  <a:schemeClr val="bg1"/>
                </a:solidFill>
                <a:latin typeface="+mj-lt"/>
              </a:rPr>
              <a:t>kraj</a:t>
            </a:r>
            <a:endParaRPr lang="cs-CZ" sz="14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9" name="TextovéPole 18"/>
          <p:cNvSpPr txBox="1"/>
          <p:nvPr/>
        </p:nvSpPr>
        <p:spPr>
          <a:xfrm rot="19967912">
            <a:off x="1780070" y="2012583"/>
            <a:ext cx="14078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+mj-lt"/>
              </a:rPr>
              <a:t>Ústecký   kraj</a:t>
            </a:r>
            <a:endParaRPr lang="cs-CZ" sz="1400" b="1" dirty="0">
              <a:latin typeface="+mj-lt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79487" y="2517871"/>
            <a:ext cx="1210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chemeClr val="bg1"/>
                </a:solidFill>
                <a:latin typeface="+mj-lt"/>
              </a:rPr>
              <a:t>Karlovarský</a:t>
            </a:r>
          </a:p>
          <a:p>
            <a:pPr algn="ctr"/>
            <a:r>
              <a:rPr lang="cs-CZ" sz="1400" b="1" dirty="0" smtClean="0">
                <a:solidFill>
                  <a:schemeClr val="bg1"/>
                </a:solidFill>
                <a:latin typeface="+mj-lt"/>
              </a:rPr>
              <a:t>kraj</a:t>
            </a:r>
            <a:endParaRPr lang="cs-CZ" sz="14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763197">
            <a:off x="4177607" y="2145435"/>
            <a:ext cx="16369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chemeClr val="bg1"/>
                </a:solidFill>
                <a:latin typeface="+mj-lt"/>
              </a:rPr>
              <a:t>Královohradecký</a:t>
            </a:r>
          </a:p>
          <a:p>
            <a:pPr algn="ctr"/>
            <a:r>
              <a:rPr lang="cs-CZ" sz="1400" b="1" dirty="0" smtClean="0">
                <a:solidFill>
                  <a:schemeClr val="bg1"/>
                </a:solidFill>
                <a:latin typeface="+mj-lt"/>
              </a:rPr>
              <a:t>kraj</a:t>
            </a:r>
            <a:endParaRPr lang="cs-CZ" sz="14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695899" y="3041091"/>
            <a:ext cx="1149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chemeClr val="bg1"/>
                </a:solidFill>
                <a:latin typeface="+mj-lt"/>
              </a:rPr>
              <a:t>Pardubický</a:t>
            </a:r>
          </a:p>
          <a:p>
            <a:pPr algn="ctr"/>
            <a:r>
              <a:rPr lang="cs-CZ" sz="1400" b="1" dirty="0" smtClean="0">
                <a:solidFill>
                  <a:schemeClr val="bg1"/>
                </a:solidFill>
                <a:latin typeface="+mj-lt"/>
              </a:rPr>
              <a:t>kraj</a:t>
            </a:r>
            <a:endParaRPr lang="cs-CZ" sz="14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892385" y="2792167"/>
            <a:ext cx="7262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+mj-lt"/>
              </a:rPr>
              <a:t>Praha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601946" y="3337619"/>
            <a:ext cx="12490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latin typeface="+mj-lt"/>
              </a:rPr>
              <a:t>Středočeský</a:t>
            </a:r>
          </a:p>
          <a:p>
            <a:pPr algn="ctr"/>
            <a:r>
              <a:rPr lang="cs-CZ" sz="1400" b="1" dirty="0" smtClean="0">
                <a:latin typeface="+mj-lt"/>
              </a:rPr>
              <a:t>kraj</a:t>
            </a:r>
            <a:endParaRPr lang="cs-CZ" sz="1400" b="1" dirty="0">
              <a:latin typeface="+mj-lt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243311" y="3392299"/>
            <a:ext cx="9509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latin typeface="+mj-lt"/>
              </a:rPr>
              <a:t>Plzeňský</a:t>
            </a:r>
          </a:p>
          <a:p>
            <a:pPr algn="ctr"/>
            <a:r>
              <a:rPr lang="cs-CZ" sz="1400" b="1" dirty="0" smtClean="0">
                <a:latin typeface="+mj-lt"/>
              </a:rPr>
              <a:t>kraj</a:t>
            </a:r>
            <a:endParaRPr lang="cs-CZ" sz="1400" b="1" dirty="0">
              <a:latin typeface="+mj-lt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578519" y="4541834"/>
            <a:ext cx="10486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latin typeface="+mj-lt"/>
              </a:rPr>
              <a:t>Jihočeský</a:t>
            </a:r>
          </a:p>
          <a:p>
            <a:pPr algn="ctr"/>
            <a:r>
              <a:rPr lang="cs-CZ" sz="1400" b="1" dirty="0" smtClean="0">
                <a:latin typeface="+mj-lt"/>
              </a:rPr>
              <a:t>kraj</a:t>
            </a:r>
            <a:endParaRPr lang="cs-CZ" sz="1400" b="1" dirty="0">
              <a:latin typeface="+mj-lt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203942" y="3859255"/>
            <a:ext cx="9634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b="1" dirty="0">
                <a:latin typeface="+mj-lt"/>
              </a:rPr>
              <a:t>k</a:t>
            </a:r>
            <a:r>
              <a:rPr lang="cs-CZ" sz="1400" b="1" dirty="0" smtClean="0">
                <a:latin typeface="+mj-lt"/>
              </a:rPr>
              <a:t>raj</a:t>
            </a:r>
          </a:p>
          <a:p>
            <a:pPr algn="ctr"/>
            <a:r>
              <a:rPr lang="cs-CZ" sz="1400" b="1" dirty="0" smtClean="0">
                <a:latin typeface="+mj-lt"/>
              </a:rPr>
              <a:t>Vysočina</a:t>
            </a:r>
            <a:endParaRPr lang="cs-CZ" sz="1400" b="1" dirty="0">
              <a:latin typeface="+mj-lt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183652" y="4756354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chemeClr val="bg1"/>
                </a:solidFill>
                <a:latin typeface="+mj-lt"/>
              </a:rPr>
              <a:t>Jihomoravský</a:t>
            </a:r>
          </a:p>
          <a:p>
            <a:pPr algn="ctr"/>
            <a:r>
              <a:rPr lang="cs-CZ" sz="1400" b="1" dirty="0" smtClean="0">
                <a:solidFill>
                  <a:schemeClr val="bg1"/>
                </a:solidFill>
                <a:latin typeface="+mj-lt"/>
              </a:rPr>
              <a:t>kraj</a:t>
            </a:r>
            <a:endParaRPr lang="cs-CZ" sz="14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15748352">
            <a:off x="5473585" y="3273219"/>
            <a:ext cx="15828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+mj-lt"/>
              </a:rPr>
              <a:t>Olomoucký kraj</a:t>
            </a:r>
          </a:p>
        </p:txBody>
      </p:sp>
      <p:sp>
        <p:nvSpPr>
          <p:cNvPr id="30" name="TextovéPole 29"/>
          <p:cNvSpPr txBox="1"/>
          <p:nvPr/>
        </p:nvSpPr>
        <p:spPr>
          <a:xfrm rot="1617276">
            <a:off x="6610165" y="3096235"/>
            <a:ext cx="16562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b="1" dirty="0" smtClean="0">
                <a:latin typeface="+mj-lt"/>
              </a:rPr>
              <a:t>Moravskoslezský</a:t>
            </a:r>
          </a:p>
          <a:p>
            <a:pPr algn="ctr"/>
            <a:r>
              <a:rPr lang="cs-CZ" sz="1400" b="1" dirty="0" smtClean="0">
                <a:latin typeface="+mj-lt"/>
              </a:rPr>
              <a:t>kraj</a:t>
            </a:r>
            <a:endParaRPr lang="cs-CZ" sz="1400" b="1" dirty="0">
              <a:latin typeface="+mj-lt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654623" y="4273265"/>
            <a:ext cx="8002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b="1" dirty="0" smtClean="0">
                <a:latin typeface="+mj-lt"/>
              </a:rPr>
              <a:t>Zlínský</a:t>
            </a:r>
          </a:p>
          <a:p>
            <a:pPr algn="ctr"/>
            <a:r>
              <a:rPr lang="cs-CZ" sz="1400" b="1" dirty="0" smtClean="0">
                <a:latin typeface="+mj-lt"/>
              </a:rPr>
              <a:t>kraj</a:t>
            </a:r>
            <a:endParaRPr lang="cs-CZ" sz="14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5515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3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3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500"/>
                                        <p:tgtEl>
                                          <p:spTgt spid="3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"/>
                            </p:stCondLst>
                            <p:childTnLst>
                              <p:par>
                                <p:cTn id="8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5" dur="500"/>
                                        <p:tgtEl>
                                          <p:spTgt spid="3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00"/>
                            </p:stCondLst>
                            <p:childTnLst>
                              <p:par>
                                <p:cTn id="9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6" dur="500"/>
                                        <p:tgtEl>
                                          <p:spTgt spid="3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00"/>
                            </p:stCondLst>
                            <p:childTnLst>
                              <p:par>
                                <p:cTn id="10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7" dur="500"/>
                                        <p:tgtEl>
                                          <p:spTgt spid="3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8" dur="500"/>
                                        <p:tgtEl>
                                          <p:spTgt spid="3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500"/>
                            </p:stCondLst>
                            <p:childTnLst>
                              <p:par>
                                <p:cTn id="13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9" dur="500"/>
                                        <p:tgtEl>
                                          <p:spTgt spid="3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2000"/>
                                        <p:tgtEl>
                                          <p:spTgt spid="3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3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3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2000"/>
                            </p:stCondLst>
                            <p:childTnLst>
                              <p:par>
                                <p:cTn id="15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102" y="1416154"/>
            <a:ext cx="7811317" cy="4513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Krajská města</a:t>
            </a:r>
            <a:endParaRPr lang="cs-CZ" dirty="0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420" y="2439189"/>
            <a:ext cx="1420813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87973" y="1429068"/>
            <a:ext cx="2054225" cy="177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1840" y="3090124"/>
            <a:ext cx="1706563" cy="2173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503" y="2209627"/>
            <a:ext cx="2505075" cy="2043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15462" y="1892567"/>
            <a:ext cx="1722437" cy="137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3329" y="2894049"/>
            <a:ext cx="1776413" cy="1201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63967" y="2497363"/>
            <a:ext cx="1463675" cy="212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5338" y="2682303"/>
            <a:ext cx="2017713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71049" y="4082353"/>
            <a:ext cx="1576387" cy="1281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9" name="Picture 17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12725" y="3965577"/>
            <a:ext cx="2541587" cy="184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0" name="Picture 18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6885" y="3567540"/>
            <a:ext cx="1819275" cy="1690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1" name="Picture 19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39053" y="4020693"/>
            <a:ext cx="2495550" cy="1938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2" name="Picture 20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84097" y="2992189"/>
            <a:ext cx="565150" cy="449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4834" y="1467302"/>
            <a:ext cx="1531937" cy="1039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1521601" y="2884619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2907810" y="2159066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4009733" y="1943666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910307" y="2908563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7723056" y="3523386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7102453" y="4663185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3315749" y="3196748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6576931" y="3966054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3298146" y="5170152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4642290" y="4416924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5831222" y="4731737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4839288" y="3227257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2024719" y="3751544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3441" y="2515971"/>
            <a:ext cx="14309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Karlovy Vary</a:t>
            </a:r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1615083" y="1846084"/>
            <a:ext cx="1659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Ústí nad Labem</a:t>
            </a:r>
            <a:endParaRPr lang="cs-CZ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3904888" y="1617876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Liberec</a:t>
            </a:r>
            <a:endParaRPr lang="cs-CZ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4413329" y="2493800"/>
            <a:ext cx="1653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Hradec Králové</a:t>
            </a:r>
            <a:endParaRPr lang="cs-CZ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4775522" y="3357406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Pardubice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6113691" y="3567540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Olomouc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7358477" y="3082676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Ostrava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6886617" y="4293853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Zlín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598824" y="4887914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Brno</a:t>
            </a:r>
            <a:endParaRPr lang="cs-CZ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2435417" y="4799398"/>
            <a:ext cx="1858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České Budějovice</a:t>
            </a:r>
            <a:endParaRPr lang="cs-CZ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1654346" y="3963201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Plzeň</a:t>
            </a:r>
            <a:endParaRPr lang="cs-CZ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4385496" y="3999703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Jihlava</a:t>
            </a:r>
            <a:endParaRPr lang="cs-CZ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3066197" y="2807523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4771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5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0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000"/>
                            </p:stCondLst>
                            <p:childTnLst>
                              <p:par>
                                <p:cTn id="90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93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8" dur="5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000"/>
                            </p:stCondLst>
                            <p:childTnLst>
                              <p:par>
                                <p:cTn id="10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06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1" dur="5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4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16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19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4" dur="5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2000"/>
                            </p:stCondLst>
                            <p:childTnLst>
                              <p:par>
                                <p:cTn id="12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2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7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0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2000"/>
                            </p:stCondLst>
                            <p:childTnLst>
                              <p:par>
                                <p:cTn id="142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5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0" dur="5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58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3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8" dur="5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7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0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5" grpId="0" animBg="1"/>
      <p:bldP spid="26" grpId="0" animBg="1"/>
      <p:bldP spid="27" grpId="0" animBg="1"/>
      <p:bldP spid="28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9" grpId="0" animBg="1"/>
      <p:bldP spid="40" grpId="0" animBg="1"/>
      <p:bldP spid="5" grpId="0"/>
      <p:bldP spid="98" grpId="0"/>
      <p:bldP spid="99" grpId="0"/>
      <p:bldP spid="100" grpId="0"/>
      <p:bldP spid="101" grpId="0"/>
      <p:bldP spid="102" grpId="0"/>
      <p:bldP spid="103" grpId="0"/>
      <p:bldP spid="104" grpId="0"/>
      <p:bldP spid="105" grpId="0"/>
      <p:bldP spid="106" grpId="0"/>
      <p:bldP spid="107" grpId="0"/>
      <p:bldP spid="108" grpId="0"/>
      <p:bldP spid="10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102" y="1416154"/>
            <a:ext cx="7811317" cy="4513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420" y="2439189"/>
            <a:ext cx="1420813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87973" y="1429068"/>
            <a:ext cx="2054225" cy="177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1840" y="3090124"/>
            <a:ext cx="1706563" cy="2173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503" y="2209627"/>
            <a:ext cx="2505075" cy="2043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15462" y="1892567"/>
            <a:ext cx="1722437" cy="137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3329" y="2894049"/>
            <a:ext cx="1776413" cy="1201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63967" y="2497363"/>
            <a:ext cx="1463675" cy="212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1717" y="2684910"/>
            <a:ext cx="2017713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71049" y="4082353"/>
            <a:ext cx="1576387" cy="1281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9" name="Picture 17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12725" y="3965577"/>
            <a:ext cx="2541587" cy="184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0" name="Picture 18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6885" y="3567540"/>
            <a:ext cx="1819275" cy="1690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1" name="Picture 19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39053" y="4020693"/>
            <a:ext cx="2495550" cy="1938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2" name="Picture 20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84097" y="2992189"/>
            <a:ext cx="565150" cy="449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4834" y="1467302"/>
            <a:ext cx="1531937" cy="1039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1521601" y="2884619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2907810" y="2159066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4009733" y="1943666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910307" y="2908563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7723056" y="3523386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7102453" y="4663185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3315749" y="3196748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6576931" y="3966054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3298146" y="5170152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4642290" y="4416924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5831222" y="4731737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4839288" y="3227257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2024719" y="3751544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aphicFrame>
        <p:nvGraphicFramePr>
          <p:cNvPr id="44" name="Tabulka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3570885"/>
              </p:ext>
            </p:extLst>
          </p:nvPr>
        </p:nvGraphicFramePr>
        <p:xfrm>
          <a:off x="-30658" y="23688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4050196"/>
                <a:gridCol w="4050196"/>
              </a:tblGrid>
              <a:tr h="370840"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523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Vyplň slepou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Arial" pitchFamily="34" charset="0"/>
                        </a:rPr>
                        <a:t> mapu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122992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4714908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</a:p>
        </p:txBody>
      </p:sp>
    </p:spTree>
    <p:extLst>
      <p:ext uri="{BB962C8B-B14F-4D97-AF65-F5344CB8AC3E}">
        <p14:creationId xmlns:p14="http://schemas.microsoft.com/office/powerpoint/2010/main" xmlns="" val="2910594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2_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3069</TotalTime>
  <Words>205</Words>
  <Application>Microsoft Office PowerPoint</Application>
  <PresentationFormat>Předvádění na obrazovce (4:3)</PresentationFormat>
  <Paragraphs>80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1_Mountain</vt:lpstr>
      <vt:lpstr>2_Mountain</vt:lpstr>
      <vt:lpstr>Motiv systému Office</vt:lpstr>
      <vt:lpstr>Snímek 1</vt:lpstr>
      <vt:lpstr>Anotace</vt:lpstr>
      <vt:lpstr>Datum vytvoření:</vt:lpstr>
      <vt:lpstr>Snímek 4</vt:lpstr>
      <vt:lpstr>Kraje České republiky</vt:lpstr>
      <vt:lpstr> Krajská města</vt:lpstr>
      <vt:lpstr>Snímek 7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Dum</cp:lastModifiedBy>
  <cp:revision>233</cp:revision>
  <dcterms:created xsi:type="dcterms:W3CDTF">2011-11-08T12:26:57Z</dcterms:created>
  <dcterms:modified xsi:type="dcterms:W3CDTF">2013-12-17T14:06:24Z</dcterms:modified>
</cp:coreProperties>
</file>