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  <p:sldMasterId id="2147483756" r:id="rId6"/>
  </p:sldMasterIdLst>
  <p:notesMasterIdLst>
    <p:notesMasterId r:id="rId32"/>
  </p:notesMasterIdLst>
  <p:sldIdLst>
    <p:sldId id="342" r:id="rId7"/>
    <p:sldId id="343" r:id="rId8"/>
    <p:sldId id="344" r:id="rId9"/>
    <p:sldId id="353" r:id="rId10"/>
    <p:sldId id="357" r:id="rId11"/>
    <p:sldId id="345" r:id="rId12"/>
    <p:sldId id="312" r:id="rId13"/>
    <p:sldId id="328" r:id="rId14"/>
    <p:sldId id="332" r:id="rId15"/>
    <p:sldId id="329" r:id="rId16"/>
    <p:sldId id="348" r:id="rId17"/>
    <p:sldId id="333" r:id="rId18"/>
    <p:sldId id="335" r:id="rId19"/>
    <p:sldId id="336" r:id="rId20"/>
    <p:sldId id="338" r:id="rId21"/>
    <p:sldId id="349" r:id="rId22"/>
    <p:sldId id="337" r:id="rId23"/>
    <p:sldId id="341" r:id="rId24"/>
    <p:sldId id="354" r:id="rId25"/>
    <p:sldId id="355" r:id="rId26"/>
    <p:sldId id="356" r:id="rId27"/>
    <p:sldId id="351" r:id="rId28"/>
    <p:sldId id="347" r:id="rId29"/>
    <p:sldId id="350" r:id="rId30"/>
    <p:sldId id="35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0000"/>
    <a:srgbClr val="000099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82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132" y="56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0727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115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242383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11905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628917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687446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21235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19305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409194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115770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010238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559835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3312957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108540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034674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986673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4882560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5292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388853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236370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770088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04944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68061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877493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96510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78243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60495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9011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77724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40444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36815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01969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50905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21818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36530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77486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92272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04521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67977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412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54744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94532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10202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73147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50411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568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020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62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59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110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.jpe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4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t_Vitus.jpg" TargetMode="External"/><Relationship Id="rId3" Type="http://schemas.openxmlformats.org/officeDocument/2006/relationships/hyperlink" Target="http://cs.wikipedia.org/wiki/Soubor:Flag_of_Prague.svg" TargetMode="External"/><Relationship Id="rId7" Type="http://schemas.openxmlformats.org/officeDocument/2006/relationships/hyperlink" Target="http://cs.wikipedia.org/wiki/Soubor:Saint_Vitus_Cathedral_in_Prague,_Czech_Republic.jpg" TargetMode="External"/><Relationship Id="rId2" Type="http://schemas.openxmlformats.org/officeDocument/2006/relationships/hyperlink" Target="http://cs.wikipedia.org/wiki/Soubor:Praha_CoA_CZ.svg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s.wikipedia.org/wiki/Soubor:New_Royal_Palace_-_Prague.JPG" TargetMode="External"/><Relationship Id="rId11" Type="http://schemas.openxmlformats.org/officeDocument/2006/relationships/hyperlink" Target="http://cs.wikipedia.org/wiki/Soubor:Zikmund_bell.jpg" TargetMode="External"/><Relationship Id="rId5" Type="http://schemas.openxmlformats.org/officeDocument/2006/relationships/hyperlink" Target="http://cs.wikipedia.org/wiki/Soubor:Royal_balcony,_Prague_castle.jpg" TargetMode="External"/><Relationship Id="rId10" Type="http://schemas.openxmlformats.org/officeDocument/2006/relationships/hyperlink" Target="http://cs.wikipedia.org/wiki/Soubor:Jan_Nepomuk_(js).jpg" TargetMode="External"/><Relationship Id="rId4" Type="http://schemas.openxmlformats.org/officeDocument/2006/relationships/hyperlink" Target="http://cs.wikipedia.org/wiki/Soubor:Hrad_a%C3%A9rienne.jpg" TargetMode="External"/><Relationship Id="rId9" Type="http://schemas.openxmlformats.org/officeDocument/2006/relationships/hyperlink" Target="http://cs.wikipedia.org/wiki/Soubor:Wenzelskapelle_Veitsdom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mrtka_a_turek_Prazsky_orloj.jpg" TargetMode="External"/><Relationship Id="rId3" Type="http://schemas.openxmlformats.org/officeDocument/2006/relationships/hyperlink" Target="http://cs.wikipedia.org/wiki/Soubor:Karluv_most.jpg" TargetMode="External"/><Relationship Id="rId7" Type="http://schemas.openxmlformats.org/officeDocument/2006/relationships/hyperlink" Target="http://cs.wikipedia.org/wiki/Soubor:Prague_historical_meridian.jpg" TargetMode="External"/><Relationship Id="rId2" Type="http://schemas.openxmlformats.org/officeDocument/2006/relationships/hyperlink" Target="http://cs.wikipedia.org/wiki/Soubor:Bruner-Dvorak,_Rudolf_-_Karluv_most,_povoden_zari_1890.jpg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s.wikipedia.org/wiki/Soubor:Pomnik_jana_husa_wisnia6522.JPG" TargetMode="External"/><Relationship Id="rId5" Type="http://schemas.openxmlformats.org/officeDocument/2006/relationships/hyperlink" Target="http://cs.wikipedia.org/wiki/Soubor:Views_of_Prague_from_Church_of_Our_Lady_in_front_of_T%C3%BDn_tower27.jpg" TargetMode="External"/><Relationship Id="rId4" Type="http://schemas.openxmlformats.org/officeDocument/2006/relationships/hyperlink" Target="http://cs.wikipedia.org/wiki/Soubor:John_of_Nepomuk2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_Pulverturm.jpg" TargetMode="External"/><Relationship Id="rId2" Type="http://schemas.openxmlformats.org/officeDocument/2006/relationships/hyperlink" Target="http://cs.wikipedia.org/wiki/Soubor:N%C3%A1rodn%C3%AD_divadlo,_interi%C3%A9r_(3).jpg" TargetMode="Externa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://cs.wikipedia.org/wiki/Soubor:Praha,_Liboc,_Obora_Hv%C4%9Bzda,_letohr%C3%A1dek_Hv%C4%9Bzda.JPG" TargetMode="External"/><Relationship Id="rId4" Type="http://schemas.openxmlformats.org/officeDocument/2006/relationships/hyperlink" Target="http://cs.wikipedia.org/wiki/Soubor:Wenzelsplatz-00.jpg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etrinObservationTower.jpg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332049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VY_32_INOVACE_524_ČESKÁ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PRAHA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918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308564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kraje Praha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pražské památky,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korunovační klenoty a připomíná významnou osobnost (T.G.M.)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nejdůležitější pojmy a provedou společnou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kontrolu zápisu na tabuli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218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Praha (hlavní město, kraj)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Praha (protékající řeka Vltava)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Praha (znak, vlajka)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Pražský hrad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Chrám svatého Víta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906634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800" b="0" dirty="0" smtClean="0">
                <a:solidFill>
                  <a:prstClr val="black"/>
                </a:solidFill>
                <a:effectLst/>
              </a:rPr>
              <a:t>PRAHA, ZNAK, VLAJKA, VLTAVA, PRAŽSKÝ HRAD, KATEDRÁLA SV. VÍTA, KORUNOVAČNÍ KLENOTY      </a:t>
            </a:r>
            <a:endParaRPr lang="cs-CZ" sz="18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1282535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České korunovační klenoty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Karlův most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Staroměstské náměstí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Národní divadlo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Václavské náměstí, Prašná brána, Vítkov, Letohrádek, </a:t>
            </a:r>
          </a:p>
          <a:p>
            <a:pPr marL="557784" lvl="1" indent="0">
              <a:lnSpc>
                <a:spcPct val="120000"/>
              </a:lnSpc>
              <a:buClr>
                <a:srgbClr val="909465"/>
              </a:buClr>
              <a:buNone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Tančící dům, Národní muzeum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Petřín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20841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18: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T. G. Masaryk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Tajenka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759260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710470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870681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30773" y="5291328"/>
            <a:ext cx="6192688" cy="923330"/>
          </a:xfrm>
          <a:prstGeom prst="rect">
            <a:avLst/>
          </a:prstGeom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  R  A  H  A 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6249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Praha</a:t>
            </a:r>
            <a:endParaRPr lang="cs-CZ" dirty="0"/>
          </a:p>
        </p:txBody>
      </p:sp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634" y="2882335"/>
            <a:ext cx="565150" cy="44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Ovál 32"/>
          <p:cNvSpPr/>
          <p:nvPr/>
        </p:nvSpPr>
        <p:spPr>
          <a:xfrm>
            <a:off x="4476286" y="308689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629848" y="2027559"/>
            <a:ext cx="865878" cy="1078395"/>
            <a:chOff x="3629848" y="2027559"/>
            <a:chExt cx="865878" cy="1078395"/>
          </a:xfrm>
        </p:grpSpPr>
        <p:sp>
          <p:nvSpPr>
            <p:cNvPr id="5" name="TextovéPole 4"/>
            <p:cNvSpPr txBox="1"/>
            <p:nvPr/>
          </p:nvSpPr>
          <p:spPr>
            <a:xfrm>
              <a:off x="3629848" y="2027559"/>
              <a:ext cx="71045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Praha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33" idx="1"/>
            </p:cNvCxnSpPr>
            <p:nvPr/>
          </p:nvCxnSpPr>
          <p:spPr>
            <a:xfrm>
              <a:off x="3985074" y="2396891"/>
              <a:ext cx="510652" cy="70906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8797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45641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636" y="2948964"/>
            <a:ext cx="566737" cy="45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78982"/>
            <a:ext cx="261937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132562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 Řeka protékající Prahou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31594" y="257963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Vltava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36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Praha</a:t>
            </a:r>
            <a:endParaRPr lang="cs-CZ" dirty="0"/>
          </a:p>
        </p:txBody>
      </p:sp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822" y="1619480"/>
            <a:ext cx="565150" cy="44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Ovál 32"/>
          <p:cNvSpPr/>
          <p:nvPr/>
        </p:nvSpPr>
        <p:spPr>
          <a:xfrm>
            <a:off x="4880474" y="1824039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034036" y="764704"/>
            <a:ext cx="878578" cy="1078395"/>
            <a:chOff x="3629848" y="2027559"/>
            <a:chExt cx="878578" cy="1078395"/>
          </a:xfrm>
        </p:grpSpPr>
        <p:sp>
          <p:nvSpPr>
            <p:cNvPr id="5" name="TextovéPole 4"/>
            <p:cNvSpPr txBox="1"/>
            <p:nvPr/>
          </p:nvSpPr>
          <p:spPr>
            <a:xfrm>
              <a:off x="3629848" y="2027559"/>
              <a:ext cx="71045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Praha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33" idx="1"/>
            </p:cNvCxnSpPr>
            <p:nvPr/>
          </p:nvCxnSpPr>
          <p:spPr>
            <a:xfrm>
              <a:off x="3985074" y="2396891"/>
              <a:ext cx="523352" cy="70906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ovéPole 5"/>
          <p:cNvSpPr txBox="1"/>
          <p:nvPr/>
        </p:nvSpPr>
        <p:spPr>
          <a:xfrm>
            <a:off x="1882167" y="1991438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 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96289" y="1986401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 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2050" name="Picture 2" descr="Soubor:Praha CoA CZ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76" y="2701970"/>
            <a:ext cx="3477728" cy="339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Flag of Prague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529" y="2705152"/>
            <a:ext cx="3946660" cy="262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8605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 descr="Soubor:Royal balcony, Prague cast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7" y="1030464"/>
            <a:ext cx="3617299" cy="271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://upload.wikimedia.org/wikipedia/commons/1/13/Prague_Castle_Mathias_Gat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644169"/>
            <a:ext cx="3419871" cy="455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New Royal Palace - Pragu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86" y="4524841"/>
            <a:ext cx="8550360" cy="236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Pražský</a:t>
            </a:r>
            <a:r>
              <a:rPr lang="cs-CZ" sz="4000" dirty="0" smtClean="0"/>
              <a:t> hrad</a:t>
            </a:r>
            <a:endParaRPr lang="cs-CZ" sz="4000" dirty="0"/>
          </a:p>
        </p:txBody>
      </p:sp>
      <p:pic>
        <p:nvPicPr>
          <p:cNvPr id="1030" name="Picture 6" descr="Soubor:Hrad aérienn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518" y="635120"/>
            <a:ext cx="3080351" cy="471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8597" y="661132"/>
            <a:ext cx="3102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Prezidentský balkón na nádvoří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3045" y="4139230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Pražský hrad – druhé nádvoří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9127" y="256428"/>
            <a:ext cx="1768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Matyášova brána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814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Soubor:St Vit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4337020"/>
            <a:ext cx="3783835" cy="252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Jan Nepomuk (js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910" y="0"/>
            <a:ext cx="3019222" cy="462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Praha, Katedrála, JV 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8" y="3639041"/>
            <a:ext cx="3251365" cy="321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Soubor:Wenzelskapelle Veitsdo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34" y="3411"/>
            <a:ext cx="2932607" cy="391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upload.wikimedia.org/wikipedia/commons/2/20/Zikmund_bell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197" y="3435892"/>
            <a:ext cx="2251748" cy="3422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Soubor:Saint Vitus Cathedral in Prague, Czech Republic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309" y="12145"/>
            <a:ext cx="2898086" cy="4361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 </a:t>
            </a:r>
            <a:r>
              <a:rPr lang="cs-CZ" dirty="0" smtClean="0"/>
              <a:t>Chrám svatého Víta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12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České korunovační klenoty</a:t>
            </a:r>
            <a:endParaRPr lang="cs-CZ" dirty="0"/>
          </a:p>
        </p:txBody>
      </p:sp>
      <p:pic>
        <p:nvPicPr>
          <p:cNvPr id="4098" name="Picture 2" descr="Soubor:Czech crown jewel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888" y="1161366"/>
            <a:ext cx="7162806" cy="547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91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oubor:John of Nepomuk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917" y="3653706"/>
            <a:ext cx="4756373" cy="3204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Karlův most</a:t>
            </a:r>
            <a:endParaRPr lang="cs-CZ" dirty="0"/>
          </a:p>
        </p:txBody>
      </p:sp>
      <p:pic>
        <p:nvPicPr>
          <p:cNvPr id="6146" name="Picture 2" descr="Soubor:Karluv mos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605392"/>
            <a:ext cx="4660325" cy="3495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94923" y="6211668"/>
            <a:ext cx="28200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Křížek na místě svržení těla </a:t>
            </a:r>
          </a:p>
          <a:p>
            <a:r>
              <a:rPr lang="cs-CZ" dirty="0" smtClean="0"/>
              <a:t>Jana Nepomuckého</a:t>
            </a:r>
            <a:endParaRPr lang="cs-CZ" dirty="0"/>
          </a:p>
        </p:txBody>
      </p:sp>
      <p:pic>
        <p:nvPicPr>
          <p:cNvPr id="3" name="Picture 2" descr="Soubor:Bruner-Dvorak, Rudolf - Karluv most, povoden zari 189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325" y="679052"/>
            <a:ext cx="4483675" cy="330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236296" y="3987696"/>
            <a:ext cx="1300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 povodni </a:t>
            </a:r>
          </a:p>
          <a:p>
            <a:r>
              <a:rPr lang="cs-CZ" dirty="0" smtClean="0"/>
              <a:t>Září 1890</a:t>
            </a:r>
          </a:p>
        </p:txBody>
      </p:sp>
    </p:spTree>
    <p:extLst>
      <p:ext uri="{BB962C8B-B14F-4D97-AF65-F5344CB8AC3E}">
        <p14:creationId xmlns:p14="http://schemas.microsoft.com/office/powerpoint/2010/main" val="113142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8" name="Picture 10" descr="Soubor:Prague historical meridi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81304" y="3732303"/>
            <a:ext cx="2693008" cy="3590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Soubor:Views of Prague from Church of Our Lady in front of Týn tower2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640" y="1585176"/>
            <a:ext cx="4904857" cy="3255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Soubor:Smrtka a turek Prazsky orloj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6794" y="2664692"/>
            <a:ext cx="2807206" cy="4193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Soubor:Pomnik jana husa wisnia652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068" y="358534"/>
            <a:ext cx="4416932" cy="2854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Soubor:Prazsky orloj celkovy pohled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97407" cy="448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Staroměstské náměstí</a:t>
            </a:r>
            <a:endParaRPr lang="cs-CZ" dirty="0"/>
          </a:p>
        </p:txBody>
      </p:sp>
      <p:pic>
        <p:nvPicPr>
          <p:cNvPr id="7182" name="Picture 14" descr="Soubor:Orloj-AstronomicalDial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9" y="4208434"/>
            <a:ext cx="2699047" cy="264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6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Praha 2005-09-20 národní divadl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552" y="2852936"/>
            <a:ext cx="5389444" cy="4042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upload.wikimedia.org/wikipedia/commons/thumb/b/b1/N%C3%A1rodn%C3%AD_divadlo%2C_interi%C3%A9r_%283%29.jpg/220px-N%C3%A1rodn%C3%AD_divadlo%2C_interi%C3%A9r_%283%2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48"/>
            <a:ext cx="4572000" cy="3429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648"/>
            <a:ext cx="4558996" cy="3419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882" y="3429000"/>
            <a:ext cx="4621358" cy="3466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Národní divadlo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18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Soubor:Narodni muzeu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968" y="4673696"/>
            <a:ext cx="4491304" cy="220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oubor:Prag ginger u fred gehr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809" y="3605747"/>
            <a:ext cx="3077694" cy="326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Praha, Vítkov, památník I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328" y="2298851"/>
            <a:ext cx="2374311" cy="3561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Prague - Zlata ulick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846" y="17319"/>
            <a:ext cx="3160154" cy="237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797336" y="17319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Zlatá ulička</a:t>
            </a:r>
            <a:endParaRPr lang="cs-CZ" dirty="0"/>
          </a:p>
        </p:txBody>
      </p:sp>
      <p:pic>
        <p:nvPicPr>
          <p:cNvPr id="1026" name="Picture 2" descr="Soubor:Prag Pulverturm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612"/>
            <a:ext cx="3009083" cy="361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Wenzelsplatz-0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0"/>
            <a:ext cx="3530166" cy="470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99536" y="0"/>
            <a:ext cx="3816424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Václavské náměstí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185" y="29085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Prašná brána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036" name="Picture 12" descr="Soubor:Praha, Liboc, Obora Hvězda, letohrádek Hvězd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119743"/>
            <a:ext cx="2627783" cy="175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434328" y="2799055"/>
            <a:ext cx="10759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Vítkov</a:t>
            </a:r>
          </a:p>
          <a:p>
            <a:r>
              <a:rPr lang="cs-CZ" dirty="0" smtClean="0"/>
              <a:t>Jan Žižka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16216" y="5085184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Letohrádek Hvězda 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11057" y="3710252"/>
            <a:ext cx="1329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Tančící dům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51520" y="4750411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Národní                muzeum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9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Soubor:Praha, Malá Strana, Petřín, zrcadlové bludiště I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47" y="1271190"/>
            <a:ext cx="6300193" cy="4725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Petřín</a:t>
            </a:r>
            <a:endParaRPr lang="cs-CZ" dirty="0"/>
          </a:p>
        </p:txBody>
      </p:sp>
      <p:pic>
        <p:nvPicPr>
          <p:cNvPr id="2052" name="Picture 4" descr="Soubor:PetrinObservationTow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480" y="681052"/>
            <a:ext cx="4015016" cy="617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950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Tomáš Garrigue Masaryk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Soubor:Masaryk kulaty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8" y="27296"/>
            <a:ext cx="2474640" cy="247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Soubor:Hrob TGM v Lánech - 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777" y="4650790"/>
            <a:ext cx="2923223" cy="2192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57636" y="836712"/>
            <a:ext cx="23823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/>
              <a:t>*</a:t>
            </a:r>
            <a:r>
              <a:rPr lang="cs-CZ" sz="2800" dirty="0" smtClean="0"/>
              <a:t> </a:t>
            </a:r>
            <a:r>
              <a:rPr lang="cs-CZ" sz="2000" dirty="0" smtClean="0"/>
              <a:t>7. 3. 1850 Hodonín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51146" y="1373580"/>
            <a:ext cx="2263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/>
              <a:t>†</a:t>
            </a:r>
            <a:r>
              <a:rPr lang="cs-CZ" sz="2400" dirty="0" smtClean="0"/>
              <a:t> </a:t>
            </a:r>
            <a:r>
              <a:rPr lang="cs-CZ" sz="2000" dirty="0" smtClean="0"/>
              <a:t>14. 9. 1937 Lány 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06485" y="810830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40953" y="810399"/>
            <a:ext cx="20601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Pedagog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Politik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Filosof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384" y="2426711"/>
            <a:ext cx="793441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roce 1918 zvolen prvním Československým prezidentem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označován jako prezident osvoboditel v souvislosti s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bojem o nezávislý a samostatný stát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80. narozeninám byl přijat tzv. Lex Masaryk, který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hovoří o tom, že T. G. Masaryk se zasloužil o stát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T. G. Masaryk byl navržen na Nobelovu cenu míru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71307" y="6166321"/>
            <a:ext cx="33329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Lánský hřbitov</a:t>
            </a:r>
          </a:p>
          <a:p>
            <a:r>
              <a:rPr lang="cs-CZ" dirty="0" smtClean="0"/>
              <a:t>Rodinný hrob Masarykovy rodiny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70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Hlavní město </a:t>
            </a:r>
            <a:r>
              <a:rPr lang="cs-CZ" dirty="0"/>
              <a:t>S</a:t>
            </a:r>
            <a:r>
              <a:rPr lang="cs-CZ" dirty="0" smtClean="0"/>
              <a:t>tředočeského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Příjmení prezidenta ČR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Řeka protékající Prahou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Stát řídí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Město, kde se stéká Labe a Vltava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Patří do státních symbolů – autoři Tyl, Škroup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Vláda je složená z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radnice u které je na Staroměstském náměstí orloj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Zastupitelské úřady cizích zemí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</a:t>
            </a:r>
            <a:r>
              <a:rPr lang="cs-CZ" smtClean="0"/>
              <a:t>jmenuje kaple, </a:t>
            </a:r>
            <a:r>
              <a:rPr lang="cs-CZ" dirty="0" smtClean="0"/>
              <a:t>ve které kázal J. Hus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Nejvýznamnější divadlo v Praze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Nadřazené slovo pro Poslaneckou sněmovnu a stát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Nejmodernější dopravní prostředek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Slavná pražská univerzita – nejstarší ve střední Evropě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Vyhlídková věž ze železné konstrukce Petřínská ………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Nejznámější most v Praze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115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-2491" y="897209"/>
            <a:ext cx="9130433" cy="5939661"/>
            <a:chOff x="-2491" y="635957"/>
            <a:chExt cx="9130433" cy="5939661"/>
          </a:xfrm>
        </p:grpSpPr>
        <p:sp>
          <p:nvSpPr>
            <p:cNvPr id="6" name="TextovéPole 5"/>
            <p:cNvSpPr txBox="1"/>
            <p:nvPr/>
          </p:nvSpPr>
          <p:spPr>
            <a:xfrm>
              <a:off x="0" y="63600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-2491" y="100601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" y="137445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-2485" y="174480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" y="211514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-2479" y="248502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8" y="285362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-2473" y="322373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" y="359410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-2467" y="396865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" y="433876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-2461" y="471585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6" y="509096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13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-2230" y="546107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14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2" y="583118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15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-2449" y="620628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54946" y="322123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911915" y="321897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369109" y="322124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826303" y="321897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283497" y="322125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740691" y="322374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193347" y="3226020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650316" y="322851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02972" y="323078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559941" y="322852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017135" y="322603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5479092" y="322852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5936286" y="323080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393480" y="323247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850674" y="323475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7307868" y="323248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7765062" y="323475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8222256" y="323249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8674912" y="323476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195619" y="2855916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648050" y="285680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4100256" y="285680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4557675" y="285343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5014644" y="285116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5476826" y="285820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5934020" y="286069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386451" y="286214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3193128" y="2487009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2738425" y="248580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2286000" y="248830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1833575" y="248813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381150" y="248586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650322" y="248669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4102978" y="248443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559947" y="248193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5017141" y="247967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5474335" y="248194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926204" y="248782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3195625" y="2116905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3648056" y="211659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4100487" y="211410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2740922" y="211570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2288497" y="211321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1835847" y="211570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3193134" y="1746269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3650328" y="174626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4102759" y="174399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4559953" y="174150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5017147" y="174400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3190643" y="1376165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2738431" y="137299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2286006" y="137549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1833581" y="137300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643299" y="137638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4100268" y="137389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3188377" y="1005836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2735940" y="100289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3640808" y="100605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4098002" y="100378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4555196" y="100606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3185886" y="635957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733674" y="63755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2281249" y="64004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1828824" y="63755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3638542" y="63617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3195619" y="3596355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2743188" y="359862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2290763" y="359159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1828812" y="359774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1371624" y="360001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919199" y="359774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3648050" y="359862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4105244" y="360089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4562438" y="360316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5019632" y="359591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5476826" y="359841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5938783" y="359592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6400740" y="360318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6857934" y="359592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0" name="TextovéPole 109"/>
            <p:cNvSpPr txBox="1"/>
            <p:nvPr/>
          </p:nvSpPr>
          <p:spPr>
            <a:xfrm>
              <a:off x="3193128" y="3968093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1" name="TextovéPole 110"/>
            <p:cNvSpPr txBox="1"/>
            <p:nvPr/>
          </p:nvSpPr>
          <p:spPr>
            <a:xfrm>
              <a:off x="2736159" y="396873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2283509" y="397100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3650322" y="396873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4107516" y="397100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4564710" y="397327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5021904" y="397577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5479098" y="397328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5936517" y="397578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3195625" y="4338203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2743194" y="433676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2286006" y="433657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1828818" y="433408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3652819" y="434361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4" name="TextovéPole 123"/>
            <p:cNvSpPr txBox="1"/>
            <p:nvPr/>
          </p:nvSpPr>
          <p:spPr>
            <a:xfrm>
              <a:off x="4110013" y="434610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5" name="TextovéPole 124"/>
            <p:cNvSpPr txBox="1"/>
            <p:nvPr/>
          </p:nvSpPr>
          <p:spPr>
            <a:xfrm>
              <a:off x="4571970" y="435314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6" name="TextovéPole 125"/>
            <p:cNvSpPr txBox="1"/>
            <p:nvPr/>
          </p:nvSpPr>
          <p:spPr>
            <a:xfrm>
              <a:off x="3193359" y="4713076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3650328" y="471372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4107522" y="471599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4569479" y="471848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5026673" y="472076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5483867" y="472117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5941286" y="471845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6398255" y="4720724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4" name="TextovéPole 133"/>
            <p:cNvSpPr txBox="1"/>
            <p:nvPr/>
          </p:nvSpPr>
          <p:spPr>
            <a:xfrm>
              <a:off x="6855449" y="472322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3196563" y="5080984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6" name="TextovéPole 135"/>
            <p:cNvSpPr txBox="1"/>
            <p:nvPr/>
          </p:nvSpPr>
          <p:spPr>
            <a:xfrm>
              <a:off x="2735940" y="507924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7" name="TextovéPole 136"/>
            <p:cNvSpPr txBox="1"/>
            <p:nvPr/>
          </p:nvSpPr>
          <p:spPr>
            <a:xfrm>
              <a:off x="2278752" y="508064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8" name="TextovéPole 137"/>
            <p:cNvSpPr txBox="1"/>
            <p:nvPr/>
          </p:nvSpPr>
          <p:spPr>
            <a:xfrm>
              <a:off x="1821564" y="508291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9" name="TextovéPole 138"/>
            <p:cNvSpPr txBox="1"/>
            <p:nvPr/>
          </p:nvSpPr>
          <p:spPr>
            <a:xfrm>
              <a:off x="3648062" y="508031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0" name="TextovéPole 139"/>
            <p:cNvSpPr txBox="1"/>
            <p:nvPr/>
          </p:nvSpPr>
          <p:spPr>
            <a:xfrm>
              <a:off x="3193140" y="5450446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1" name="TextovéPole 140"/>
            <p:cNvSpPr txBox="1"/>
            <p:nvPr/>
          </p:nvSpPr>
          <p:spPr>
            <a:xfrm>
              <a:off x="2738437" y="544935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2" name="TextovéPole 141"/>
            <p:cNvSpPr txBox="1"/>
            <p:nvPr/>
          </p:nvSpPr>
          <p:spPr>
            <a:xfrm>
              <a:off x="3650334" y="545042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3" name="TextovéPole 142"/>
            <p:cNvSpPr txBox="1"/>
            <p:nvPr/>
          </p:nvSpPr>
          <p:spPr>
            <a:xfrm>
              <a:off x="4107528" y="544908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4" name="TextovéPole 143"/>
            <p:cNvSpPr txBox="1"/>
            <p:nvPr/>
          </p:nvSpPr>
          <p:spPr>
            <a:xfrm>
              <a:off x="4564722" y="545021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5" name="TextovéPole 144"/>
            <p:cNvSpPr txBox="1"/>
            <p:nvPr/>
          </p:nvSpPr>
          <p:spPr>
            <a:xfrm>
              <a:off x="5021916" y="545021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6" name="TextovéPole 145"/>
            <p:cNvSpPr txBox="1"/>
            <p:nvPr/>
          </p:nvSpPr>
          <p:spPr>
            <a:xfrm>
              <a:off x="5479110" y="544965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7" name="TextovéPole 146"/>
            <p:cNvSpPr txBox="1"/>
            <p:nvPr/>
          </p:nvSpPr>
          <p:spPr>
            <a:xfrm>
              <a:off x="3195412" y="5820781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8" name="TextovéPole 147"/>
            <p:cNvSpPr txBox="1"/>
            <p:nvPr/>
          </p:nvSpPr>
          <p:spPr>
            <a:xfrm>
              <a:off x="2740709" y="582422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9" name="TextovéPole 148"/>
            <p:cNvSpPr txBox="1"/>
            <p:nvPr/>
          </p:nvSpPr>
          <p:spPr>
            <a:xfrm>
              <a:off x="2283746" y="582650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0" name="TextovéPole 149"/>
            <p:cNvSpPr txBox="1"/>
            <p:nvPr/>
          </p:nvSpPr>
          <p:spPr>
            <a:xfrm>
              <a:off x="1826333" y="582899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1" name="TextovéPole 150"/>
            <p:cNvSpPr txBox="1"/>
            <p:nvPr/>
          </p:nvSpPr>
          <p:spPr>
            <a:xfrm>
              <a:off x="3652831" y="582410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2" name="TextovéPole 151"/>
            <p:cNvSpPr txBox="1"/>
            <p:nvPr/>
          </p:nvSpPr>
          <p:spPr>
            <a:xfrm>
              <a:off x="4110025" y="5819900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3" name="TextovéPole 152"/>
            <p:cNvSpPr txBox="1"/>
            <p:nvPr/>
          </p:nvSpPr>
          <p:spPr>
            <a:xfrm>
              <a:off x="4567219" y="582217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4" name="TextovéPole 153"/>
            <p:cNvSpPr txBox="1"/>
            <p:nvPr/>
          </p:nvSpPr>
          <p:spPr>
            <a:xfrm>
              <a:off x="5024413" y="582466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5" name="TextovéPole 154"/>
            <p:cNvSpPr txBox="1"/>
            <p:nvPr/>
          </p:nvSpPr>
          <p:spPr>
            <a:xfrm>
              <a:off x="5481607" y="5822178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6" name="TextovéPole 155"/>
            <p:cNvSpPr txBox="1"/>
            <p:nvPr/>
          </p:nvSpPr>
          <p:spPr>
            <a:xfrm>
              <a:off x="3197909" y="6195429"/>
              <a:ext cx="453030" cy="369332"/>
            </a:xfrm>
            <a:prstGeom prst="rect">
              <a:avLst/>
            </a:prstGeom>
            <a:solidFill>
              <a:srgbClr val="C00000">
                <a:alpha val="20000"/>
              </a:srgb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7" name="TextovéPole 156"/>
            <p:cNvSpPr txBox="1"/>
            <p:nvPr/>
          </p:nvSpPr>
          <p:spPr>
            <a:xfrm>
              <a:off x="2743206" y="619433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8" name="TextovéPole 157"/>
            <p:cNvSpPr txBox="1"/>
            <p:nvPr/>
          </p:nvSpPr>
          <p:spPr>
            <a:xfrm>
              <a:off x="3655103" y="6195016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9" name="TextovéPole 158"/>
            <p:cNvSpPr txBox="1"/>
            <p:nvPr/>
          </p:nvSpPr>
          <p:spPr>
            <a:xfrm>
              <a:off x="4112297" y="6192525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0" name="TextovéPole 159"/>
            <p:cNvSpPr txBox="1"/>
            <p:nvPr/>
          </p:nvSpPr>
          <p:spPr>
            <a:xfrm>
              <a:off x="4569491" y="6194797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1" name="TextovéPole 160"/>
            <p:cNvSpPr txBox="1"/>
            <p:nvPr/>
          </p:nvSpPr>
          <p:spPr>
            <a:xfrm>
              <a:off x="5022147" y="619253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2" name="TextovéPole 161"/>
            <p:cNvSpPr txBox="1"/>
            <p:nvPr/>
          </p:nvSpPr>
          <p:spPr>
            <a:xfrm>
              <a:off x="5483879" y="6194803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3" name="TextovéPole 162"/>
            <p:cNvSpPr txBox="1"/>
            <p:nvPr/>
          </p:nvSpPr>
          <p:spPr>
            <a:xfrm>
              <a:off x="5936310" y="6192312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4" name="TextovéPole 163"/>
            <p:cNvSpPr txBox="1"/>
            <p:nvPr/>
          </p:nvSpPr>
          <p:spPr>
            <a:xfrm>
              <a:off x="6393504" y="6194809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5" name="TextovéPole 164"/>
            <p:cNvSpPr txBox="1"/>
            <p:nvPr/>
          </p:nvSpPr>
          <p:spPr>
            <a:xfrm>
              <a:off x="6851823" y="6197081"/>
              <a:ext cx="45303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166" name="Tabulka 16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5964100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524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445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- řešení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63600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-2491" y="100601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" y="137445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-2485" y="174480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" y="211514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-2479" y="248502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" y="285362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-2473" y="322373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" y="359410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-2467" y="3968655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" y="4338765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-2461" y="471585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" y="509096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-2230" y="546107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" y="583118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-2449" y="620628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4946" y="322123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911915" y="321897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81837" y="321782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826303" y="321897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83497" y="322125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740691" y="322374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93347" y="3226020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650316" y="322851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102972" y="323078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559941" y="322852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17135" y="322603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5479092" y="322852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936286" y="323080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6393480" y="323247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50674" y="323475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7307868" y="323248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65062" y="323475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8222256" y="323249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674912" y="323476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3195619" y="2855916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648050" y="285680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4100256" y="285680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557675" y="285343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5014644" y="2851165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476826" y="285820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5934020" y="286069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6386451" y="286214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Ů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3193128" y="2487009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2738425" y="248580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286000" y="248830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833575" y="248813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1381150" y="248586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650322" y="248669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102978" y="248443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4559947" y="248193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017141" y="247967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5474335" y="2481945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926204" y="248782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3195625" y="2116905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648056" y="211659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4100487" y="211410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740922" y="211570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288497" y="211321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1835847" y="211570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193134" y="1746269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3650328" y="174626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102759" y="174399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4559953" y="174150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017147" y="174400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3190643" y="1376165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738431" y="137299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2286006" y="137549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1833581" y="137300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3643299" y="137638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4100268" y="137389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3188377" y="1005836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2735940" y="100289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640808" y="1006055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4098002" y="100378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4555196" y="100606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3185886" y="635957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H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2733674" y="63755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1" name="TextovéPole 90"/>
          <p:cNvSpPr txBox="1"/>
          <p:nvPr/>
        </p:nvSpPr>
        <p:spPr>
          <a:xfrm>
            <a:off x="2281249" y="64004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1828824" y="63755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94" name="TextovéPole 93"/>
          <p:cNvSpPr txBox="1"/>
          <p:nvPr/>
        </p:nvSpPr>
        <p:spPr>
          <a:xfrm>
            <a:off x="3638542" y="63617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5" name="TextovéPole 94"/>
          <p:cNvSpPr txBox="1"/>
          <p:nvPr/>
        </p:nvSpPr>
        <p:spPr>
          <a:xfrm>
            <a:off x="3195619" y="3596355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743188" y="359862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2290763" y="359159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828812" y="359774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99" name="TextovéPole 98"/>
          <p:cNvSpPr txBox="1"/>
          <p:nvPr/>
        </p:nvSpPr>
        <p:spPr>
          <a:xfrm>
            <a:off x="1371624" y="360001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919199" y="359774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3648050" y="359862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03" name="TextovéPole 102"/>
          <p:cNvSpPr txBox="1"/>
          <p:nvPr/>
        </p:nvSpPr>
        <p:spPr>
          <a:xfrm>
            <a:off x="4105244" y="360089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4562438" y="360316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05" name="TextovéPole 104"/>
          <p:cNvSpPr txBox="1"/>
          <p:nvPr/>
        </p:nvSpPr>
        <p:spPr>
          <a:xfrm>
            <a:off x="5019632" y="359591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476826" y="359841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107" name="TextovéPole 106"/>
          <p:cNvSpPr txBox="1"/>
          <p:nvPr/>
        </p:nvSpPr>
        <p:spPr>
          <a:xfrm>
            <a:off x="5938783" y="359592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400740" y="360318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9" name="TextovéPole 108"/>
          <p:cNvSpPr txBox="1"/>
          <p:nvPr/>
        </p:nvSpPr>
        <p:spPr>
          <a:xfrm>
            <a:off x="6857934" y="359592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193128" y="3968093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11" name="TextovéPole 110"/>
          <p:cNvSpPr txBox="1"/>
          <p:nvPr/>
        </p:nvSpPr>
        <p:spPr>
          <a:xfrm>
            <a:off x="2736159" y="396873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2283509" y="397100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113" name="TextovéPole 112"/>
          <p:cNvSpPr txBox="1"/>
          <p:nvPr/>
        </p:nvSpPr>
        <p:spPr>
          <a:xfrm>
            <a:off x="3650322" y="396873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14" name="TextovéPole 113"/>
          <p:cNvSpPr txBox="1"/>
          <p:nvPr/>
        </p:nvSpPr>
        <p:spPr>
          <a:xfrm>
            <a:off x="4107516" y="397100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115" name="TextovéPole 114"/>
          <p:cNvSpPr txBox="1"/>
          <p:nvPr/>
        </p:nvSpPr>
        <p:spPr>
          <a:xfrm>
            <a:off x="4564710" y="397327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5021904" y="3975775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117" name="TextovéPole 116"/>
          <p:cNvSpPr txBox="1"/>
          <p:nvPr/>
        </p:nvSpPr>
        <p:spPr>
          <a:xfrm>
            <a:off x="5479098" y="397328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5936517" y="397578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119" name="TextovéPole 118"/>
          <p:cNvSpPr txBox="1"/>
          <p:nvPr/>
        </p:nvSpPr>
        <p:spPr>
          <a:xfrm>
            <a:off x="3195625" y="4338203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2743194" y="433676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21" name="TextovéPole 120"/>
          <p:cNvSpPr txBox="1"/>
          <p:nvPr/>
        </p:nvSpPr>
        <p:spPr>
          <a:xfrm>
            <a:off x="2286006" y="4336575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1828818" y="433408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23" name="TextovéPole 122"/>
          <p:cNvSpPr txBox="1"/>
          <p:nvPr/>
        </p:nvSpPr>
        <p:spPr>
          <a:xfrm>
            <a:off x="3652819" y="434361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4110013" y="434610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25" name="TextovéPole 124"/>
          <p:cNvSpPr txBox="1"/>
          <p:nvPr/>
        </p:nvSpPr>
        <p:spPr>
          <a:xfrm>
            <a:off x="4571970" y="435314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3193359" y="4713076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127" name="TextovéPole 126"/>
          <p:cNvSpPr txBox="1"/>
          <p:nvPr/>
        </p:nvSpPr>
        <p:spPr>
          <a:xfrm>
            <a:off x="3650328" y="471372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28" name="TextovéPole 127"/>
          <p:cNvSpPr txBox="1"/>
          <p:nvPr/>
        </p:nvSpPr>
        <p:spPr>
          <a:xfrm>
            <a:off x="4107522" y="471599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4569479" y="471848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30" name="TextovéPole 129"/>
          <p:cNvSpPr txBox="1"/>
          <p:nvPr/>
        </p:nvSpPr>
        <p:spPr>
          <a:xfrm>
            <a:off x="5026673" y="472076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5483867" y="472117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32" name="TextovéPole 131"/>
          <p:cNvSpPr txBox="1"/>
          <p:nvPr/>
        </p:nvSpPr>
        <p:spPr>
          <a:xfrm>
            <a:off x="5941286" y="471845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6398255" y="4720724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34" name="TextovéPole 133"/>
          <p:cNvSpPr txBox="1"/>
          <p:nvPr/>
        </p:nvSpPr>
        <p:spPr>
          <a:xfrm>
            <a:off x="6855449" y="472322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3196563" y="5080984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735940" y="507924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2278752" y="508064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1821564" y="508291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39" name="TextovéPole 138"/>
          <p:cNvSpPr txBox="1"/>
          <p:nvPr/>
        </p:nvSpPr>
        <p:spPr>
          <a:xfrm>
            <a:off x="3648062" y="508031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3193140" y="5450446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41" name="TextovéPole 140"/>
          <p:cNvSpPr txBox="1"/>
          <p:nvPr/>
        </p:nvSpPr>
        <p:spPr>
          <a:xfrm>
            <a:off x="2738437" y="544935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3650334" y="545042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43" name="TextovéPole 142"/>
          <p:cNvSpPr txBox="1"/>
          <p:nvPr/>
        </p:nvSpPr>
        <p:spPr>
          <a:xfrm>
            <a:off x="4107528" y="544908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4564722" y="545021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45" name="TextovéPole 144"/>
          <p:cNvSpPr txBox="1"/>
          <p:nvPr/>
        </p:nvSpPr>
        <p:spPr>
          <a:xfrm>
            <a:off x="5021916" y="545021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5479110" y="544965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3195412" y="5820781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H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2740709" y="582422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</a:p>
        </p:txBody>
      </p:sp>
      <p:sp>
        <p:nvSpPr>
          <p:cNvPr id="149" name="TextovéPole 148"/>
          <p:cNvSpPr txBox="1"/>
          <p:nvPr/>
        </p:nvSpPr>
        <p:spPr>
          <a:xfrm>
            <a:off x="2283746" y="582650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0" name="TextovéPole 149"/>
          <p:cNvSpPr txBox="1"/>
          <p:nvPr/>
        </p:nvSpPr>
        <p:spPr>
          <a:xfrm>
            <a:off x="1826333" y="582899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51" name="TextovéPole 150"/>
          <p:cNvSpPr txBox="1"/>
          <p:nvPr/>
        </p:nvSpPr>
        <p:spPr>
          <a:xfrm>
            <a:off x="3652831" y="582410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4110025" y="5819900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53" name="TextovéPole 152"/>
          <p:cNvSpPr txBox="1"/>
          <p:nvPr/>
        </p:nvSpPr>
        <p:spPr>
          <a:xfrm>
            <a:off x="4567219" y="582217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4" name="TextovéPole 153"/>
          <p:cNvSpPr txBox="1"/>
          <p:nvPr/>
        </p:nvSpPr>
        <p:spPr>
          <a:xfrm>
            <a:off x="5024413" y="582466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55" name="TextovéPole 154"/>
          <p:cNvSpPr txBox="1"/>
          <p:nvPr/>
        </p:nvSpPr>
        <p:spPr>
          <a:xfrm>
            <a:off x="5481607" y="5822178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6" name="TextovéPole 155"/>
          <p:cNvSpPr txBox="1"/>
          <p:nvPr/>
        </p:nvSpPr>
        <p:spPr>
          <a:xfrm>
            <a:off x="3197909" y="6195429"/>
            <a:ext cx="453030" cy="369332"/>
          </a:xfrm>
          <a:prstGeom prst="rect">
            <a:avLst/>
          </a:prstGeom>
          <a:solidFill>
            <a:srgbClr val="C00000">
              <a:alpha val="20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57" name="TextovéPole 156"/>
          <p:cNvSpPr txBox="1"/>
          <p:nvPr/>
        </p:nvSpPr>
        <p:spPr>
          <a:xfrm>
            <a:off x="2743206" y="619433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8" name="TextovéPole 157"/>
          <p:cNvSpPr txBox="1"/>
          <p:nvPr/>
        </p:nvSpPr>
        <p:spPr>
          <a:xfrm>
            <a:off x="3655103" y="6195016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59" name="TextovéPole 158"/>
          <p:cNvSpPr txBox="1"/>
          <p:nvPr/>
        </p:nvSpPr>
        <p:spPr>
          <a:xfrm>
            <a:off x="4112297" y="6192525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0" name="TextovéPole 159"/>
          <p:cNvSpPr txBox="1"/>
          <p:nvPr/>
        </p:nvSpPr>
        <p:spPr>
          <a:xfrm>
            <a:off x="4569491" y="6194797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Ů</a:t>
            </a:r>
          </a:p>
        </p:txBody>
      </p:sp>
      <p:sp>
        <p:nvSpPr>
          <p:cNvPr id="161" name="TextovéPole 160"/>
          <p:cNvSpPr txBox="1"/>
          <p:nvPr/>
        </p:nvSpPr>
        <p:spPr>
          <a:xfrm>
            <a:off x="5022147" y="619253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2" name="TextovéPole 161"/>
          <p:cNvSpPr txBox="1"/>
          <p:nvPr/>
        </p:nvSpPr>
        <p:spPr>
          <a:xfrm>
            <a:off x="5483879" y="6194803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63" name="TextovéPole 162"/>
          <p:cNvSpPr txBox="1"/>
          <p:nvPr/>
        </p:nvSpPr>
        <p:spPr>
          <a:xfrm>
            <a:off x="5936310" y="6192312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64" name="TextovéPole 163"/>
          <p:cNvSpPr txBox="1"/>
          <p:nvPr/>
        </p:nvSpPr>
        <p:spPr>
          <a:xfrm>
            <a:off x="6393504" y="6194809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6851823" y="6197081"/>
            <a:ext cx="45303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449859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000"/>
                            </p:stCondLst>
                            <p:childTnLst>
                              <p:par>
                                <p:cTn id="9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000"/>
                            </p:stCondLst>
                            <p:childTnLst>
                              <p:par>
                                <p:cTn id="9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0"/>
                            </p:stCondLst>
                            <p:childTnLst>
                              <p:par>
                                <p:cTn id="10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500"/>
                            </p:stCondLst>
                            <p:childTnLst>
                              <p:par>
                                <p:cTn id="1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500"/>
                            </p:stCondLst>
                            <p:childTnLst>
                              <p:par>
                                <p:cTn id="1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000"/>
                            </p:stCondLst>
                            <p:childTnLst>
                              <p:par>
                                <p:cTn id="1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500"/>
                            </p:stCondLst>
                            <p:childTnLst>
                              <p:par>
                                <p:cTn id="1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6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2000"/>
                            </p:stCondLst>
                            <p:childTnLst>
                              <p:par>
                                <p:cTn id="172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3000"/>
                            </p:stCondLst>
                            <p:childTnLst>
                              <p:par>
                                <p:cTn id="178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4000"/>
                            </p:stCondLst>
                            <p:childTnLst>
                              <p:par>
                                <p:cTn id="184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5000"/>
                            </p:stCondLst>
                            <p:childTnLst>
                              <p:par>
                                <p:cTn id="190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9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6000"/>
                            </p:stCondLst>
                            <p:childTnLst>
                              <p:par>
                                <p:cTn id="196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9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7000"/>
                            </p:stCondLst>
                            <p:childTnLst>
                              <p:par>
                                <p:cTn id="202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6" dur="1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8000"/>
                            </p:stCondLst>
                            <p:childTnLst>
                              <p:par>
                                <p:cTn id="208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9000"/>
                            </p:stCondLst>
                            <p:childTnLst>
                              <p:par>
                                <p:cTn id="214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20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2000"/>
                            </p:stCondLst>
                            <p:childTnLst>
                              <p:par>
                                <p:cTn id="2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3000"/>
                            </p:stCondLst>
                            <p:childTnLst>
                              <p:par>
                                <p:cTn id="24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4000"/>
                            </p:stCondLst>
                            <p:childTnLst>
                              <p:par>
                                <p:cTn id="25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1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5000"/>
                            </p:stCondLst>
                            <p:childTnLst>
                              <p:par>
                                <p:cTn id="25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1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6000"/>
                            </p:stCondLst>
                            <p:childTnLst>
                              <p:par>
                                <p:cTn id="26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7000"/>
                            </p:stCondLst>
                            <p:childTnLst>
                              <p:par>
                                <p:cTn id="26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3" dur="1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9" fill="hold">
                            <p:stCondLst>
                              <p:cond delay="500"/>
                            </p:stCondLst>
                            <p:childTnLst>
                              <p:par>
                                <p:cTn id="28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1000"/>
                            </p:stCondLst>
                            <p:childTnLst>
                              <p:par>
                                <p:cTn id="28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6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0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1" fill="hold">
                            <p:stCondLst>
                              <p:cond delay="2000"/>
                            </p:stCondLst>
                            <p:childTnLst>
                              <p:par>
                                <p:cTn id="29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2500"/>
                            </p:stCondLst>
                            <p:childTnLst>
                              <p:par>
                                <p:cTn id="2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8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3" fill="hold">
                            <p:stCondLst>
                              <p:cond delay="3500"/>
                            </p:stCondLst>
                            <p:childTnLst>
                              <p:par>
                                <p:cTn id="30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6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7" fill="hold">
                            <p:stCondLst>
                              <p:cond delay="4000"/>
                            </p:stCondLst>
                            <p:childTnLst>
                              <p:par>
                                <p:cTn id="30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1" fill="hold">
                            <p:stCondLst>
                              <p:cond delay="4500"/>
                            </p:stCondLst>
                            <p:childTnLst>
                              <p:par>
                                <p:cTn id="3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5" fill="hold">
                            <p:stCondLst>
                              <p:cond delay="5000"/>
                            </p:stCondLst>
                            <p:childTnLst>
                              <p:par>
                                <p:cTn id="3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8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5500"/>
                            </p:stCondLst>
                            <p:childTnLst>
                              <p:par>
                                <p:cTn id="3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2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3" fill="hold">
                            <p:stCondLst>
                              <p:cond delay="6000"/>
                            </p:stCondLst>
                            <p:childTnLst>
                              <p:par>
                                <p:cTn id="3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6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6500"/>
                            </p:stCondLst>
                            <p:childTnLst>
                              <p:par>
                                <p:cTn id="3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0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5" fill="hold">
                            <p:stCondLst>
                              <p:cond delay="7500"/>
                            </p:stCondLst>
                            <p:childTnLst>
                              <p:par>
                                <p:cTn id="3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8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9" fill="hold">
                            <p:stCondLst>
                              <p:cond delay="8000"/>
                            </p:stCondLst>
                            <p:childTnLst>
                              <p:par>
                                <p:cTn id="3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2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3" fill="hold">
                            <p:stCondLst>
                              <p:cond delay="8500"/>
                            </p:stCondLst>
                            <p:childTnLst>
                              <p:par>
                                <p:cTn id="3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6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7" fill="hold">
                            <p:stCondLst>
                              <p:cond delay="9000"/>
                            </p:stCondLst>
                            <p:childTnLst>
                              <p:par>
                                <p:cTn id="3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0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20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6" dur="20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20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000"/>
                            </p:stCondLst>
                            <p:childTnLst>
                              <p:par>
                                <p:cTn id="35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1" dur="2000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2" dur="2000" fill="hold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2000" fill="hold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4000"/>
                            </p:stCondLst>
                            <p:childTnLst>
                              <p:par>
                                <p:cTn id="36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2000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2000" fill="hold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6000"/>
                            </p:stCondLst>
                            <p:childTnLst>
                              <p:par>
                                <p:cTn id="37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200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4" dur="2000" fill="hold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2000" fill="hold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2000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0" dur="20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20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5" dur="2000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6" dur="20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20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1" dur="2000"/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2" dur="2000" fill="hold"/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2000" fill="hold"/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2000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8" dur="2000" fill="hold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2000" fill="hold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2000"/>
                                        <p:tgtEl>
                                          <p:spTgt spid="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2000" fill="hold"/>
                                        <p:tgtEl>
                                          <p:spTgt spid="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9" dur="2000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0" dur="20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20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20000"/>
                            </p:stCondLst>
                            <p:childTnLst>
                              <p:par>
                                <p:cTn id="41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2000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6" dur="20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20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1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1" dur="2000"/>
                                        <p:tgtEl>
                                          <p:spTgt spid="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2" dur="2000" fill="hold"/>
                                        <p:tgtEl>
                                          <p:spTgt spid="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2000" fill="hold"/>
                                        <p:tgtEl>
                                          <p:spTgt spid="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2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2000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8" dur="20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20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3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2000"/>
                                        <p:tgtEl>
                                          <p:spTgt spid="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2000" fill="hold"/>
                                        <p:tgtEl>
                                          <p:spTgt spid="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2000" fill="hold"/>
                                        <p:tgtEl>
                                          <p:spTgt spid="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6" fill="hold">
                      <p:stCondLst>
                        <p:cond delay="indefinite"/>
                      </p:stCondLst>
                      <p:childTnLst>
                        <p:par>
                          <p:cTn id="437" fill="hold">
                            <p:stCondLst>
                              <p:cond delay="0"/>
                            </p:stCondLst>
                            <p:childTnLst>
                              <p:par>
                                <p:cTn id="43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0" dur="800" decel="100000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1" dur="800" decel="1000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800" decel="1000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800" decel="1000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47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9" dur="800" decel="100000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0" dur="800" decel="1000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800" decel="1000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800" decel="1000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5" fill="hold">
                            <p:stCondLst>
                              <p:cond delay="2000"/>
                            </p:stCondLst>
                            <p:childTnLst>
                              <p:par>
                                <p:cTn id="45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8" dur="800" decel="100000"/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9" dur="800" decel="100000" fill="hold"/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800" decel="100000" fill="hold"/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800" decel="100000" fill="hold"/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4" fill="hold">
                            <p:stCondLst>
                              <p:cond delay="3000"/>
                            </p:stCondLst>
                            <p:childTnLst>
                              <p:par>
                                <p:cTn id="46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7" dur="800" decel="100000"/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8" dur="800" decel="100000" fill="hold"/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800" decel="100000" fill="hold"/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800" decel="100000" fill="hold"/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3" fill="hold">
                            <p:stCondLst>
                              <p:cond delay="4000"/>
                            </p:stCondLst>
                            <p:childTnLst>
                              <p:par>
                                <p:cTn id="474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6" dur="800" decel="100000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7" dur="800" decel="1000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800" decel="1000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800" decel="1000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2" fill="hold">
                            <p:stCondLst>
                              <p:cond delay="5000"/>
                            </p:stCondLst>
                            <p:childTnLst>
                              <p:par>
                                <p:cTn id="483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5" dur="800" decel="100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6" dur="800" decel="100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800" decel="100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800" decel="100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1" fill="hold">
                            <p:stCondLst>
                              <p:cond delay="6000"/>
                            </p:stCondLst>
                            <p:childTnLst>
                              <p:par>
                                <p:cTn id="492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4" dur="800" decel="100000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5" dur="800" decel="1000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800" decel="1000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800" decel="1000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0" fill="hold">
                            <p:stCondLst>
                              <p:cond delay="7000"/>
                            </p:stCondLst>
                            <p:childTnLst>
                              <p:par>
                                <p:cTn id="501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3" dur="800" decel="100000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4" dur="800" decel="1000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00" decel="1000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800" decel="1000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9" fill="hold">
                            <p:stCondLst>
                              <p:cond delay="8000"/>
                            </p:stCondLst>
                            <p:childTnLst>
                              <p:par>
                                <p:cTn id="510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2" dur="800" decel="100000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3" dur="800" decel="1000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4" dur="800" decel="1000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800" decel="1000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8" fill="hold">
                      <p:stCondLst>
                        <p:cond delay="indefinite"/>
                      </p:stCondLst>
                      <p:childTnLst>
                        <p:par>
                          <p:cTn id="519" fill="hold">
                            <p:stCondLst>
                              <p:cond delay="0"/>
                            </p:stCondLst>
                            <p:childTnLst>
                              <p:par>
                                <p:cTn id="52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7" fill="hold">
                            <p:stCondLst>
                              <p:cond delay="1000"/>
                            </p:stCondLst>
                            <p:childTnLst>
                              <p:par>
                                <p:cTn id="528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5" fill="hold">
                            <p:stCondLst>
                              <p:cond delay="2000"/>
                            </p:stCondLst>
                            <p:childTnLst>
                              <p:par>
                                <p:cTn id="536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4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4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4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52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5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9" fill="hold">
                            <p:stCondLst>
                              <p:cond delay="5000"/>
                            </p:stCondLst>
                            <p:childTnLst>
                              <p:par>
                                <p:cTn id="560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7" fill="hold">
                            <p:stCondLst>
                              <p:cond delay="6000"/>
                            </p:stCondLst>
                            <p:childTnLst>
                              <p:par>
                                <p:cTn id="568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7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5" fill="hold">
                      <p:stCondLst>
                        <p:cond delay="indefinite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9" dur="2000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0" dur="20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20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20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3" fill="hold">
                            <p:stCondLst>
                              <p:cond delay="2000"/>
                            </p:stCondLst>
                            <p:childTnLst>
                              <p:par>
                                <p:cTn id="584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6" dur="2000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7" dur="20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8" dur="20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9" dur="20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0" fill="hold">
                            <p:stCondLst>
                              <p:cond delay="4000"/>
                            </p:stCondLst>
                            <p:childTnLst>
                              <p:par>
                                <p:cTn id="591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3" dur="2000"/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4" dur="2000" fill="hold"/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5" dur="2000" fill="hold"/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6" dur="2000" fill="hold"/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7" fill="hold">
                            <p:stCondLst>
                              <p:cond delay="6000"/>
                            </p:stCondLst>
                            <p:childTnLst>
                              <p:par>
                                <p:cTn id="598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0" dur="2000"/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1" dur="2000" fill="hold"/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2000" fill="hold"/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3" dur="2000" fill="hold"/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4" fill="hold">
                            <p:stCondLst>
                              <p:cond delay="8000"/>
                            </p:stCondLst>
                            <p:childTnLst>
                              <p:par>
                                <p:cTn id="60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7" dur="2000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8" dur="20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9" dur="20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0" dur="20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612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4" dur="2000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20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20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20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8" fill="hold">
                            <p:stCondLst>
                              <p:cond delay="12000"/>
                            </p:stCondLst>
                            <p:childTnLst>
                              <p:par>
                                <p:cTn id="619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1" dur="2000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2" dur="20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3" dur="20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4" dur="20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626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8" dur="2000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9" dur="20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0" dur="20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1" dur="20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2" fill="hold">
                            <p:stCondLst>
                              <p:cond delay="16000"/>
                            </p:stCondLst>
                            <p:childTnLst>
                              <p:par>
                                <p:cTn id="633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5" dur="2000"/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6" dur="2000" fill="hold"/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2000" fill="hold"/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2000" fill="hold"/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9" fill="hold">
                      <p:stCondLst>
                        <p:cond delay="indefinite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3" dur="1000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4" dur="1000" fill="hold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5" dur="900" decel="100000" fill="hold"/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7" fill="hold">
                            <p:stCondLst>
                              <p:cond delay="1000"/>
                            </p:stCondLst>
                            <p:childTnLst>
                              <p:par>
                                <p:cTn id="648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0" dur="1000"/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1" dur="1000" fill="hold"/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2" dur="900" decel="100000" fill="hold"/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7" dur="1000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8" dur="10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900" decel="100000" fill="hold"/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6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4" dur="1000"/>
                                        <p:tgtEl>
                                          <p:spTgt spid="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5" dur="1000" fill="hold"/>
                                        <p:tgtEl>
                                          <p:spTgt spid="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6" dur="900" decel="100000" fill="hold"/>
                                        <p:tgtEl>
                                          <p:spTgt spid="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6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1" dur="1000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10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900" decel="1000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5" fill="hold">
                      <p:stCondLst>
                        <p:cond delay="indefinite"/>
                      </p:stCondLst>
                      <p:childTnLst>
                        <p:par>
                          <p:cTn id="676" fill="hold">
                            <p:stCondLst>
                              <p:cond delay="0"/>
                            </p:stCondLst>
                            <p:childTnLst>
                              <p:par>
                                <p:cTn id="67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9" dur="1000"/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0" dur="1000" fill="hold"/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1" dur="1000" fill="hold"/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2" fill="hold">
                            <p:stCondLst>
                              <p:cond delay="1000"/>
                            </p:stCondLst>
                            <p:childTnLst>
                              <p:par>
                                <p:cTn id="68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5" dur="1000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6" dur="1000" fill="hold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7" dur="1000" fill="hold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000"/>
                            </p:stCondLst>
                            <p:childTnLst>
                              <p:par>
                                <p:cTn id="68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1" dur="1000"/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2" dur="1000" fill="hold"/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000" fill="hold"/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4" fill="hold">
                            <p:stCondLst>
                              <p:cond delay="3000"/>
                            </p:stCondLst>
                            <p:childTnLst>
                              <p:par>
                                <p:cTn id="69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7" dur="1000"/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8" dur="1000" fill="hold"/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9" dur="1000" fill="hold"/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0" fill="hold">
                            <p:stCondLst>
                              <p:cond delay="4000"/>
                            </p:stCondLst>
                            <p:childTnLst>
                              <p:par>
                                <p:cTn id="70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3" dur="1000"/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4" dur="1000" fill="hold"/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5" dur="1000" fill="hold"/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6" fill="hold">
                            <p:stCondLst>
                              <p:cond delay="5000"/>
                            </p:stCondLst>
                            <p:childTnLst>
                              <p:par>
                                <p:cTn id="70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9" dur="1000"/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1000" fill="hold"/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1000" fill="hold"/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2" fill="hold">
                            <p:stCondLst>
                              <p:cond delay="6000"/>
                            </p:stCondLst>
                            <p:childTnLst>
                              <p:par>
                                <p:cTn id="71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5" dur="1000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6" dur="10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7" dur="10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8" fill="hold">
                      <p:stCondLst>
                        <p:cond delay="indefinite"/>
                      </p:stCondLst>
                      <p:childTnLst>
                        <p:par>
                          <p:cTn id="719" fill="hold">
                            <p:stCondLst>
                              <p:cond delay="0"/>
                            </p:stCondLst>
                            <p:childTnLst>
                              <p:par>
                                <p:cTn id="7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2" dur="1000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3" dur="10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4" dur="10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5" fill="hold">
                            <p:stCondLst>
                              <p:cond delay="1000"/>
                            </p:stCondLst>
                            <p:childTnLst>
                              <p:par>
                                <p:cTn id="7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8" dur="1000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1000" fill="hold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1000" fill="hold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1" fill="hold">
                            <p:stCondLst>
                              <p:cond delay="2000"/>
                            </p:stCondLst>
                            <p:childTnLst>
                              <p:par>
                                <p:cTn id="7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4" dur="1000"/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5" dur="1000" fill="hold"/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6" dur="1000" fill="hold"/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7" fill="hold">
                            <p:stCondLst>
                              <p:cond delay="3000"/>
                            </p:stCondLst>
                            <p:childTnLst>
                              <p:par>
                                <p:cTn id="7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0" dur="1000"/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1" dur="1000" fill="hold"/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2" dur="1000" fill="hold"/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6" dur="1000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7" dur="10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8" dur="10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9" fill="hold">
                            <p:stCondLst>
                              <p:cond delay="5000"/>
                            </p:stCondLst>
                            <p:childTnLst>
                              <p:par>
                                <p:cTn id="7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2" dur="1000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3" dur="10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10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5" fill="hold">
                            <p:stCondLst>
                              <p:cond delay="6000"/>
                            </p:stCondLst>
                            <p:childTnLst>
                              <p:par>
                                <p:cTn id="75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8" dur="1000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9" dur="10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0" dur="10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1" fill="hold">
                            <p:stCondLst>
                              <p:cond delay="7000"/>
                            </p:stCondLst>
                            <p:childTnLst>
                              <p:par>
                                <p:cTn id="76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4" dur="1000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5" dur="10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6" dur="10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7" fill="hold">
                            <p:stCondLst>
                              <p:cond delay="8000"/>
                            </p:stCondLst>
                            <p:childTnLst>
                              <p:par>
                                <p:cTn id="76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0" dur="1000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1" dur="10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10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3" fill="hold">
                      <p:stCondLst>
                        <p:cond delay="indefinite"/>
                      </p:stCondLst>
                      <p:childTnLst>
                        <p:par>
                          <p:cTn id="774" fill="hold">
                            <p:stCondLst>
                              <p:cond delay="0"/>
                            </p:stCondLst>
                            <p:childTnLst>
                              <p:par>
                                <p:cTn id="77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7" dur="10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8" dur="10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9" dur="10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0" dur="1000" fill="hold"/>
                                        <p:tgtEl>
                                          <p:spTgt spid="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1" fill="hold">
                            <p:stCondLst>
                              <p:cond delay="1000"/>
                            </p:stCondLst>
                            <p:childTnLst>
                              <p:par>
                                <p:cTn id="78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4" dur="10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5" dur="10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6" dur="10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10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8" fill="hold">
                            <p:stCondLst>
                              <p:cond delay="2000"/>
                            </p:stCondLst>
                            <p:childTnLst>
                              <p:par>
                                <p:cTn id="78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1" dur="10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10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3" dur="10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4" dur="1000" fill="hold"/>
                                        <p:tgtEl>
                                          <p:spTgt spid="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5" fill="hold">
                            <p:stCondLst>
                              <p:cond delay="3000"/>
                            </p:stCondLst>
                            <p:childTnLst>
                              <p:par>
                                <p:cTn id="796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8" dur="10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9" dur="10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0" dur="10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1" dur="10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4000"/>
                            </p:stCondLst>
                            <p:childTnLst>
                              <p:par>
                                <p:cTn id="803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5" dur="10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10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0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0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9" fill="hold">
                            <p:stCondLst>
                              <p:cond delay="5000"/>
                            </p:stCondLst>
                            <p:childTnLst>
                              <p:par>
                                <p:cTn id="810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2" dur="10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3" dur="10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4" dur="10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5" dur="10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6" fill="hold">
                            <p:stCondLst>
                              <p:cond delay="6000"/>
                            </p:stCondLst>
                            <p:childTnLst>
                              <p:par>
                                <p:cTn id="817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9" dur="10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0" dur="10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1" dur="10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2" dur="10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3" fill="hold">
                            <p:stCondLst>
                              <p:cond delay="7000"/>
                            </p:stCondLst>
                            <p:childTnLst>
                              <p:par>
                                <p:cTn id="824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6" dur="10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0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10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10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0" fill="hold">
                            <p:stCondLst>
                              <p:cond delay="8000"/>
                            </p:stCondLst>
                            <p:childTnLst>
                              <p:par>
                                <p:cTn id="831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3" dur="10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4" dur="10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5" dur="10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6" dur="10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7" fill="hold">
                            <p:stCondLst>
                              <p:cond delay="9000"/>
                            </p:stCondLst>
                            <p:childTnLst>
                              <p:par>
                                <p:cTn id="838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0" dur="10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1" dur="10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2" dur="10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3" dur="1000" fill="hold"/>
                                        <p:tgtEl>
                                          <p:spTgt spid="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 fontScale="85000" lnSpcReduction="20000"/>
          </a:bodyPr>
          <a:lstStyle/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DLOUHÝ, Petr.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Soubor:Praha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21.4.2007, 21.4.2007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cs.wikipedia.org/wiki/Soubor:Praha_CoA_CZ.svg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 err="1" smtClean="0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5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Prague.svg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24.1.2011, 24.1.2011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cs.wikipedia.org/wiki/Soubor:Flag_of_Prague.svg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Soubor:Hrad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aérienne.jpg.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8.4.2009, 8.4.2009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cs.wikipedia.org/wiki/Soubor:Hrad_a%C3%A9rienne.jpg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Soubor:Prague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Castle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Mathias Gate.jpg.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12.9.2009, 12.9.2009 [cit. 2012-02-25]. Dostupné z: http://cs.wikipedia.org/wiki/Soubor:Prague_Castle_Mathias_Gate.jpg</a:t>
            </a:r>
          </a:p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DOHŇANSKÝ, Tadeáš.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Soubor:Royal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balcony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Prague castle.jpg.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17.12.2009, 17.12.2009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http://cs.wikipedia.org/wiki/Soubor:Royal_balcony,_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5"/>
              </a:rPr>
              <a:t>Prague_castle.jpg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SZALA, Marcin.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Soubor:New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Royal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Palace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- Prague.JPG.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15.12.2008, 15.12.2008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http://cs.wikipedia.org/wiki/Soubor:New_Royal_Palace_-_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6"/>
              </a:rPr>
              <a:t>Prague.JPG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WARD,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Eric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Soubor:Saint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Vitus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Cathedral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in Prague, Czech Republic.jpg.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9.1.2009, 9.1.2009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http://cs.wikipedia.org/wiki/Soubor:Saint_Vitus_Cathedral_in_Prague,_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7"/>
              </a:rPr>
              <a:t>Czech_Republic.jpg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Soubor:Praha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Katedrála, JV 01.jpg.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26.12.2008, 26.12.2008 [cit. 2012-02-25]. Dostupné z: http://cs.wikipedia.org/wiki/Soubor:Praha,_Katedr%C3%A1la,_JV_01.jpg</a:t>
            </a:r>
          </a:p>
          <a:p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Soubor:St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Vitus.jpg.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12.5.2008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cs.wikipedia.org/wiki/Soubor:St_Vitus.jpg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SILESIUS, Petrus.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Soubor:Wenzelskapelle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Veitsdom.jpg.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1.4.2008, 1.4.2008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cs.wikipedia.org/wiki/Soubor:Wenzelskapelle_Veitsdom.jpg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STRZELECKI,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Jerzy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Soubor:Jan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Nepomuk (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js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).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5.11.2007, 5.11.2007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10"/>
              </a:rPr>
              <a:t>http://cs.wikipedia.org/wiki/Soubor:Jan_Nepomuk_(js).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10"/>
              </a:rPr>
              <a:t>jpg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500" dirty="0">
                <a:solidFill>
                  <a:srgbClr val="000000"/>
                </a:solidFill>
                <a:latin typeface="arial"/>
              </a:rPr>
              <a:t>PAUEROVÁ, Martina.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Soubor:Zikmund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bell.jpg.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2.5.2006, 2.5.2006 [cit. 2012-02-25]. Dostupné z: </a:t>
            </a:r>
            <a:r>
              <a:rPr lang="cs-CZ" sz="15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5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cs.wikipedia.org/wiki/Soubor:Zikmund_bell.jpg</a:t>
            </a:r>
            <a:endParaRPr lang="cs-CZ" sz="1500" dirty="0" smtClean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500" dirty="0" err="1">
                <a:solidFill>
                  <a:srgbClr val="000000"/>
                </a:solidFill>
                <a:latin typeface="arial"/>
              </a:rPr>
              <a:t>Soubor:Czech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crown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jewels.jpg. In: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5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5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5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500" dirty="0">
                <a:solidFill>
                  <a:srgbClr val="000000"/>
                </a:solidFill>
                <a:latin typeface="arial"/>
              </a:rPr>
              <a:t>, 27.2.2011, 27.2.2011 [cit. 2012-02-25]. Dostupné z: http://cs.wikipedia.org/wiki/Soubor:Czech_crown_jewels.jpg</a:t>
            </a:r>
          </a:p>
          <a:p>
            <a:endParaRPr lang="cs-CZ" sz="17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54063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300" dirty="0" smtClean="0">
                <a:solidFill>
                  <a:srgbClr val="000000"/>
                </a:solidFill>
                <a:latin typeface="arial"/>
              </a:rPr>
              <a:t>BURNER-DVOŘÁK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Rudolf.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Soubor:Bruner-Dvorak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Rudolf -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Karluv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most,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povoden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zari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1890.jpg. In: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3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[online]. San Francisco (CA):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15.3.2008, 15.3.2008 [cit. 2012-02-25]. Dostupné z: </a:t>
            </a:r>
            <a:r>
              <a:rPr lang="cs-CZ" sz="13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http://cs.wikipedia.org/wiki/Soubor:Bruner-Dvorak,_Rudolf_-_Karluv_most,_</a:t>
            </a:r>
            <a:r>
              <a:rPr lang="cs-CZ" sz="1300" dirty="0" smtClean="0">
                <a:solidFill>
                  <a:srgbClr val="000000"/>
                </a:solidFill>
                <a:latin typeface="arial"/>
                <a:hlinkClick r:id="rId2"/>
              </a:rPr>
              <a:t>povoden_zari_1890.jpg</a:t>
            </a:r>
            <a:endParaRPr lang="cs-CZ" sz="13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300" dirty="0" err="1">
                <a:solidFill>
                  <a:srgbClr val="000000"/>
                </a:solidFill>
                <a:latin typeface="arial"/>
              </a:rPr>
              <a:t>Soubor:Karluv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most.jpg. In: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3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20.8.2008 [cit. 2012-02-25]. Dostupné z: </a:t>
            </a:r>
            <a:r>
              <a:rPr lang="cs-CZ" sz="13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3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cs.wikipedia.org/wiki/Soubor:Karluv_most.jpg</a:t>
            </a:r>
            <a:endParaRPr lang="cs-CZ" sz="13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300" dirty="0">
                <a:solidFill>
                  <a:srgbClr val="000000"/>
                </a:solidFill>
                <a:latin typeface="arial"/>
              </a:rPr>
              <a:t>BORAK,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Matt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Soubor:John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Nepomuk2.jpg. In: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3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21.10.2008, 21.10.2008 [cit. 2012-02-25]. Dostupné z: </a:t>
            </a:r>
            <a:r>
              <a:rPr lang="cs-CZ" sz="13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3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cs.wikipedia.org/wiki/Soubor:John_of_Nepomuk2.jpg</a:t>
            </a:r>
            <a:endParaRPr lang="cs-CZ" sz="1300" dirty="0" smtClean="0">
              <a:solidFill>
                <a:srgbClr val="000000"/>
              </a:solidFill>
              <a:latin typeface="arial"/>
            </a:endParaRPr>
          </a:p>
          <a:p>
            <a:r>
              <a:rPr lang="en-US" sz="1300" dirty="0">
                <a:solidFill>
                  <a:srgbClr val="000000"/>
                </a:solidFill>
                <a:latin typeface="arial"/>
              </a:rPr>
              <a:t>SKÁLA, Ben. </a:t>
            </a:r>
            <a:r>
              <a:rPr lang="en-US" sz="1300" dirty="0" err="1">
                <a:solidFill>
                  <a:srgbClr val="000000"/>
                </a:solidFill>
                <a:latin typeface="arial"/>
              </a:rPr>
              <a:t>Soubor:Views</a:t>
            </a:r>
            <a:r>
              <a:rPr lang="en-US" sz="1300" dirty="0">
                <a:solidFill>
                  <a:srgbClr val="000000"/>
                </a:solidFill>
                <a:latin typeface="arial"/>
              </a:rPr>
              <a:t> of Prague from Church of Our Lady in front of </a:t>
            </a:r>
            <a:r>
              <a:rPr lang="en-US" sz="1300" dirty="0" err="1">
                <a:solidFill>
                  <a:srgbClr val="000000"/>
                </a:solidFill>
                <a:latin typeface="arial"/>
              </a:rPr>
              <a:t>Týn</a:t>
            </a:r>
            <a:r>
              <a:rPr lang="en-US" sz="1300" dirty="0">
                <a:solidFill>
                  <a:srgbClr val="000000"/>
                </a:solidFill>
                <a:latin typeface="arial"/>
              </a:rPr>
              <a:t> tower27.jpg. In: </a:t>
            </a:r>
            <a:r>
              <a:rPr lang="en-US" sz="1300" i="1" dirty="0">
                <a:solidFill>
                  <a:srgbClr val="000000"/>
                </a:solidFill>
                <a:latin typeface="arial"/>
              </a:rPr>
              <a:t>Wikipedia</a:t>
            </a:r>
            <a:r>
              <a:rPr lang="en-US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en-US" sz="1300" i="1" dirty="0">
                <a:solidFill>
                  <a:srgbClr val="000000"/>
                </a:solidFill>
                <a:latin typeface="arial"/>
              </a:rPr>
              <a:t>the free encyclopedia</a:t>
            </a:r>
            <a:r>
              <a:rPr lang="en-US" sz="1300" dirty="0">
                <a:solidFill>
                  <a:srgbClr val="000000"/>
                </a:solidFill>
                <a:latin typeface="arial"/>
              </a:rPr>
              <a:t>[online]. San Francisco (CA): Wikimedia Foundation, 18.11.2009, 18.11.2009 [cit. 2012-02-25]. </a:t>
            </a:r>
            <a:r>
              <a:rPr lang="en-US" sz="1300" dirty="0" err="1">
                <a:solidFill>
                  <a:srgbClr val="000000"/>
                </a:solidFill>
                <a:latin typeface="arial"/>
              </a:rPr>
              <a:t>Dostupné</a:t>
            </a:r>
            <a:r>
              <a:rPr lang="en-US" sz="1300" dirty="0">
                <a:solidFill>
                  <a:srgbClr val="000000"/>
                </a:solidFill>
                <a:latin typeface="arial"/>
              </a:rPr>
              <a:t> z: </a:t>
            </a:r>
            <a:r>
              <a:rPr lang="en-US" sz="13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en-US" sz="13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cs.wikipedia.org/wiki/Soubor:Views_of_Prague_from_Church_of_Our_Lady_in_front_of_T%C3%BDn_tower27.jpg</a:t>
            </a:r>
            <a:endParaRPr lang="cs-CZ" sz="1300" dirty="0" smtClean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300" dirty="0">
                <a:solidFill>
                  <a:srgbClr val="000000"/>
                </a:solidFill>
                <a:latin typeface="arial"/>
              </a:rPr>
              <a:t>WISNIOWY, Lucas.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Soubor:Pomnik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jana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husa wisnia6522.JPG. In: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3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29.4.2008, 29.4.2008 [cit. 2012-02-25]. Dostupné z: </a:t>
            </a:r>
            <a:r>
              <a:rPr lang="cs-CZ" sz="13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http://cs.wikipedia.org/wiki/Soubor:Pomnik_jana_husa_wisnia6522.JPG</a:t>
            </a:r>
            <a:endParaRPr lang="cs-CZ" sz="13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300" dirty="0" err="1">
                <a:solidFill>
                  <a:srgbClr val="000000"/>
                </a:solidFill>
                <a:latin typeface="arial"/>
              </a:rPr>
              <a:t>Soubor:Prague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historical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meridian.jpg. In: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3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17.3.2007, 17.3.2007 [cit. 2012-02-25]. Dostupné z: </a:t>
            </a:r>
            <a:r>
              <a:rPr lang="cs-CZ" sz="13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http://cs.wikipedia.org/wiki/Soubor:Prague_historical_meridian.jpg</a:t>
            </a:r>
            <a:endParaRPr lang="cs-CZ" sz="13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300" dirty="0">
                <a:solidFill>
                  <a:srgbClr val="000000"/>
                </a:solidFill>
                <a:latin typeface="arial"/>
              </a:rPr>
              <a:t>GROUTAS, George.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Soubor:Prazsky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orloj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celkovy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pohled.jpg. In: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3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16.10.2010, 16.10.2010 [cit. 2012-02-25]. Dostupné z: http://cs.wikipedia.org/wiki/Soubor:Prazsky_orloj_celkovy_pohled.jpg</a:t>
            </a:r>
          </a:p>
          <a:p>
            <a:pPr lvl="0">
              <a:buClr>
                <a:srgbClr val="0536B3"/>
              </a:buClr>
            </a:pPr>
            <a:r>
              <a:rPr lang="cs-CZ" sz="1300" dirty="0">
                <a:solidFill>
                  <a:srgbClr val="000000"/>
                </a:solidFill>
                <a:latin typeface="arial"/>
              </a:rPr>
              <a:t>GROUTAS, George.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Soubor:Smrtka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a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turek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Prazsky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orloj.jpg. In: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3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7.11.2009, 7.11.2009 [cit. 2012-02-25]. Dostupné z: </a:t>
            </a:r>
            <a:r>
              <a:rPr lang="cs-CZ" sz="13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http://cs.wikipedia.org/wiki/Soubor:Smrtka_a_turek_Prazsky_orloj.jpg</a:t>
            </a:r>
            <a:endParaRPr lang="cs-CZ" sz="13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300" dirty="0" err="1">
                <a:solidFill>
                  <a:srgbClr val="000000"/>
                </a:solidFill>
                <a:latin typeface="arial"/>
              </a:rPr>
              <a:t>Soubor:Orloj-AstronomicalDial.jpg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3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3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3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300" dirty="0">
                <a:solidFill>
                  <a:srgbClr val="000000"/>
                </a:solidFill>
                <a:latin typeface="arial"/>
              </a:rPr>
              <a:t>, 8.10.2004, 8.10.2004 [cit. 2012-02-25]. Dostupné z: http://cs.wikipedia.org/wiki/Soubor:Orloj-AstronomicalDial.jpg</a:t>
            </a:r>
          </a:p>
          <a:p>
            <a:pPr marL="0" indent="0">
              <a:buNone/>
            </a:pPr>
            <a:endParaRPr lang="cs-CZ" sz="1700" dirty="0" smtClean="0">
              <a:solidFill>
                <a:srgbClr val="000000"/>
              </a:solidFill>
              <a:latin typeface="arial"/>
            </a:endParaRPr>
          </a:p>
          <a:p>
            <a:endParaRPr lang="cs-CZ" sz="17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863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ZÖRNER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Patrick-Emil.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Soubor:Praha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2005-09-20 národní divadlo.jpg.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20.9.2005, 20.9.2005 [cit. 2012-02-25]. Dostupné z: http://cs.wikipedia.org/wiki/Soubor:Praha_2005-09-20_n%C3%A1rodn%C3%AD_divadlo.jpg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Soubor:Národní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divadlo, interiér (3).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2.10.2011, 2.10.2011 [cit. 2012-02-25].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http://cs.wikipedia.org/wiki/Soubor:N%C3%A1rodn%C3%AD_divadlo,_interi%C3%A9r_(3).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 – foto: základní kameny Národního divadla, opona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SCHAEFER, Hans Peter.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Pulverturm.jpg.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27.3.2006, 27.3.2006 [cit. 2012-02-26].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cs.wikipedia.org/wiki/Soubor:Prag_Pulverturm.jpg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LÁCZAY,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Bjorn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Soubor:Wenzelsplatz-00.jpg.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3.12.2011, 3.12.2011 [cit. 2012-02-26].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cs.wikipedia.org/wiki/Soubor:Wenzelsplatz-00.jpg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Soubor:Prague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Zlata ulicka.jpg.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12.7.2005, 12.7.2005 [cit. 2012-02-26]. Dostupné z: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Soubor:Prague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Zlata ulicka.jpg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Soubor:Praha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Vítkov, památník II.JPG.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1.4.2007, 1.4.2007 [cit. 2012-02-26]. Dostupné z: http://cs.wikipedia.org/wiki/Soubor:Praha,_V%C3%ADtkov,_pam%C3%A1tn%C3%ADk_II.JPG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Soubor:Narodni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muzeum.jpg.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30.3.2006, 30.3.2006 [cit. 2012-02-26]. Dostupné z: http://cs.wikipedia.org/wiki/Soubor:Narodni_muzeum.jpg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Soubor:Praha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Liboc, Obora Hvězda, letohrádek Hvězda.JPG.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30.4.2007, 30.4.2007 [cit. 2012-02-26].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http://cs.wikipedia.org/wiki/Soubor:Praha,_Liboc,_Obora_Hv%C4%9Bzda,_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letohr%C3%A1dek_Hv%C4%9Bzda.JPG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SCHAEFER, Hans Peter.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ginger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u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fred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gehry.jpg.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27.3.2006, 27.3.2006 [cit. 2012-02-26]. Dostupné z: 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cs.wikipedia.org/wiki/Soubor:Prag_ginger_u_fred_gehry.jpg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9766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Soubor:PetrinObservationTower.jpg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9.8.2008, 9.8.2008 [cit. 2012-02-26].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cs.wikipedia.org/wiki/Soubor:PetrinObservationTower.jpg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Soubor:Praha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Malá Strana, Petřín, zrcadlové bludiště II.JPG.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28.9.2009, 28.9.2009 [cit. 2012-02-26]. Dostupné z: http://cs.wikipedia.org/wiki/Soubor:Praha,_Mal%C3%A1_Strana,_Pet%C5%99%C3%ADn,_zrcadlov%C3%A9_bludi%C5%A1t%C4%9B_II.JPG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Soubor:Masaryk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kulaty.png.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21.5.2009, 21.5.2009 [cit. 2012-02-26]. Dostupné z: http://cs.wikipedia.org/wiki/Soubor:Masaryk_kulaty.png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Soubor:Hrob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TGM v Lánech - 1.jpg.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24.10.2011, 24.10.2011 [cit. 2012-02-26]. Dostupné z: http://cs.wikipedia.org/wiki/Soubor:Hrob_TGM_v_L%C3%A1nech_-_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1.jpg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3903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3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3225</TotalTime>
  <Words>794</Words>
  <Application>Microsoft Office PowerPoint</Application>
  <PresentationFormat>Předvádění na obrazovce (4:3)</PresentationFormat>
  <Paragraphs>347</Paragraphs>
  <Slides>25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6</vt:i4>
      </vt:variant>
      <vt:variant>
        <vt:lpstr>Nadpisy snímků</vt:lpstr>
      </vt:variant>
      <vt:variant>
        <vt:i4>25</vt:i4>
      </vt:variant>
    </vt:vector>
  </HeadingPairs>
  <TitlesOfParts>
    <vt:vector size="40" baseType="lpstr">
      <vt:lpstr>바탕</vt:lpstr>
      <vt:lpstr>맑은 고딕</vt:lpstr>
      <vt:lpstr>Arial</vt:lpstr>
      <vt:lpstr>Arial</vt:lpstr>
      <vt:lpstr>Calibri</vt:lpstr>
      <vt:lpstr>Gill Sans MT</vt:lpstr>
      <vt:lpstr>Times New Roman</vt:lpstr>
      <vt:lpstr>Wingdings</vt:lpstr>
      <vt:lpstr>Wingdings 2</vt:lpstr>
      <vt:lpstr>Mountain</vt:lpstr>
      <vt:lpstr>1_Mountain</vt:lpstr>
      <vt:lpstr>2_Mountain</vt:lpstr>
      <vt:lpstr>3_Mountain</vt:lpstr>
      <vt:lpstr>2_Motiv systému Office</vt:lpstr>
      <vt:lpstr>Motiv systému Office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 Praha</vt:lpstr>
      <vt:lpstr> Řeka protékající Prahou</vt:lpstr>
      <vt:lpstr> Praha</vt:lpstr>
      <vt:lpstr> Pražský hrad</vt:lpstr>
      <vt:lpstr> Chrám svatého Víta</vt:lpstr>
      <vt:lpstr> České korunovační klenoty</vt:lpstr>
      <vt:lpstr> Karlův most</vt:lpstr>
      <vt:lpstr>Staroměstské náměstí</vt:lpstr>
      <vt:lpstr> Národní divadlo</vt:lpstr>
      <vt:lpstr>Václavské náměstí</vt:lpstr>
      <vt:lpstr> Petřín</vt:lpstr>
      <vt:lpstr> Tomáš Garrigue Masaryk</vt:lpstr>
      <vt:lpstr>Tajenka</vt:lpstr>
      <vt:lpstr>Prezentace aplikace PowerPoint</vt:lpstr>
      <vt:lpstr>Tajenka - řešení</vt:lpstr>
      <vt:lpstr>Použité zdroje: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251</cp:revision>
  <dcterms:created xsi:type="dcterms:W3CDTF">2011-11-08T12:26:57Z</dcterms:created>
  <dcterms:modified xsi:type="dcterms:W3CDTF">2013-12-15T14:15:17Z</dcterms:modified>
</cp:coreProperties>
</file>