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  <p:sldMasterId id="2147483720" r:id="rId3"/>
    <p:sldMasterId id="2147483732" r:id="rId4"/>
    <p:sldMasterId id="2147483744" r:id="rId5"/>
  </p:sldMasterIdLst>
  <p:notesMasterIdLst>
    <p:notesMasterId r:id="rId32"/>
  </p:notesMasterIdLst>
  <p:sldIdLst>
    <p:sldId id="309" r:id="rId6"/>
    <p:sldId id="310" r:id="rId7"/>
    <p:sldId id="311" r:id="rId8"/>
    <p:sldId id="312" r:id="rId9"/>
    <p:sldId id="313" r:id="rId10"/>
    <p:sldId id="314" r:id="rId11"/>
    <p:sldId id="315" r:id="rId12"/>
    <p:sldId id="273" r:id="rId13"/>
    <p:sldId id="308" r:id="rId14"/>
    <p:sldId id="321" r:id="rId15"/>
    <p:sldId id="330" r:id="rId16"/>
    <p:sldId id="322" r:id="rId17"/>
    <p:sldId id="323" r:id="rId18"/>
    <p:sldId id="332" r:id="rId19"/>
    <p:sldId id="324" r:id="rId20"/>
    <p:sldId id="325" r:id="rId21"/>
    <p:sldId id="326" r:id="rId22"/>
    <p:sldId id="334" r:id="rId23"/>
    <p:sldId id="327" r:id="rId24"/>
    <p:sldId id="335" r:id="rId25"/>
    <p:sldId id="317" r:id="rId26"/>
    <p:sldId id="318" r:id="rId27"/>
    <p:sldId id="319" r:id="rId28"/>
    <p:sldId id="320" r:id="rId29"/>
    <p:sldId id="331" r:id="rId30"/>
    <p:sldId id="333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000099"/>
    <a:srgbClr val="006600"/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33" autoAdjust="0"/>
    <p:restoredTop sz="94671" autoAdjust="0"/>
  </p:normalViewPr>
  <p:slideViewPr>
    <p:cSldViewPr showGuides="1">
      <p:cViewPr varScale="1">
        <p:scale>
          <a:sx n="63" d="100"/>
          <a:sy n="63" d="100"/>
        </p:scale>
        <p:origin x="1252" y="56"/>
      </p:cViewPr>
      <p:guideLst>
        <p:guide orient="horz"/>
        <p:guide pos="2880"/>
      </p:guideLst>
    </p:cSldViewPr>
  </p:slideViewPr>
  <p:notesTextViewPr>
    <p:cViewPr>
      <p:scale>
        <a:sx n="66" d="100"/>
        <a:sy n="66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openxmlformats.org/officeDocument/2006/relationships/viewProps" Target="view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notesMaster" Target="notesMasters/notesMaster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theme" Target="theme/theme1.xml"/><Relationship Id="rId8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20E379-52AB-4730-9345-6F7EC28A8D7F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E7B955-8A68-4999-9441-4F7E332483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96773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 smtClean="0">
                <a:solidFill>
                  <a:prstClr val="black"/>
                </a:solidFill>
              </a:rPr>
              <a:pPr/>
              <a:t>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10727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13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14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15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16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17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18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19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E7B955-8A68-4999-9441-4F7E3324831F}" type="slidenum">
              <a:rPr lang="cs-CZ">
                <a:solidFill>
                  <a:prstClr val="black"/>
                </a:solidFill>
              </a:rPr>
              <a:pPr/>
              <a:t>20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76837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ln>
                  <a:noFill/>
                </a:ln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/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/>
              </a:p>
            </p:txBody>
          </p:sp>
        </p:grp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1175698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25083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413755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235671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61517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0476076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137612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238466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8968217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430009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90125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458398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3281766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050829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381314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52818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0487330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955321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5217835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30127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288735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prstClr val="white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prstClr val="white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1142179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677298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24023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180886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3399315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52852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281032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127940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87163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7333565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0974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51871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0100" y="3571876"/>
            <a:ext cx="7000924" cy="1071570"/>
          </a:xfrm>
          <a:noFill/>
        </p:spPr>
        <p:txBody>
          <a:bodyPr/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21" name="Title 20"/>
          <p:cNvSpPr>
            <a:spLocks noGrp="1"/>
          </p:cNvSpPr>
          <p:nvPr>
            <p:ph type="title"/>
          </p:nvPr>
        </p:nvSpPr>
        <p:spPr>
          <a:xfrm>
            <a:off x="357158" y="1643050"/>
            <a:ext cx="8215370" cy="1571636"/>
          </a:xfrm>
        </p:spPr>
        <p:txBody>
          <a:bodyPr anchor="b"/>
          <a:lstStyle>
            <a:lvl1pPr algn="ctr">
              <a:defRPr b="0">
                <a:solidFill>
                  <a:schemeClr val="bg1"/>
                </a:solidFill>
                <a:effectLst>
                  <a:glow rad="101600">
                    <a:schemeClr val="tx2"/>
                  </a:glow>
                </a:effectLst>
              </a:defRPr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grpSp>
        <p:nvGrpSpPr>
          <p:cNvPr id="2" name="Group 13"/>
          <p:cNvGrpSpPr/>
          <p:nvPr/>
        </p:nvGrpSpPr>
        <p:grpSpPr>
          <a:xfrm>
            <a:off x="-256" y="3286124"/>
            <a:ext cx="9144000" cy="150516"/>
            <a:chOff x="-256" y="3286124"/>
            <a:chExt cx="9144000" cy="150516"/>
          </a:xfrm>
        </p:grpSpPr>
        <p:sp>
          <p:nvSpPr>
            <p:cNvPr id="16" name="Rectangle 15"/>
            <p:cNvSpPr/>
            <p:nvPr userDrawn="1"/>
          </p:nvSpPr>
          <p:spPr>
            <a:xfrm>
              <a:off x="-256" y="3286124"/>
              <a:ext cx="9144000" cy="15040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12"/>
            <p:cNvGrpSpPr/>
            <p:nvPr/>
          </p:nvGrpSpPr>
          <p:grpSpPr>
            <a:xfrm>
              <a:off x="5214942" y="3286124"/>
              <a:ext cx="3285830" cy="150516"/>
              <a:chOff x="5214942" y="3286124"/>
              <a:chExt cx="3285830" cy="150516"/>
            </a:xfrm>
          </p:grpSpPr>
          <p:sp>
            <p:nvSpPr>
              <p:cNvPr id="18" name="Rectangle 17"/>
              <p:cNvSpPr/>
              <p:nvPr userDrawn="1"/>
            </p:nvSpPr>
            <p:spPr>
              <a:xfrm>
                <a:off x="6310006" y="3286182"/>
                <a:ext cx="1095383" cy="15045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7405389" y="3286182"/>
                <a:ext cx="1095383" cy="15045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20" name="Rectangle 19"/>
              <p:cNvSpPr/>
              <p:nvPr userDrawn="1"/>
            </p:nvSpPr>
            <p:spPr>
              <a:xfrm>
                <a:off x="5214942" y="3286124"/>
                <a:ext cx="1095383" cy="15045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833433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500034" y="71414"/>
            <a:ext cx="8160978" cy="1285882"/>
          </a:xfrm>
        </p:spPr>
        <p:txBody>
          <a:bodyPr anchor="ctr"/>
          <a:lstStyle/>
          <a:p>
            <a:r>
              <a:rPr lang="en-US" altLang="ko-KR" smtClean="0"/>
              <a:t>Click to edit</a:t>
            </a:r>
            <a:r>
              <a:rPr lang="ko-KR" altLang="en-US" dirty="0" smtClean="0"/>
              <a:t> </a:t>
            </a:r>
            <a:r>
              <a:rPr lang="en-US" altLang="ko-KR" smtClean="0"/>
              <a:t>Master title style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186766" cy="4714908"/>
          </a:xfrm>
        </p:spPr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>
            <a:off x="32" y="1427296"/>
            <a:ext cx="9144000" cy="72877"/>
            <a:chOff x="-64" y="4357694"/>
            <a:chExt cx="9144000" cy="124636"/>
          </a:xfrm>
        </p:grpSpPr>
        <p:sp>
          <p:nvSpPr>
            <p:cNvPr id="14" name="Rectangle 13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4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6" name="Rectangle 15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7" name="Rectangle 16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4573481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4500570"/>
            <a:ext cx="7923241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2910" y="3357562"/>
            <a:ext cx="4857784" cy="83502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9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9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9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 rot="10800000" flipH="1">
            <a:off x="-128" y="4214818"/>
            <a:ext cx="9144000" cy="150516"/>
            <a:chOff x="-64" y="4357694"/>
            <a:chExt cx="9144000" cy="124636"/>
          </a:xfrm>
        </p:grpSpPr>
        <p:sp>
          <p:nvSpPr>
            <p:cNvPr id="15" name="Rectangle 14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15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7" name="Rectangle 16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8" name="Rectangle 17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9" name="Rectangle 18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867997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42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7"/>
          <p:cNvGrpSpPr/>
          <p:nvPr/>
        </p:nvGrpSpPr>
        <p:grpSpPr>
          <a:xfrm rot="10800000">
            <a:off x="32" y="1480979"/>
            <a:ext cx="9144000" cy="72877"/>
            <a:chOff x="-64" y="4357694"/>
            <a:chExt cx="9144000" cy="124636"/>
          </a:xfrm>
        </p:grpSpPr>
        <p:sp>
          <p:nvSpPr>
            <p:cNvPr id="9" name="Rectangle 8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5913027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 rot="10800000">
            <a:off x="32" y="1285861"/>
            <a:ext cx="9144000" cy="72877"/>
            <a:chOff x="-64" y="4357694"/>
            <a:chExt cx="9144000" cy="124636"/>
          </a:xfrm>
        </p:grpSpPr>
        <p:sp>
          <p:nvSpPr>
            <p:cNvPr id="11" name="Rectangle 10"/>
            <p:cNvSpPr/>
            <p:nvPr userDrawn="1"/>
          </p:nvSpPr>
          <p:spPr>
            <a:xfrm rot="10800000">
              <a:off x="-64" y="4357790"/>
              <a:ext cx="9144000" cy="12454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2" name="Group 11"/>
            <p:cNvGrpSpPr/>
            <p:nvPr/>
          </p:nvGrpSpPr>
          <p:grpSpPr>
            <a:xfrm rot="10800000">
              <a:off x="642908" y="4357694"/>
              <a:ext cx="3286149" cy="124588"/>
              <a:chOff x="5429256" y="1214422"/>
              <a:chExt cx="3643338" cy="71438"/>
            </a:xfrm>
          </p:grpSpPr>
          <p:sp>
            <p:nvSpPr>
              <p:cNvPr id="13" name="Rectangle 12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4" name="Rectangle 13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5" name="Rectangle 14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214290"/>
            <a:ext cx="8160978" cy="1000132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428736"/>
            <a:ext cx="4042800" cy="639762"/>
          </a:xfrm>
        </p:spPr>
        <p:txBody>
          <a:bodyPr anchor="b"/>
          <a:lstStyle>
            <a:lvl1pPr marL="0" indent="0">
              <a:buFontTx/>
              <a:buNone/>
              <a:defRPr sz="2400" b="1"/>
            </a:lvl1pPr>
            <a:lvl2pPr marL="457200" indent="0">
              <a:buFontTx/>
              <a:buNone/>
              <a:defRPr sz="2000" b="1"/>
            </a:lvl2pPr>
            <a:lvl3pPr marL="914400" indent="0">
              <a:buFontTx/>
              <a:buNone/>
              <a:defRPr sz="1800" b="1"/>
            </a:lvl3pPr>
            <a:lvl4pPr marL="1371600" indent="0">
              <a:buFontTx/>
              <a:buNone/>
              <a:defRPr sz="1600" b="1"/>
            </a:lvl4pPr>
            <a:lvl5pPr marL="1828800" indent="0">
              <a:buFontTx/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3438" y="1428736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28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744671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143008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6" name="Group 11"/>
          <p:cNvGrpSpPr/>
          <p:nvPr/>
        </p:nvGrpSpPr>
        <p:grpSpPr>
          <a:xfrm>
            <a:off x="32" y="1355859"/>
            <a:ext cx="9144000" cy="72877"/>
            <a:chOff x="32" y="1142985"/>
            <a:chExt cx="9144000" cy="72877"/>
          </a:xfrm>
        </p:grpSpPr>
        <p:sp>
          <p:nvSpPr>
            <p:cNvPr id="7" name="Rectangle 6"/>
            <p:cNvSpPr/>
            <p:nvPr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8" name="Group 7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9" name="Rectangle 8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3606745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5" name="Group 4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6" name="Rectangle 5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7" name="Group 6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8" name="Rectangle 7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9" name="Rectangle 8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0" name="Rectangle 9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017979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258204" cy="869934"/>
          </a:xfrm>
        </p:spPr>
        <p:txBody>
          <a:bodyPr anchor="b"/>
          <a:lstStyle>
            <a:lvl1pPr algn="l">
              <a:defRPr sz="28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61160"/>
            <a:ext cx="5111750" cy="4765005"/>
          </a:xfrm>
        </p:spPr>
        <p:txBody>
          <a:bodyPr/>
          <a:lstStyle>
            <a:lvl1pPr>
              <a:defRPr sz="28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357299"/>
            <a:ext cx="3008313" cy="476886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8" name="Group 13"/>
          <p:cNvGrpSpPr/>
          <p:nvPr/>
        </p:nvGrpSpPr>
        <p:grpSpPr>
          <a:xfrm>
            <a:off x="32" y="1142985"/>
            <a:ext cx="9144000" cy="72877"/>
            <a:chOff x="32" y="1142985"/>
            <a:chExt cx="9144000" cy="72877"/>
          </a:xfrm>
        </p:grpSpPr>
        <p:sp>
          <p:nvSpPr>
            <p:cNvPr id="9" name="Rectangle 8"/>
            <p:cNvSpPr/>
            <p:nvPr userDrawn="1"/>
          </p:nvSpPr>
          <p:spPr>
            <a:xfrm flipH="1">
              <a:off x="32" y="1142985"/>
              <a:ext cx="9144000" cy="72821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 flipH="1">
              <a:off x="571472" y="1143013"/>
              <a:ext cx="3286149" cy="72849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0893228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solidFill>
            <a:schemeClr val="accent1">
              <a:shade val="75000"/>
            </a:schemeClr>
          </a:solidFill>
          <a:ln w="12700" cap="sq" cmpd="sng" algn="ctr">
            <a:noFill/>
            <a:prstDash val="solid"/>
          </a:ln>
          <a:scene3d>
            <a:camera prst="perspectiveFront" fov="0">
              <a:rot lat="0" lon="0" rev="0"/>
            </a:camera>
            <a:lightRig rig="contrasting" dir="b"/>
          </a:scene3d>
          <a:sp3d contourW="12700" prstMaterial="softEdge">
            <a:bevelT prst="cross"/>
            <a:contourClr>
              <a:schemeClr val="bg1"/>
            </a:contourClr>
          </a:sp3d>
        </p:spPr>
        <p:style>
          <a:lnRef idx="1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altLang="ko-KR" smtClean="0"/>
              <a:t>Kliknutím na ikonu přidáte obrázek.</a:t>
            </a:r>
            <a:endParaRPr lang="ko-KR" alt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sp useBgFill="1"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noFill/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dirty="0"/>
          </a:p>
        </p:txBody>
      </p:sp>
      <p:grpSp>
        <p:nvGrpSpPr>
          <p:cNvPr id="8" name="Group 7"/>
          <p:cNvGrpSpPr/>
          <p:nvPr/>
        </p:nvGrpSpPr>
        <p:grpSpPr>
          <a:xfrm>
            <a:off x="0" y="0"/>
            <a:ext cx="9144000" cy="142876"/>
            <a:chOff x="0" y="1214422"/>
            <a:chExt cx="9144000" cy="71438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1" name="Rectangle 10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3" name="Rectangle 12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074459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7218" y="71414"/>
            <a:ext cx="8160978" cy="1214446"/>
          </a:xfrm>
        </p:spPr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0034" y="1500174"/>
            <a:ext cx="8186766" cy="4625991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12"/>
          <p:cNvGrpSpPr/>
          <p:nvPr/>
        </p:nvGrpSpPr>
        <p:grpSpPr>
          <a:xfrm>
            <a:off x="0" y="1357298"/>
            <a:ext cx="9144000" cy="60580"/>
            <a:chOff x="0" y="1142984"/>
            <a:chExt cx="9144000" cy="60580"/>
          </a:xfrm>
        </p:grpSpPr>
        <p:sp>
          <p:nvSpPr>
            <p:cNvPr id="8" name="Rectangle 7"/>
            <p:cNvSpPr/>
            <p:nvPr userDrawn="1"/>
          </p:nvSpPr>
          <p:spPr>
            <a:xfrm flipH="1">
              <a:off x="0" y="1142984"/>
              <a:ext cx="9144000" cy="60560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 flipH="1">
              <a:off x="571472" y="1142984"/>
              <a:ext cx="3000396" cy="60580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5132149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9"/>
            <a:ext cx="1471594" cy="5851525"/>
          </a:xfrm>
        </p:spPr>
        <p:txBody>
          <a:bodyPr vert="eaVert" anchor="b"/>
          <a:lstStyle>
            <a:lvl1pPr algn="l">
              <a:defRPr/>
            </a:lvl1pPr>
          </a:lstStyle>
          <a:p>
            <a:r>
              <a:rPr lang="cs-CZ" altLang="ko-KR" smtClean="0"/>
              <a:t>Kliknutím lze upravit styl.</a:t>
            </a:r>
            <a:endParaRPr lang="ko-KR" alt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686568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 rot="16200000">
            <a:off x="3740830" y="3395761"/>
            <a:ext cx="6865200" cy="59324"/>
            <a:chOff x="0" y="1214422"/>
            <a:chExt cx="9144000" cy="71438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1214422"/>
              <a:ext cx="9144000" cy="71414"/>
            </a:xfrm>
            <a:prstGeom prst="rect">
              <a:avLst/>
            </a:prstGeom>
            <a:solidFill>
              <a:schemeClr val="tx2">
                <a:shade val="50000"/>
              </a:schemeClr>
            </a:solidFill>
            <a:ln w="28575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>
                <a:solidFill>
                  <a:srgbClr val="FFFFFF"/>
                </a:solidFill>
              </a:endParaRPr>
            </a:p>
          </p:txBody>
        </p:sp>
        <p:grpSp>
          <p:nvGrpSpPr>
            <p:cNvPr id="9" name="Group 8"/>
            <p:cNvGrpSpPr/>
            <p:nvPr/>
          </p:nvGrpSpPr>
          <p:grpSpPr>
            <a:xfrm>
              <a:off x="5857884" y="1214422"/>
              <a:ext cx="3000396" cy="71438"/>
              <a:chOff x="5429256" y="1214422"/>
              <a:chExt cx="3643338" cy="71438"/>
            </a:xfrm>
          </p:grpSpPr>
          <p:sp>
            <p:nvSpPr>
              <p:cNvPr id="10" name="Rectangle 9"/>
              <p:cNvSpPr/>
              <p:nvPr userDrawn="1"/>
            </p:nvSpPr>
            <p:spPr>
              <a:xfrm>
                <a:off x="6643702" y="1214422"/>
                <a:ext cx="1214446" cy="71438"/>
              </a:xfrm>
              <a:prstGeom prst="rect">
                <a:avLst/>
              </a:prstGeom>
              <a:solidFill>
                <a:schemeClr val="accent2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1" name="Rectangle 10"/>
              <p:cNvSpPr/>
              <p:nvPr userDrawn="1"/>
            </p:nvSpPr>
            <p:spPr>
              <a:xfrm>
                <a:off x="7858148" y="1214422"/>
                <a:ext cx="1214446" cy="71438"/>
              </a:xfrm>
              <a:prstGeom prst="rect">
                <a:avLst/>
              </a:prstGeom>
              <a:solidFill>
                <a:schemeClr val="accent3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  <p:sp>
            <p:nvSpPr>
              <p:cNvPr id="12" name="Rectangle 11"/>
              <p:cNvSpPr/>
              <p:nvPr userDrawn="1"/>
            </p:nvSpPr>
            <p:spPr>
              <a:xfrm>
                <a:off x="5429256" y="1214422"/>
                <a:ext cx="1214446" cy="71438"/>
              </a:xfrm>
              <a:prstGeom prst="rect">
                <a:avLst/>
              </a:prstGeom>
              <a:solidFill>
                <a:schemeClr val="accent1"/>
              </a:solidFill>
              <a:ln w="28575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>
                  <a:solidFill>
                    <a:srgbClr val="FFFFFF"/>
                  </a:solidFill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9308075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/>
              <a:t>15. 12. 2013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6226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/>
                </a:solidFill>
              </a:rPr>
              <a:pPr/>
              <a:t>15. 12. 2013</a:t>
            </a:fld>
            <a:endParaRPr lang="cs-CZ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/>
                </a:solidFill>
              </a:rPr>
              <a:pPr/>
              <a:t>‹#›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2547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15. 12. 2013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58376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>
              <a:solidFill>
                <a:srgbClr val="FFFFFF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97218" y="142852"/>
            <a:ext cx="8160978" cy="1214446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ko-KR" altLang="en-US" dirty="0" smtClean="0"/>
              <a:t>Click to edit Master text styles</a:t>
            </a:r>
            <a:endParaRPr lang="ko-KR" alt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0034" y="1500174"/>
            <a:ext cx="8186766" cy="4625991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15206" y="6357960"/>
            <a:ext cx="1490658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15E0C54F-94F2-4155-9248-AE8DA9DB4CE1}" type="datetimeFigureOut">
              <a:rPr lang="cs-CZ" smtClean="0">
                <a:solidFill>
                  <a:srgbClr val="000000"/>
                </a:solidFill>
              </a:rPr>
              <a:pPr/>
              <a:t>15. 12. 2013</a:t>
            </a:fld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28926" y="6357958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00034" y="6357960"/>
            <a:ext cx="1571636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0A39E70-1C09-4821-A195-5CB441012BB2}" type="slidenum">
              <a:rPr lang="cs-CZ" smtClean="0">
                <a:solidFill>
                  <a:srgbClr val="000000"/>
                </a:solidFill>
              </a:rPr>
              <a:pPr/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281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1" latinLnBrk="1" hangingPunct="1">
        <a:spcBef>
          <a:spcPct val="0"/>
        </a:spcBef>
        <a:buNone/>
        <a:defRPr sz="4400" b="0" i="0" kern="1200" spc="50" baseline="0">
          <a:ln w="6350">
            <a:noFill/>
          </a:ln>
          <a:solidFill>
            <a:schemeClr val="bg1"/>
          </a:solidFill>
          <a:effectLst>
            <a:glow rad="101600">
              <a:schemeClr val="tx2"/>
            </a:glow>
          </a:effectLst>
          <a:latin typeface="Gill Sans MT"/>
          <a:ea typeface="맑은 고딕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1" latinLnBrk="1" hangingPunct="1">
        <a:spcBef>
          <a:spcPct val="20000"/>
        </a:spcBef>
        <a:buClr>
          <a:schemeClr val="tx2"/>
        </a:buClr>
        <a:buSzPct val="68000"/>
        <a:buFont typeface="Wingdings 2"/>
        <a:buChar char=""/>
        <a:defRPr sz="3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1pPr>
      <a:lvl2pPr marL="742950" indent="-285750" algn="l" rtl="0" eaLnBrk="1" latinLnBrk="1" hangingPunct="1">
        <a:spcBef>
          <a:spcPct val="20000"/>
        </a:spcBef>
        <a:buClr>
          <a:schemeClr val="accent4"/>
        </a:buClr>
        <a:buSzPct val="60000"/>
        <a:buFont typeface="Wingdings 2"/>
        <a:buChar char=""/>
        <a:defRPr sz="2800" kern="1200" baseline="0">
          <a:solidFill>
            <a:schemeClr val="tx1"/>
          </a:solidFill>
          <a:latin typeface="Gill Sans MT"/>
          <a:ea typeface="맑은 고딕"/>
          <a:cs typeface="Gill Sans MT"/>
        </a:defRPr>
      </a:lvl2pPr>
      <a:lvl3pPr marL="1143000" indent="-228600" algn="l" rtl="0" eaLnBrk="1" latinLnBrk="1" hangingPunct="1">
        <a:spcBef>
          <a:spcPct val="20000"/>
        </a:spcBef>
        <a:buClr>
          <a:schemeClr val="accent5"/>
        </a:buClr>
        <a:buSzPct val="57000"/>
        <a:buFont typeface="Wingdings 2"/>
        <a:buChar char="¦"/>
        <a:defRPr sz="2600" kern="1200" baseline="0">
          <a:solidFill>
            <a:schemeClr val="tx1"/>
          </a:solidFill>
          <a:latin typeface="Gill Sans MT"/>
          <a:ea typeface="맑은 고딕"/>
          <a:cs typeface="Gill Sans MT"/>
        </a:defRPr>
      </a:lvl3pPr>
      <a:lvl4pPr marL="1600200" indent="-228600" algn="l" rtl="0" eaLnBrk="1" latinLnBrk="1" hangingPunct="1">
        <a:spcBef>
          <a:spcPct val="20000"/>
        </a:spcBef>
        <a:buClr>
          <a:schemeClr val="accent3"/>
        </a:buClr>
        <a:buSzPct val="53000"/>
        <a:buFont typeface="Wingdings 2"/>
        <a:buChar char="¢"/>
        <a:defRPr sz="2400" kern="1200" baseline="0">
          <a:solidFill>
            <a:schemeClr val="tx1"/>
          </a:solidFill>
          <a:latin typeface="Gill Sans MT"/>
          <a:ea typeface="맑은 고딕"/>
          <a:cs typeface="Gill Sans MT"/>
        </a:defRPr>
      </a:lvl4pPr>
      <a:lvl5pPr marL="2057400" indent="-228600" algn="l" rtl="0" eaLnBrk="1" latinLnBrk="1" hangingPunct="1">
        <a:spcBef>
          <a:spcPct val="20000"/>
        </a:spcBef>
        <a:buClr>
          <a:schemeClr val="accent6"/>
        </a:buClr>
        <a:buSzPct val="50000"/>
        <a:buFont typeface="Wingdings 2"/>
        <a:buChar char="¥"/>
        <a:defRPr sz="2200" kern="1200" baseline="0">
          <a:solidFill>
            <a:schemeClr val="tx1"/>
          </a:solidFill>
          <a:latin typeface="Gill Sans MT"/>
          <a:ea typeface="맑은 고딕"/>
          <a:cs typeface="Gill Sans MT"/>
        </a:defRPr>
      </a:lvl5pPr>
      <a:lvl6pPr marL="2514600" indent="-228600" algn="l" rtl="0" eaLnBrk="1" latinLnBrk="1" hangingPunct="1">
        <a:spcBef>
          <a:spcPct val="20000"/>
        </a:spcBef>
        <a:buClr>
          <a:schemeClr val="accent2">
            <a:tint val="40000"/>
          </a:schemeClr>
        </a:buClr>
        <a:buSzPct val="47000"/>
        <a:buFont typeface="Wingdings 2"/>
        <a:buChar char="¤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1" hangingPunct="1">
        <a:spcBef>
          <a:spcPct val="20000"/>
        </a:spcBef>
        <a:buClr>
          <a:schemeClr val="accent1">
            <a:shade val="75000"/>
          </a:schemeClr>
        </a:buClr>
        <a:buSzPct val="43000"/>
        <a:buFont typeface="Wingdings 2"/>
        <a:buChar char="¦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1" hangingPunct="1">
        <a:spcBef>
          <a:spcPct val="20000"/>
        </a:spcBef>
        <a:buClr>
          <a:schemeClr val="accent3"/>
        </a:buClr>
        <a:buSzPct val="40000"/>
        <a:buFont typeface="Wingdings 2"/>
        <a:buChar char="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1" hangingPunct="1">
        <a:spcBef>
          <a:spcPct val="20000"/>
        </a:spcBef>
        <a:buClr>
          <a:schemeClr val="bg2">
            <a:tint val="60000"/>
          </a:schemeClr>
        </a:buClr>
        <a:buSzPct val="40000"/>
        <a:buFont typeface="Wingdings 2"/>
        <a:buChar char="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.emf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emf"/><Relationship Id="rId3" Type="http://schemas.openxmlformats.org/officeDocument/2006/relationships/image" Target="../media/image7.emf"/><Relationship Id="rId7" Type="http://schemas.openxmlformats.org/officeDocument/2006/relationships/image" Target="../media/image11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0.emf"/><Relationship Id="rId11" Type="http://schemas.openxmlformats.org/officeDocument/2006/relationships/image" Target="../media/image15.png"/><Relationship Id="rId5" Type="http://schemas.openxmlformats.org/officeDocument/2006/relationships/image" Target="../media/image9.emf"/><Relationship Id="rId10" Type="http://schemas.openxmlformats.org/officeDocument/2006/relationships/image" Target="../media/image14.emf"/><Relationship Id="rId4" Type="http://schemas.openxmlformats.org/officeDocument/2006/relationships/image" Target="../media/image8.png"/><Relationship Id="rId9" Type="http://schemas.openxmlformats.org/officeDocument/2006/relationships/image" Target="../media/image13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7" Type="http://schemas.openxmlformats.org/officeDocument/2006/relationships/image" Target="../media/image2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6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ardub_zam_od_SV_DSC01168.JPG" TargetMode="External"/><Relationship Id="rId3" Type="http://schemas.openxmlformats.org/officeDocument/2006/relationships/hyperlink" Target="http://cs.wikipedia.org/wiki/Soubor:Flag_of_Pardubice_Region.svg" TargetMode="External"/><Relationship Id="rId7" Type="http://schemas.openxmlformats.org/officeDocument/2006/relationships/hyperlink" Target="http://cs.wikipedia.org/wiki/Soubor:Pardubice_Castle,_Czech_Republic.jpg" TargetMode="External"/><Relationship Id="rId12" Type="http://schemas.openxmlformats.org/officeDocument/2006/relationships/hyperlink" Target="http://cs.wikipedia.org/wiki/Soubor:Znak_obce_Rybitv%C3%AD.gif" TargetMode="External"/><Relationship Id="rId2" Type="http://schemas.openxmlformats.org/officeDocument/2006/relationships/hyperlink" Target="http://cs.wikipedia.org/wiki/Soubor:Pardubice_Region_CoA_CZ.svg" TargetMode="External"/><Relationship Id="rId1" Type="http://schemas.openxmlformats.org/officeDocument/2006/relationships/slideLayout" Target="../slideLayouts/slideLayout46.xml"/><Relationship Id="rId6" Type="http://schemas.openxmlformats.org/officeDocument/2006/relationships/hyperlink" Target="http://cs.wikipedia.org/wiki/Soubor:Gingerbread_house.jpg" TargetMode="External"/><Relationship Id="rId11" Type="http://schemas.openxmlformats.org/officeDocument/2006/relationships/hyperlink" Target="http://cs.wikipedia.org/wiki/Soubor:Ruchadlo_bratranc%C5%AF_Veverkov%C3%BDch.jpg" TargetMode="External"/><Relationship Id="rId5" Type="http://schemas.openxmlformats.org/officeDocument/2006/relationships/hyperlink" Target="http://cs.wikipedia.org/wiki/Soubor:Pardubice,_M%C3%ADru_ave.jpg" TargetMode="External"/><Relationship Id="rId10" Type="http://schemas.openxmlformats.org/officeDocument/2006/relationships/hyperlink" Target="http://cs.wikipedia.org/wiki/Soubor:Rodn%C3%BD_domek_bratranc%C5%AF_Veverkov%C3%BDch_v_Rybitv%C3%AD.jpg" TargetMode="External"/><Relationship Id="rId4" Type="http://schemas.openxmlformats.org/officeDocument/2006/relationships/hyperlink" Target="http://cs.wikipedia.org/wiki/Soubor:Pardubice_CZ_Zelena_brana.JPG" TargetMode="External"/><Relationship Id="rId9" Type="http://schemas.openxmlformats.org/officeDocument/2006/relationships/hyperlink" Target="http://cs.wikipedia.org/wiki/Soubor:Bratranci_Veverkov%C3%A9,_souso%C5%A1%C3%AD_Pardubice3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ezaky-hrobodum-_c.p.13.jpg" TargetMode="External"/><Relationship Id="rId13" Type="http://schemas.openxmlformats.org/officeDocument/2006/relationships/hyperlink" Target="http://cs.wikipedia.org/wiki/Soubor:8-hrad_Svojanov_ze_zahrady.jpg" TargetMode="External"/><Relationship Id="rId3" Type="http://schemas.openxmlformats.org/officeDocument/2006/relationships/hyperlink" Target="http://cs.wikipedia.org/wiki/Soubor:Zamek_Kunka1.JPG" TargetMode="External"/><Relationship Id="rId7" Type="http://schemas.openxmlformats.org/officeDocument/2006/relationships/hyperlink" Target="http://cs.wikipedia.org/wiki/Soubor:Lezaky-hrobodum_c.p.26.jpg" TargetMode="External"/><Relationship Id="rId12" Type="http://schemas.openxmlformats.org/officeDocument/2006/relationships/hyperlink" Target="http://cs.wikipedia.org/wiki/Soubor:Morava_spring.jpg" TargetMode="External"/><Relationship Id="rId2" Type="http://schemas.openxmlformats.org/officeDocument/2006/relationships/hyperlink" Target="http://cs.wikipedia.org/wiki/Soubor:Kun%C4%9Btick%C3%A1_Hora_from_air_M1_-3.jpg" TargetMode="External"/><Relationship Id="rId1" Type="http://schemas.openxmlformats.org/officeDocument/2006/relationships/slideLayout" Target="../slideLayouts/slideLayout46.xml"/><Relationship Id="rId6" Type="http://schemas.openxmlformats.org/officeDocument/2006/relationships/hyperlink" Target="http://cs.wikipedia.org/wiki/Soubor:Lezaky_kriz.JPG" TargetMode="External"/><Relationship Id="rId11" Type="http://schemas.openxmlformats.org/officeDocument/2006/relationships/hyperlink" Target="http://cs.wikipedia.org/wiki/Soubor:Statue_of_elephant_on_the_top_of_mountain_Kralicky_Sneznik.jpg" TargetMode="External"/><Relationship Id="rId5" Type="http://schemas.openxmlformats.org/officeDocument/2006/relationships/hyperlink" Target="http://cs.wikipedia.org/wiki/Soubor:Zamek_Kunka4.JPG" TargetMode="External"/><Relationship Id="rId10" Type="http://schemas.openxmlformats.org/officeDocument/2006/relationships/hyperlink" Target="http://cs.wikipedia.org/wiki/Soubor:Kralicky-Sneznik-01.jpg" TargetMode="External"/><Relationship Id="rId4" Type="http://schemas.openxmlformats.org/officeDocument/2006/relationships/hyperlink" Target="http://cs.wikipedia.org/wiki/Soubor:Zamek_Kunka2.JPG" TargetMode="External"/><Relationship Id="rId9" Type="http://schemas.openxmlformats.org/officeDocument/2006/relationships/hyperlink" Target="http://cs.wikipedia.org/wiki/Soubor:Josef_Ressel.jpg" TargetMode="External"/><Relationship Id="rId14" Type="http://schemas.openxmlformats.org/officeDocument/2006/relationships/hyperlink" Target="http://cs.wikipedia.org/wiki/Soubor:9-_v%C4%9B%C5%BE_hradu_Svojanov.jp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artinu_1943.jpg" TargetMode="External"/><Relationship Id="rId3" Type="http://schemas.openxmlformats.org/officeDocument/2006/relationships/hyperlink" Target="http://cs.wikipedia.org/wiki/Soubor:Z%C3%A1mek_Litomy%C5%A1l_divad%C3%A9lko.jpg" TargetMode="External"/><Relationship Id="rId7" Type="http://schemas.openxmlformats.org/officeDocument/2006/relationships/hyperlink" Target="http://cs.wikipedia.org/wiki/Soubor:Poli%C4%8Dka-hradby.jpg" TargetMode="External"/><Relationship Id="rId2" Type="http://schemas.openxmlformats.org/officeDocument/2006/relationships/hyperlink" Target="http://cs.wikipedia.org/wiki/Soubor:Litomy%C5%A1l,_Schloss.jpg" TargetMode="External"/><Relationship Id="rId1" Type="http://schemas.openxmlformats.org/officeDocument/2006/relationships/slideLayout" Target="../slideLayouts/slideLayout46.xml"/><Relationship Id="rId6" Type="http://schemas.openxmlformats.org/officeDocument/2006/relationships/hyperlink" Target="http://cs.wikipedia.org/wiki/Soubor:Bedrich-Smetana-Litomisl.jpg" TargetMode="External"/><Relationship Id="rId5" Type="http://schemas.openxmlformats.org/officeDocument/2006/relationships/hyperlink" Target="http://cs.wikipedia.org/wiki/Soubor:Rodn%C3%A1_sv%C4%9Btni%C4%8Dka_Bed%C5%99icha_Smetany.jpg" TargetMode="External"/><Relationship Id="rId4" Type="http://schemas.openxmlformats.org/officeDocument/2006/relationships/hyperlink" Target="http://cs.wikipedia.org/wiki/Soubor:Bedrich_Smetan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600" y="5251810"/>
            <a:ext cx="5407152" cy="1045464"/>
          </a:xfrm>
          <a:prstGeom prst="rect">
            <a:avLst/>
          </a:prstGeom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6505201"/>
              </p:ext>
            </p:extLst>
          </p:nvPr>
        </p:nvGraphicFramePr>
        <p:xfrm>
          <a:off x="971600" y="1268757"/>
          <a:ext cx="7200800" cy="1904451"/>
        </p:xfrm>
        <a:graphic>
          <a:graphicData uri="http://schemas.openxmlformats.org/drawingml/2006/table">
            <a:tbl>
              <a:tblPr firstRow="1" firstCol="1" bandRow="1"/>
              <a:tblGrid>
                <a:gridCol w="1746945"/>
                <a:gridCol w="5453855"/>
              </a:tblGrid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 školy</a:t>
                      </a:r>
                      <a:r>
                        <a:rPr lang="en-US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ZÁKLADNÍ ŠKOLA</a:t>
                      </a:r>
                      <a:r>
                        <a:rPr lang="cs-CZ" sz="1200" b="1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PODBOŘANY, HUSOVA 276, OKRES LOUNY</a:t>
                      </a:r>
                      <a:endParaRPr lang="cs-CZ" sz="120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Autor: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b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Mgr.</a:t>
                      </a:r>
                      <a:r>
                        <a:rPr lang="cs-CZ" sz="1200" b="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Milena RÁČKOVÁ</a:t>
                      </a:r>
                      <a:endParaRPr lang="cs-CZ" sz="1200" b="0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Název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VY_32_INOVACE_535_ČESKÁ</a:t>
                      </a:r>
                      <a:r>
                        <a:rPr lang="cs-CZ" sz="1200" b="1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REPUBLIKA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  <a:tr h="3700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Téma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OPAKOVÁNÍ –</a:t>
                      </a:r>
                      <a:r>
                        <a:rPr lang="cs-CZ" sz="1200" baseline="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PARDUBICKÝ KRAJ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7BFDE"/>
                    </a:solidFill>
                  </a:tcPr>
                </a:tc>
              </a:tr>
              <a:tr h="424187">
                <a:tc>
                  <a:txBody>
                    <a:bodyPr/>
                    <a:lstStyle/>
                    <a:p>
                      <a:pPr marL="0" algn="l" eaLnBrk="1" hangingPunct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Číslo projektu</a:t>
                      </a:r>
                      <a:r>
                        <a:rPr lang="en-US" sz="1200" b="1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: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 </a:t>
                      </a:r>
                      <a:r>
                        <a:rPr lang="cs-CZ" sz="1200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CZ.1.07/1.4.00/21. </a:t>
                      </a:r>
                      <a:r>
                        <a:rPr lang="cs-CZ" sz="1200" b="1" dirty="0" smtClean="0">
                          <a:effectLst/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2975</a:t>
                      </a:r>
                      <a:endParaRPr lang="cs-CZ" sz="1200" b="1" dirty="0">
                        <a:effectLst/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7BA0C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FEE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29590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268760"/>
            <a:ext cx="9144000" cy="6762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Anotace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427515"/>
            <a:ext cx="9144000" cy="3953813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určen pro práci žáků na ZŠ – 1. stupeň v předmětu Člověk a jeho 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svět pro 5. ročník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Cílem Microsoft PowerPointové prezentace je opakování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Pardubického        kraje ČR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Prezentace je doplněna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obrázky, které přibližují nejkrásnější místa tohoto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kraje 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Součástí prezentace je pracovní list s tajenkou, při které si děti zopakují </a:t>
            </a:r>
          </a:p>
          <a:p>
            <a:pPr marL="0" lvl="0" indent="0">
              <a:lnSpc>
                <a:spcPct val="120000"/>
              </a:lnSpc>
              <a:buClr>
                <a:srgbClr val="3E3D2D"/>
              </a:buClr>
              <a:buNone/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    nejdůležitější pojmy a provedou společnou kontrolu zápisu na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tabuli</a:t>
            </a:r>
          </a:p>
        </p:txBody>
      </p:sp>
    </p:spTree>
    <p:extLst>
      <p:ext uri="{BB962C8B-B14F-4D97-AF65-F5344CB8AC3E}">
        <p14:creationId xmlns:p14="http://schemas.microsoft.com/office/powerpoint/2010/main" val="1341795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48619" y="544510"/>
            <a:ext cx="2746648" cy="539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Datum vytvoření:</a:t>
            </a:r>
            <a:endParaRPr lang="cs-CZ" sz="2400" dirty="0"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2635573"/>
            <a:ext cx="9128065" cy="410579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7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– Pardubický kraj 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(znak, vlajka)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8: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Pardubický kraj (krajské město, okresní města)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9: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Řeky protékající Pardubickým krajem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Pardubice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Bratranci Veverkové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3"/>
          <p:cNvSpPr txBox="1">
            <a:spLocks/>
          </p:cNvSpPr>
          <p:nvPr/>
        </p:nvSpPr>
        <p:spPr>
          <a:xfrm>
            <a:off x="3135227" y="54847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 b="0">
                <a:solidFill>
                  <a:prstClr val="black"/>
                </a:solidFill>
                <a:effectLst/>
              </a:rPr>
              <a:t>Říjen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248619" y="1269981"/>
            <a:ext cx="2746648" cy="53908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Klíčová slova:</a:t>
            </a:r>
          </a:p>
        </p:txBody>
      </p:sp>
      <p:sp>
        <p:nvSpPr>
          <p:cNvPr id="8" name="Nadpis 3"/>
          <p:cNvSpPr txBox="1">
            <a:spLocks/>
          </p:cNvSpPr>
          <p:nvPr/>
        </p:nvSpPr>
        <p:spPr>
          <a:xfrm>
            <a:off x="2393302" y="1261719"/>
            <a:ext cx="6750698" cy="653947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1600" b="0" dirty="0" smtClean="0">
                <a:solidFill>
                  <a:prstClr val="black"/>
                </a:solidFill>
                <a:effectLst/>
              </a:rPr>
              <a:t>PARDUBICKÝ </a:t>
            </a:r>
            <a:r>
              <a:rPr lang="cs-CZ" sz="1600" b="0" dirty="0">
                <a:solidFill>
                  <a:prstClr val="black"/>
                </a:solidFill>
                <a:effectLst/>
              </a:rPr>
              <a:t>KRAJ</a:t>
            </a:r>
            <a:r>
              <a:rPr lang="cs-CZ" sz="1600" b="0" dirty="0" smtClean="0">
                <a:solidFill>
                  <a:prstClr val="black"/>
                </a:solidFill>
                <a:effectLst/>
              </a:rPr>
              <a:t>, DIVOKÁ A TICHÁ ORLICE,  MORAVA, BRATRANCI VEVERKOVÉ, KUNĚTICKÁ HORA, LEŽÁKY   </a:t>
            </a:r>
            <a:endParaRPr lang="cs-CZ" sz="1600" b="0" dirty="0">
              <a:solidFill>
                <a:prstClr val="black"/>
              </a:solidFill>
              <a:effectLst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982543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4039808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</a:t>
            </a: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– Kunětická hora  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Ležáky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Josef Ressel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Kralický Sněžník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16: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Hrad Svojanov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17: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Zámek Litomyšl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18: </a:t>
            </a: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Bedřich Smetana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3662807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Zástupný symbol pro obsah 2"/>
          <p:cNvSpPr>
            <a:spLocks noGrp="1"/>
          </p:cNvSpPr>
          <p:nvPr>
            <p:ph idx="1"/>
          </p:nvPr>
        </p:nvSpPr>
        <p:spPr>
          <a:xfrm>
            <a:off x="0" y="779445"/>
            <a:ext cx="9128065" cy="6078555"/>
          </a:xfrm>
        </p:spPr>
        <p:txBody>
          <a:bodyPr>
            <a:noAutofit/>
          </a:bodyPr>
          <a:lstStyle/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</a:t>
            </a: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19: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Polička (středověké hradby)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20: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Opakování – </a:t>
            </a:r>
            <a:r>
              <a:rPr lang="cs-CZ" sz="18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Bohuslav Martinů</a:t>
            </a:r>
            <a:endParaRPr lang="cs-CZ" sz="18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. 21: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Zadání tajenky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22: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Pracovní list – Tajenka</a:t>
            </a:r>
          </a:p>
          <a:p>
            <a:pPr lvl="0">
              <a:lnSpc>
                <a:spcPct val="120000"/>
              </a:lnSpc>
              <a:buClr>
                <a:srgbClr val="3E3D2D"/>
              </a:buClr>
            </a:pPr>
            <a:r>
              <a:rPr lang="cs-CZ" sz="20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List č. </a:t>
            </a: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23: </a:t>
            </a:r>
            <a:endParaRPr lang="cs-CZ" sz="2000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900684" lvl="1" indent="-342900">
              <a:lnSpc>
                <a:spcPct val="120000"/>
              </a:lnSpc>
              <a:buClr>
                <a:srgbClr val="909465"/>
              </a:buClr>
              <a:buFont typeface="Wingdings" pitchFamily="2" charset="2"/>
              <a:buChar char="§"/>
            </a:pPr>
            <a:r>
              <a:rPr lang="cs-CZ" sz="1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Kontrola vyplnění tajenky </a:t>
            </a:r>
          </a:p>
          <a:p>
            <a:pPr marL="900684" lvl="1" indent="-342900">
              <a:lnSpc>
                <a:spcPct val="120000"/>
              </a:lnSpc>
              <a:buFont typeface="Wingdings" pitchFamily="2" charset="2"/>
              <a:buChar char="§"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3"/>
          <p:cNvSpPr txBox="1">
            <a:spLocks/>
          </p:cNvSpPr>
          <p:nvPr/>
        </p:nvSpPr>
        <p:spPr>
          <a:xfrm>
            <a:off x="246633" y="126415"/>
            <a:ext cx="3228613" cy="539080"/>
          </a:xfrm>
          <a:prstGeom prst="rect">
            <a:avLst/>
          </a:prstGeo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>
            <a:defPPr>
              <a:defRPr sz="4400">
                <a:solidFill>
                  <a:schemeClr val="tx2">
                    <a:shade val="85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eaLnBrk="1" hangingPunct="1">
              <a:buNone/>
              <a:defRPr lang="en-US" sz="4800" b="1" strike="noStrike" kern="1200" baseline="0" dirty="0" smtClean="0">
                <a:solidFill>
                  <a:schemeClr val="tx2">
                    <a:shade val="85000"/>
                    <a:satMod val="150000"/>
                  </a:schemeClr>
                </a:solidFill>
                <a:effectLst>
                  <a:outerShdw blurRad="63500" dist="38100" dir="822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lt"/>
                <a:cs typeface="+mj-lt"/>
              </a:defRPr>
            </a:lvl1pPr>
          </a:lstStyle>
          <a:p>
            <a:pPr algn="l"/>
            <a:r>
              <a:rPr lang="cs-CZ" sz="2400">
                <a:solidFill>
                  <a:prstClr val="black"/>
                </a:solidFill>
                <a:effectLst/>
              </a:rPr>
              <a:t>Metodické pokyny:</a:t>
            </a:r>
          </a:p>
        </p:txBody>
      </p:sp>
    </p:spTree>
    <p:extLst>
      <p:ext uri="{BB962C8B-B14F-4D97-AF65-F5344CB8AC3E}">
        <p14:creationId xmlns:p14="http://schemas.microsoft.com/office/powerpoint/2010/main" val="2673494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685" y="1134383"/>
            <a:ext cx="7820025" cy="450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38685" y="404664"/>
            <a:ext cx="7776864" cy="3323987"/>
          </a:xfrm>
          <a:prstGeom prst="rect">
            <a:avLst/>
          </a:prstGeom>
          <a:noFill/>
          <a:ln>
            <a:solidFill>
              <a:schemeClr val="bg2">
                <a:lumMod val="75000"/>
              </a:schemeClr>
            </a:solidFill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ČLOVĚK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A </a:t>
            </a:r>
          </a:p>
          <a:p>
            <a:pPr algn="ctr"/>
            <a:r>
              <a:rPr lang="cs-CZ" sz="7000" b="1" dirty="0" smtClean="0">
                <a:ln/>
                <a:solidFill>
                  <a:srgbClr val="FF6700"/>
                </a:solidFill>
              </a:rPr>
              <a:t>JEHO SVĚT</a:t>
            </a:r>
          </a:p>
        </p:txBody>
      </p:sp>
      <p:sp>
        <p:nvSpPr>
          <p:cNvPr id="6" name="Obdélník 5"/>
          <p:cNvSpPr/>
          <p:nvPr/>
        </p:nvSpPr>
        <p:spPr>
          <a:xfrm>
            <a:off x="702589" y="3717032"/>
            <a:ext cx="7776864" cy="1015663"/>
          </a:xfrm>
          <a:prstGeom prst="rect">
            <a:avLst/>
          </a:prstGeom>
          <a:noFill/>
          <a:ln>
            <a:noFill/>
          </a:ln>
          <a:effectLst>
            <a:innerShdw blurRad="63500" dist="50800" dir="13500000">
              <a:prstClr val="black">
                <a:alpha val="50000"/>
              </a:prstClr>
            </a:innerShdw>
          </a:effectLst>
          <a:scene3d>
            <a:camera prst="isometricOffAxis2Right"/>
            <a:lightRig rig="threePt" dir="t"/>
          </a:scene3d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smtClean="0">
                <a:ln w="11430"/>
                <a:gradFill>
                  <a:gsLst>
                    <a:gs pos="0">
                      <a:srgbClr val="71685A">
                        <a:tint val="70000"/>
                        <a:satMod val="245000"/>
                      </a:srgbClr>
                    </a:gs>
                    <a:gs pos="75000">
                      <a:srgbClr val="71685A">
                        <a:tint val="90000"/>
                        <a:shade val="60000"/>
                        <a:satMod val="240000"/>
                      </a:srgbClr>
                    </a:gs>
                    <a:gs pos="100000">
                      <a:srgbClr val="71685A">
                        <a:tint val="100000"/>
                        <a:shade val="50000"/>
                        <a:satMod val="240000"/>
                      </a:srgb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5. ročník</a:t>
            </a:r>
          </a:p>
        </p:txBody>
      </p:sp>
      <p:sp>
        <p:nvSpPr>
          <p:cNvPr id="7" name="Obdélník 6"/>
          <p:cNvSpPr/>
          <p:nvPr/>
        </p:nvSpPr>
        <p:spPr>
          <a:xfrm>
            <a:off x="1058031" y="5085184"/>
            <a:ext cx="7027937" cy="923330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9000">
                <a:schemeClr val="accent6">
                  <a:lumMod val="75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  <a:ln/>
          <a:scene3d>
            <a:camera prst="perspectiveContrastingLeftFacing"/>
            <a:lightRig rig="contrasting" dir="t">
              <a:rot lat="0" lon="0" rev="12000000"/>
            </a:lightRig>
          </a:scene3d>
          <a:sp3d prstMaterial="powder">
            <a:bevelT h="508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spc="50" dirty="0" smtClean="0">
                <a:ln w="11430">
                  <a:solidFill>
                    <a:sysClr val="windowText" lastClr="000000"/>
                  </a:solidFill>
                </a:ln>
                <a:solidFill>
                  <a:srgbClr val="0000FF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Pardubický kraj </a:t>
            </a:r>
            <a:endParaRPr lang="cs-CZ" sz="5400" b="1" spc="50" dirty="0">
              <a:ln w="11430">
                <a:solidFill>
                  <a:sysClr val="windowText" lastClr="000000"/>
                </a:solidFill>
              </a:ln>
              <a:solidFill>
                <a:srgbClr val="0000FF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9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3196" y="1388385"/>
            <a:ext cx="1776413" cy="1201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51417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repeatCount="indefinite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500"/>
                            </p:stCondLst>
                            <p:childTnLst>
                              <p:par>
                                <p:cTn id="15" presetID="45" presetClass="entr" presetSubtype="0" repeatCount="indefinite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 Pardubický kraj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6562729" y="2706065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Znak</a:t>
            </a:r>
            <a:endParaRPr lang="cs-CZ" dirty="0">
              <a:solidFill>
                <a:srgbClr val="0000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1841517" y="2700064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0000"/>
                </a:solidFill>
              </a:rPr>
              <a:t>Vlajka</a:t>
            </a:r>
            <a:endParaRPr lang="cs-CZ" dirty="0">
              <a:solidFill>
                <a:srgbClr val="000000"/>
              </a:solidFill>
            </a:endParaRPr>
          </a:p>
        </p:txBody>
      </p:sp>
      <p:pic>
        <p:nvPicPr>
          <p:cNvPr id="1026" name="Picture 2" descr="Soubor:Flag of Pardubice Region.sv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248" y="3429001"/>
            <a:ext cx="3890863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Pardubice Region CoA CZ.sv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536" y="3429001"/>
            <a:ext cx="2151599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3196" y="1388385"/>
            <a:ext cx="1776413" cy="1201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vál 8"/>
          <p:cNvSpPr/>
          <p:nvPr/>
        </p:nvSpPr>
        <p:spPr>
          <a:xfrm>
            <a:off x="4049155" y="1721593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4181900" y="980728"/>
            <a:ext cx="1107996" cy="740865"/>
            <a:chOff x="4194600" y="2348880"/>
            <a:chExt cx="1107996" cy="740865"/>
          </a:xfrm>
        </p:grpSpPr>
        <p:sp>
          <p:nvSpPr>
            <p:cNvPr id="13" name="TextovéPole 12"/>
            <p:cNvSpPr txBox="1"/>
            <p:nvPr/>
          </p:nvSpPr>
          <p:spPr>
            <a:xfrm>
              <a:off x="4194600" y="2348880"/>
              <a:ext cx="1107996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Pardubice</a:t>
              </a:r>
              <a:endParaRPr lang="cs-CZ" dirty="0"/>
            </a:p>
          </p:txBody>
        </p:sp>
        <p:cxnSp>
          <p:nvCxnSpPr>
            <p:cNvPr id="14" name="Přímá spojnice se šipkou 13"/>
            <p:cNvCxnSpPr>
              <a:stCxn id="13" idx="2"/>
            </p:cNvCxnSpPr>
            <p:nvPr/>
          </p:nvCxnSpPr>
          <p:spPr>
            <a:xfrm flipH="1">
              <a:off x="4194600" y="2718212"/>
              <a:ext cx="553998" cy="371533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91899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Pardubický kraj</a:t>
            </a:r>
            <a:endParaRPr lang="cs-CZ" dirty="0"/>
          </a:p>
        </p:txBody>
      </p:sp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756537"/>
            <a:ext cx="1776413" cy="1201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" name="Ovál 30"/>
          <p:cNvSpPr/>
          <p:nvPr/>
        </p:nvSpPr>
        <p:spPr>
          <a:xfrm>
            <a:off x="4913241" y="3664592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39" name="Ovál 38"/>
          <p:cNvSpPr/>
          <p:nvPr/>
        </p:nvSpPr>
        <p:spPr>
          <a:xfrm>
            <a:off x="4061855" y="3089745"/>
            <a:ext cx="132745" cy="13014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55" name="Ovál 54"/>
          <p:cNvSpPr/>
          <p:nvPr/>
        </p:nvSpPr>
        <p:spPr>
          <a:xfrm>
            <a:off x="4816855" y="3249359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sp>
        <p:nvSpPr>
          <p:cNvPr id="56" name="Ovál 55"/>
          <p:cNvSpPr/>
          <p:nvPr/>
        </p:nvSpPr>
        <p:spPr>
          <a:xfrm>
            <a:off x="4145838" y="3311035"/>
            <a:ext cx="45719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FFFF"/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4194600" y="2348880"/>
            <a:ext cx="1107996" cy="740865"/>
            <a:chOff x="4194600" y="2348880"/>
            <a:chExt cx="1107996" cy="740865"/>
          </a:xfrm>
        </p:grpSpPr>
        <p:sp>
          <p:nvSpPr>
            <p:cNvPr id="5" name="TextovéPole 4"/>
            <p:cNvSpPr txBox="1"/>
            <p:nvPr/>
          </p:nvSpPr>
          <p:spPr>
            <a:xfrm>
              <a:off x="4194600" y="2348880"/>
              <a:ext cx="1107996" cy="369332"/>
            </a:xfrm>
            <a:prstGeom prst="rect">
              <a:avLst/>
            </a:prstGeom>
            <a:noFill/>
            <a:ln>
              <a:solidFill>
                <a:srgbClr val="FF0000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Pardubice</a:t>
              </a:r>
              <a:endParaRPr lang="cs-CZ" dirty="0"/>
            </a:p>
          </p:txBody>
        </p:sp>
        <p:cxnSp>
          <p:nvCxnSpPr>
            <p:cNvPr id="7" name="Přímá spojnice se šipkou 6"/>
            <p:cNvCxnSpPr>
              <a:stCxn id="5" idx="2"/>
            </p:cNvCxnSpPr>
            <p:nvPr/>
          </p:nvCxnSpPr>
          <p:spPr>
            <a:xfrm flipH="1">
              <a:off x="4194600" y="2718212"/>
              <a:ext cx="553998" cy="371533"/>
            </a:xfrm>
            <a:prstGeom prst="straightConnector1">
              <a:avLst/>
            </a:prstGeom>
            <a:ln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10"/>
          <p:cNvGrpSpPr/>
          <p:nvPr/>
        </p:nvGrpSpPr>
        <p:grpSpPr>
          <a:xfrm>
            <a:off x="3056452" y="3357406"/>
            <a:ext cx="1071775" cy="676518"/>
            <a:chOff x="3056452" y="3357406"/>
            <a:chExt cx="1071775" cy="676518"/>
          </a:xfrm>
        </p:grpSpPr>
        <p:sp>
          <p:nvSpPr>
            <p:cNvPr id="92" name="TextovéPole 91"/>
            <p:cNvSpPr txBox="1"/>
            <p:nvPr/>
          </p:nvSpPr>
          <p:spPr>
            <a:xfrm>
              <a:off x="3056452" y="3664592"/>
              <a:ext cx="1005403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Chrudim</a:t>
              </a:r>
              <a:endParaRPr lang="cs-CZ" dirty="0"/>
            </a:p>
          </p:txBody>
        </p:sp>
        <p:cxnSp>
          <p:nvCxnSpPr>
            <p:cNvPr id="10" name="Přímá spojnice se šipkou 9"/>
            <p:cNvCxnSpPr>
              <a:stCxn id="92" idx="0"/>
            </p:cNvCxnSpPr>
            <p:nvPr/>
          </p:nvCxnSpPr>
          <p:spPr>
            <a:xfrm flipV="1">
              <a:off x="3559154" y="3357406"/>
              <a:ext cx="569073" cy="307186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Skupina 13"/>
          <p:cNvGrpSpPr/>
          <p:nvPr/>
        </p:nvGrpSpPr>
        <p:grpSpPr>
          <a:xfrm>
            <a:off x="4958960" y="3710311"/>
            <a:ext cx="1138153" cy="692945"/>
            <a:chOff x="4958960" y="3710311"/>
            <a:chExt cx="1138153" cy="692945"/>
          </a:xfrm>
        </p:grpSpPr>
        <p:sp>
          <p:nvSpPr>
            <p:cNvPr id="99" name="TextovéPole 98"/>
            <p:cNvSpPr txBox="1"/>
            <p:nvPr/>
          </p:nvSpPr>
          <p:spPr>
            <a:xfrm>
              <a:off x="5207126" y="4033924"/>
              <a:ext cx="889987" cy="369332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Svitavy</a:t>
              </a:r>
              <a:endParaRPr lang="cs-CZ" dirty="0"/>
            </a:p>
          </p:txBody>
        </p:sp>
        <p:cxnSp>
          <p:nvCxnSpPr>
            <p:cNvPr id="13" name="Přímá spojnice se šipkou 12"/>
            <p:cNvCxnSpPr>
              <a:stCxn id="99" idx="0"/>
            </p:cNvCxnSpPr>
            <p:nvPr/>
          </p:nvCxnSpPr>
          <p:spPr>
            <a:xfrm flipH="1" flipV="1">
              <a:off x="4958960" y="3710311"/>
              <a:ext cx="693160" cy="323613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Skupina 16"/>
          <p:cNvGrpSpPr/>
          <p:nvPr/>
        </p:nvGrpSpPr>
        <p:grpSpPr>
          <a:xfrm>
            <a:off x="4862574" y="2987869"/>
            <a:ext cx="1791743" cy="646331"/>
            <a:chOff x="4862574" y="2987869"/>
            <a:chExt cx="1791743" cy="646331"/>
          </a:xfrm>
        </p:grpSpPr>
        <p:sp>
          <p:nvSpPr>
            <p:cNvPr id="98" name="TextovéPole 97"/>
            <p:cNvSpPr txBox="1"/>
            <p:nvPr/>
          </p:nvSpPr>
          <p:spPr>
            <a:xfrm>
              <a:off x="5539909" y="2987869"/>
              <a:ext cx="1114408" cy="646331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cs-CZ" dirty="0" smtClean="0"/>
                <a:t>Ústí </a:t>
              </a:r>
            </a:p>
            <a:p>
              <a:r>
                <a:rPr lang="cs-CZ" dirty="0" smtClean="0"/>
                <a:t>nad Orlicí</a:t>
              </a:r>
              <a:endParaRPr lang="cs-CZ" dirty="0"/>
            </a:p>
          </p:txBody>
        </p:sp>
        <p:cxnSp>
          <p:nvCxnSpPr>
            <p:cNvPr id="16" name="Přímá spojnice se šipkou 15"/>
            <p:cNvCxnSpPr>
              <a:stCxn id="98" idx="1"/>
            </p:cNvCxnSpPr>
            <p:nvPr/>
          </p:nvCxnSpPr>
          <p:spPr>
            <a:xfrm flipH="1" flipV="1">
              <a:off x="4862574" y="3295078"/>
              <a:ext cx="677335" cy="15957"/>
            </a:xfrm>
            <a:prstGeom prst="straightConnector1">
              <a:avLst/>
            </a:prstGeom>
            <a:ln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73870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animBg="1"/>
      <p:bldP spid="39" grpId="0" animBg="1"/>
      <p:bldP spid="55" grpId="0" animBg="1"/>
      <p:bldP spid="5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549" y="1295623"/>
            <a:ext cx="8143875" cy="470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4780" y="2843116"/>
            <a:ext cx="1829527" cy="12401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3039" y="1694097"/>
            <a:ext cx="2316163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75" name="Picture 2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1887" y="3228685"/>
            <a:ext cx="478185" cy="608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83" name="Picture 3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6297" y="3717899"/>
            <a:ext cx="303213" cy="1117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9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Řeky protékající Pardubickým krajem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35896" y="2503722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Labe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4565003" y="2545371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Orlice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354486" y="3303820"/>
            <a:ext cx="1418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Tichá Orlice</a:t>
            </a:r>
            <a:endParaRPr lang="cs-CZ" b="1" dirty="0">
              <a:solidFill>
                <a:srgbClr val="000099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238" y="3089346"/>
            <a:ext cx="731588" cy="2144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0355" y="2914703"/>
            <a:ext cx="374867" cy="1984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238" y="3065551"/>
            <a:ext cx="606665" cy="666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1" name="TextovéPole 70"/>
          <p:cNvSpPr txBox="1"/>
          <p:nvPr/>
        </p:nvSpPr>
        <p:spPr>
          <a:xfrm>
            <a:off x="5409134" y="2658450"/>
            <a:ext cx="15632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Divoká Orlice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3651285" y="3734286"/>
            <a:ext cx="1338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Chrudimka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4995778" y="4103618"/>
            <a:ext cx="915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Svitava</a:t>
            </a:r>
            <a:endParaRPr lang="cs-CZ" b="1" dirty="0">
              <a:solidFill>
                <a:srgbClr val="000099"/>
              </a:solidFill>
            </a:endParaRPr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17199">
            <a:off x="6191422" y="2940248"/>
            <a:ext cx="871165" cy="2880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5" name="TextovéPole 74"/>
          <p:cNvSpPr txBox="1"/>
          <p:nvPr/>
        </p:nvSpPr>
        <p:spPr>
          <a:xfrm>
            <a:off x="6680698" y="3898605"/>
            <a:ext cx="966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Morava</a:t>
            </a:r>
            <a:endParaRPr lang="cs-CZ" b="1" dirty="0">
              <a:solidFill>
                <a:srgbClr val="00009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4041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2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0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4" grpId="0"/>
      <p:bldP spid="66" grpId="0"/>
      <p:bldP spid="71" grpId="0"/>
      <p:bldP spid="72" grpId="0"/>
      <p:bldP spid="73" grpId="0"/>
      <p:bldP spid="7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Soubor:Gingerbread hous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562840"/>
            <a:ext cx="3077458" cy="2770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Soubor:Pardubice CZ Zelena bran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564"/>
            <a:ext cx="2699792" cy="3599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Pardubice, Míru ave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0"/>
            <a:ext cx="3528391" cy="2997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28182" y="0"/>
            <a:ext cx="2915817" cy="837306"/>
          </a:xfrm>
        </p:spPr>
        <p:txBody>
          <a:bodyPr/>
          <a:lstStyle/>
          <a:p>
            <a:pPr algn="ctr"/>
            <a:r>
              <a:rPr lang="cs-CZ" dirty="0" smtClean="0"/>
              <a:t>Pardubice</a:t>
            </a:r>
            <a:endParaRPr lang="cs-CZ" dirty="0"/>
          </a:p>
        </p:txBody>
      </p:sp>
      <p:pic>
        <p:nvPicPr>
          <p:cNvPr id="1034" name="Picture 10" descr="Soubor:Pardubice Castle, Czech Republic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028" y="3505104"/>
            <a:ext cx="5076056" cy="3381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Soubor:Pardub zam od SV DSC01168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7028" y="4333804"/>
            <a:ext cx="3404299" cy="2553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52851" y="1178041"/>
            <a:ext cx="2127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Perníková chaloupka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0781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Znak obce Rybitví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3705" y="-9122"/>
            <a:ext cx="2238722" cy="2568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0"/>
            <a:ext cx="4390909" cy="123275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bratranci Veverkové </a:t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 Rybitví u Pardubic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01208" y="1232754"/>
            <a:ext cx="33453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</a:rPr>
              <a:t>Václav</a:t>
            </a:r>
            <a:r>
              <a:rPr lang="cs-CZ" sz="2000" baseline="-25000" dirty="0" smtClean="0">
                <a:solidFill>
                  <a:srgbClr val="000000"/>
                </a:solidFill>
              </a:rPr>
              <a:t> *</a:t>
            </a:r>
            <a:r>
              <a:rPr lang="cs-CZ" sz="2000" dirty="0" smtClean="0">
                <a:solidFill>
                  <a:srgbClr val="000000"/>
                </a:solidFill>
              </a:rPr>
              <a:t> 10. 12. 1790 Rybitví</a:t>
            </a:r>
          </a:p>
          <a:p>
            <a:r>
              <a:rPr lang="cs-CZ" sz="2000" dirty="0" smtClean="0">
                <a:solidFill>
                  <a:srgbClr val="000000"/>
                </a:solidFill>
              </a:rPr>
              <a:t>František </a:t>
            </a:r>
            <a:r>
              <a:rPr lang="cs-CZ" sz="2000" baseline="-25000" dirty="0">
                <a:solidFill>
                  <a:srgbClr val="000000"/>
                </a:solidFill>
              </a:rPr>
              <a:t>*</a:t>
            </a:r>
            <a:r>
              <a:rPr lang="cs-CZ" sz="2000" dirty="0">
                <a:solidFill>
                  <a:srgbClr val="000000"/>
                </a:solidFill>
              </a:rPr>
              <a:t> 3</a:t>
            </a:r>
            <a:r>
              <a:rPr lang="cs-CZ" sz="2000" dirty="0" smtClean="0">
                <a:solidFill>
                  <a:srgbClr val="000000"/>
                </a:solidFill>
              </a:rPr>
              <a:t>. </a:t>
            </a:r>
            <a:r>
              <a:rPr lang="cs-CZ" sz="2000" dirty="0">
                <a:solidFill>
                  <a:srgbClr val="000000"/>
                </a:solidFill>
              </a:rPr>
              <a:t>3</a:t>
            </a:r>
            <a:r>
              <a:rPr lang="cs-CZ" sz="2000" dirty="0" smtClean="0">
                <a:solidFill>
                  <a:srgbClr val="000000"/>
                </a:solidFill>
              </a:rPr>
              <a:t>. 1799 Rybitví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478942" y="2186861"/>
            <a:ext cx="45560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000000"/>
                </a:solidFill>
              </a:rPr>
              <a:t>Václav </a:t>
            </a:r>
            <a:r>
              <a:rPr lang="cs-CZ" sz="2000" baseline="-25000" dirty="0" smtClean="0">
                <a:solidFill>
                  <a:srgbClr val="000000"/>
                </a:solidFill>
              </a:rPr>
              <a:t>†</a:t>
            </a:r>
            <a:r>
              <a:rPr lang="cs-CZ" sz="2000" dirty="0" smtClean="0">
                <a:solidFill>
                  <a:srgbClr val="000000"/>
                </a:solidFill>
              </a:rPr>
              <a:t> 23. </a:t>
            </a:r>
            <a:r>
              <a:rPr lang="cs-CZ" sz="2000" dirty="0">
                <a:solidFill>
                  <a:srgbClr val="000000"/>
                </a:solidFill>
              </a:rPr>
              <a:t>2</a:t>
            </a:r>
            <a:r>
              <a:rPr lang="cs-CZ" sz="2000" dirty="0" smtClean="0">
                <a:solidFill>
                  <a:srgbClr val="000000"/>
                </a:solidFill>
              </a:rPr>
              <a:t>. 1849 Bukovina u Přelouče </a:t>
            </a:r>
          </a:p>
          <a:p>
            <a:r>
              <a:rPr lang="cs-CZ" sz="2000" dirty="0" smtClean="0">
                <a:solidFill>
                  <a:srgbClr val="000000"/>
                </a:solidFill>
              </a:rPr>
              <a:t>František </a:t>
            </a:r>
            <a:r>
              <a:rPr lang="cs-CZ" sz="2000" baseline="-25000" dirty="0">
                <a:solidFill>
                  <a:srgbClr val="000000"/>
                </a:solidFill>
              </a:rPr>
              <a:t>†</a:t>
            </a:r>
            <a:r>
              <a:rPr lang="cs-CZ" sz="2000" dirty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12. </a:t>
            </a:r>
            <a:r>
              <a:rPr lang="cs-CZ" sz="2000" dirty="0">
                <a:solidFill>
                  <a:srgbClr val="000000"/>
                </a:solidFill>
              </a:rPr>
              <a:t>2. 1849 </a:t>
            </a:r>
            <a:r>
              <a:rPr lang="cs-CZ" sz="2000" dirty="0" smtClean="0">
                <a:solidFill>
                  <a:srgbClr val="000000"/>
                </a:solidFill>
              </a:rPr>
              <a:t>Břehy </a:t>
            </a:r>
            <a:r>
              <a:rPr lang="cs-CZ" sz="2000" dirty="0">
                <a:solidFill>
                  <a:srgbClr val="000000"/>
                </a:solidFill>
              </a:rPr>
              <a:t>u Přelouče 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508104" y="3478683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Rodný dům, kovárna v Rybitví</a:t>
            </a:r>
            <a:endParaRPr lang="cs-CZ" b="1" i="1" dirty="0">
              <a:solidFill>
                <a:srgbClr val="000099"/>
              </a:solidFill>
            </a:endParaRPr>
          </a:p>
        </p:txBody>
      </p:sp>
      <p:pic>
        <p:nvPicPr>
          <p:cNvPr id="2050" name="Picture 2" descr="Soubor:Bratranci Veverkové, sousoší Pardubice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9" y="-9122"/>
            <a:ext cx="2483887" cy="3311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Rodný domek bratranců Veverkových v Rybitví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864261"/>
            <a:ext cx="4576643" cy="304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-28414" y="3254838"/>
            <a:ext cx="31727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Sousoší bratranců Veverkových</a:t>
            </a:r>
          </a:p>
          <a:p>
            <a:r>
              <a:rPr lang="cs-CZ" b="1" i="1" dirty="0">
                <a:solidFill>
                  <a:srgbClr val="000099"/>
                </a:solidFill>
              </a:rPr>
              <a:t>v</a:t>
            </a:r>
            <a:r>
              <a:rPr lang="cs-CZ" b="1" i="1" dirty="0" smtClean="0">
                <a:solidFill>
                  <a:srgbClr val="000099"/>
                </a:solidFill>
              </a:rPr>
              <a:t> Pardubicích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001680" y="2559201"/>
            <a:ext cx="19847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Znak obce Rybitví</a:t>
            </a:r>
            <a:endParaRPr lang="cs-CZ" b="1" i="1" dirty="0">
              <a:solidFill>
                <a:srgbClr val="000099"/>
              </a:solidFill>
            </a:endParaRPr>
          </a:p>
        </p:txBody>
      </p:sp>
      <p:pic>
        <p:nvPicPr>
          <p:cNvPr id="14" name="Picture 8" descr="Soubor:Ruchadlo bratranců Veverkových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8414" y="3848015"/>
            <a:ext cx="4607120" cy="3009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-30313" y="3981613"/>
            <a:ext cx="46090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Ruchadlo, které bratranci Veverkové vynalezli,</a:t>
            </a:r>
          </a:p>
          <a:p>
            <a:r>
              <a:rPr lang="cs-CZ" b="1" i="1" dirty="0">
                <a:solidFill>
                  <a:srgbClr val="000099"/>
                </a:solidFill>
              </a:rPr>
              <a:t>a</a:t>
            </a:r>
            <a:r>
              <a:rPr lang="cs-CZ" b="1" i="1" dirty="0" smtClean="0">
                <a:solidFill>
                  <a:srgbClr val="000099"/>
                </a:solidFill>
              </a:rPr>
              <a:t>le nikdy jej nepatentovali </a:t>
            </a:r>
          </a:p>
        </p:txBody>
      </p:sp>
    </p:spTree>
    <p:extLst>
      <p:ext uri="{BB962C8B-B14F-4D97-AF65-F5344CB8AC3E}">
        <p14:creationId xmlns:p14="http://schemas.microsoft.com/office/powerpoint/2010/main" val="1760438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70816" y="0"/>
            <a:ext cx="5473183" cy="837306"/>
          </a:xfrm>
        </p:spPr>
        <p:txBody>
          <a:bodyPr/>
          <a:lstStyle/>
          <a:p>
            <a:pPr algn="ctr"/>
            <a:r>
              <a:rPr lang="cs-CZ" dirty="0" smtClean="0"/>
              <a:t>Kunětická hora</a:t>
            </a:r>
            <a:endParaRPr lang="cs-CZ" dirty="0"/>
          </a:p>
        </p:txBody>
      </p:sp>
      <p:pic>
        <p:nvPicPr>
          <p:cNvPr id="2050" name="Picture 2" descr="Soubor:Kunětická Hora from air M1 -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508458"/>
            <a:ext cx="6732240" cy="4485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Zamek Kunka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637" y="4005065"/>
            <a:ext cx="3803915" cy="28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Soubor:Zamek Kunka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573246"/>
            <a:ext cx="3059832" cy="2294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Soubor:Zamek Kunka4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636" y="0"/>
            <a:ext cx="3680453" cy="27603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2755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6" y="0"/>
            <a:ext cx="5220073" cy="837306"/>
          </a:xfrm>
        </p:spPr>
        <p:txBody>
          <a:bodyPr/>
          <a:lstStyle/>
          <a:p>
            <a:pPr algn="ctr"/>
            <a:r>
              <a:rPr lang="cs-CZ" dirty="0" smtClean="0"/>
              <a:t>Ležáky</a:t>
            </a:r>
            <a:endParaRPr lang="cs-CZ" dirty="0"/>
          </a:p>
        </p:txBody>
      </p:sp>
      <p:pic>
        <p:nvPicPr>
          <p:cNvPr id="1028" name="Picture 4" descr="Soubor:Lezaky kri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5504" y="1455791"/>
            <a:ext cx="5184575" cy="464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Lezaky-hrobodum c.p.26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3923927" cy="2942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Lezaky-hrobodum- c.p.1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7950" y="3712805"/>
            <a:ext cx="4266050" cy="3199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185914" y="6096911"/>
            <a:ext cx="37946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Kříž nazvaný </a:t>
            </a:r>
            <a:r>
              <a:rPr lang="cs-CZ" b="1" i="1" dirty="0" smtClean="0"/>
              <a:t>„TRNOVÁ KORUNA“</a:t>
            </a:r>
          </a:p>
          <a:p>
            <a:r>
              <a:rPr lang="cs-CZ" dirty="0" smtClean="0"/>
              <a:t>na kopci, nad bývalou osadou Ležáky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889" y="2348880"/>
            <a:ext cx="1212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Hrob č. 26</a:t>
            </a:r>
            <a:endParaRPr lang="cs-CZ" b="1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78296" y="6439352"/>
            <a:ext cx="12128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Hrob č. 13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3452755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Josef Ressel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23500" y="836712"/>
            <a:ext cx="252344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aseline="-25000" dirty="0" smtClean="0">
                <a:solidFill>
                  <a:srgbClr val="000000"/>
                </a:solidFill>
              </a:rPr>
              <a:t>*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29. </a:t>
            </a:r>
            <a:r>
              <a:rPr lang="cs-CZ" sz="2000" dirty="0">
                <a:solidFill>
                  <a:srgbClr val="000000"/>
                </a:solidFill>
              </a:rPr>
              <a:t>6</a:t>
            </a:r>
            <a:r>
              <a:rPr lang="cs-CZ" sz="2000" dirty="0" smtClean="0">
                <a:solidFill>
                  <a:srgbClr val="000000"/>
                </a:solidFill>
              </a:rPr>
              <a:t>. 1793 Chrudim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317010" y="1373580"/>
            <a:ext cx="23984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aseline="-25000" dirty="0" smtClean="0">
                <a:solidFill>
                  <a:srgbClr val="000000"/>
                </a:solidFill>
              </a:rPr>
              <a:t>†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000" dirty="0">
                <a:solidFill>
                  <a:srgbClr val="000000"/>
                </a:solidFill>
              </a:rPr>
              <a:t>9</a:t>
            </a:r>
            <a:r>
              <a:rPr lang="cs-CZ" sz="2000" dirty="0" smtClean="0">
                <a:solidFill>
                  <a:srgbClr val="000000"/>
                </a:solidFill>
              </a:rPr>
              <a:t>. 10. 1857 Lublaň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99489" y="1992173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Byl:</a:t>
            </a:r>
            <a:endParaRPr lang="cs-CZ" sz="3200" b="1" i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61387" y="1991742"/>
            <a:ext cx="243791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Lesník</a:t>
            </a:r>
          </a:p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Vynálezce 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-13254" y="3285550"/>
            <a:ext cx="39176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Vynálezce lodního šroubu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93668" y="3781489"/>
            <a:ext cx="726288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Vynález mu byl přiznán americkou akademií věd ve Washingtonu</a:t>
            </a:r>
          </a:p>
        </p:txBody>
      </p:sp>
      <p:pic>
        <p:nvPicPr>
          <p:cNvPr id="2050" name="Picture 2" descr="http://upload.wikimedia.org/wikipedia/commons/thumb/8/86/Josef_Ressel.jpg/220px-Josef_Resse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2298039" cy="256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-20508" y="4445542"/>
            <a:ext cx="25587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Další vynálezy 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86414" y="4941481"/>
            <a:ext cx="427232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Šroubový lis pro výrobu vína a oleje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Kuličkové ložisko bez mazání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Pneumatická potrubní doprava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Buzola </a:t>
            </a:r>
          </a:p>
        </p:txBody>
      </p:sp>
    </p:spTree>
    <p:extLst>
      <p:ext uri="{BB962C8B-B14F-4D97-AF65-F5344CB8AC3E}">
        <p14:creationId xmlns:p14="http://schemas.microsoft.com/office/powerpoint/2010/main" val="4009538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 tmFilter="0,0; .5, 1; 1, 1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Statue of elephant on the top of mountain Kralicky Snezni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9185318" cy="7004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Kralický Sněžník</a:t>
            </a:r>
            <a:endParaRPr lang="cs-CZ" dirty="0"/>
          </a:p>
        </p:txBody>
      </p:sp>
      <p:pic>
        <p:nvPicPr>
          <p:cNvPr id="3076" name="Picture 4" descr="Soubor:Morava spring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4618" y="3723152"/>
            <a:ext cx="4355637" cy="3266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Soubor:Kralicky-Sneznik-0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236" y="0"/>
            <a:ext cx="2579479" cy="3723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04248" y="3821285"/>
            <a:ext cx="21980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/>
              <a:t>Pramen řeky Moravy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3452755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Soubor:9- věž hradu Svojanov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381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Soubor:8-hrad Svojanov ze zahrady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167785"/>
            <a:ext cx="7039722" cy="4690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Hrad Svojanov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2755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Litomyšl, Schlos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620000" cy="5095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37306"/>
          </a:xfrm>
        </p:spPr>
        <p:txBody>
          <a:bodyPr/>
          <a:lstStyle/>
          <a:p>
            <a:pPr algn="ctr"/>
            <a:r>
              <a:rPr lang="cs-CZ" dirty="0" smtClean="0"/>
              <a:t>Zámek Litomyšl</a:t>
            </a:r>
            <a:endParaRPr lang="cs-CZ" dirty="0"/>
          </a:p>
        </p:txBody>
      </p:sp>
      <p:pic>
        <p:nvPicPr>
          <p:cNvPr id="5124" name="Picture 4" descr="Soubor:Zámek Litomyšl divadélko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443334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73148" y="6488668"/>
            <a:ext cx="2864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Jeviště zámeckého divadélka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2755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Soubor:Rodná světnička Bedřicha Smetan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9" y="4000500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Bedřich Smetana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18706" y="836712"/>
            <a:ext cx="24080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aseline="-25000" dirty="0" smtClean="0">
                <a:solidFill>
                  <a:srgbClr val="000000"/>
                </a:solidFill>
              </a:rPr>
              <a:t>*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2. </a:t>
            </a:r>
            <a:r>
              <a:rPr lang="cs-CZ" sz="2000" dirty="0">
                <a:solidFill>
                  <a:srgbClr val="000000"/>
                </a:solidFill>
              </a:rPr>
              <a:t>3</a:t>
            </a:r>
            <a:r>
              <a:rPr lang="cs-CZ" sz="2000" dirty="0" smtClean="0">
                <a:solidFill>
                  <a:srgbClr val="000000"/>
                </a:solidFill>
              </a:rPr>
              <a:t>. 1824 Litomyšl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12216" y="1373580"/>
            <a:ext cx="22557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aseline="-25000" dirty="0" smtClean="0">
                <a:solidFill>
                  <a:srgbClr val="000000"/>
                </a:solidFill>
              </a:rPr>
              <a:t>†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12. 5. 1884 Praha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6985" y="1046318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Byl:</a:t>
            </a:r>
            <a:endParaRPr lang="cs-CZ" sz="3200" b="1" i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576985" y="1565994"/>
            <a:ext cx="46618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Český hudební skladatel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-119" y="2569626"/>
            <a:ext cx="28039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Nejznámější díla: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49100" y="2987749"/>
            <a:ext cx="220284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Má vlast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Libuše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Prodaná nevěsta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-14154" y="4000500"/>
            <a:ext cx="38459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FFFF"/>
                </a:solidFill>
              </a:rPr>
              <a:t>Rodná světnička hudebního skladatele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3813809" y="6211669"/>
            <a:ext cx="19223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Socha B. Smetany</a:t>
            </a:r>
          </a:p>
          <a:p>
            <a:r>
              <a:rPr lang="cs-CZ" b="1" i="1" dirty="0">
                <a:solidFill>
                  <a:srgbClr val="000099"/>
                </a:solidFill>
              </a:rPr>
              <a:t>v</a:t>
            </a:r>
            <a:r>
              <a:rPr lang="cs-CZ" b="1" i="1" dirty="0" smtClean="0">
                <a:solidFill>
                  <a:srgbClr val="000099"/>
                </a:solidFill>
              </a:rPr>
              <a:t> Litomyšli</a:t>
            </a:r>
          </a:p>
        </p:txBody>
      </p:sp>
      <p:pic>
        <p:nvPicPr>
          <p:cNvPr id="6148" name="Picture 4" descr="Soubor:Bedrich Smetan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201313" cy="2569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Soubor:Bedrich-Smetana-Litomisl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8470" y="2293835"/>
            <a:ext cx="3425530" cy="4567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2300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8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6" grpId="0"/>
      <p:bldP spid="1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Polička-hradby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781174"/>
            <a:ext cx="7620000" cy="50768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ubor:De- Policka, Stadtmaue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010434" cy="33569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95486" y="0"/>
            <a:ext cx="4348514" cy="837306"/>
          </a:xfrm>
        </p:spPr>
        <p:txBody>
          <a:bodyPr/>
          <a:lstStyle/>
          <a:p>
            <a:pPr algn="ctr"/>
            <a:r>
              <a:rPr lang="cs-CZ" dirty="0" smtClean="0"/>
              <a:t>Polička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2755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Bohuslav Martinů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18706" y="836712"/>
            <a:ext cx="23807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aseline="-25000" dirty="0" smtClean="0">
                <a:solidFill>
                  <a:srgbClr val="000000"/>
                </a:solidFill>
              </a:rPr>
              <a:t>*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000" dirty="0">
                <a:solidFill>
                  <a:srgbClr val="000000"/>
                </a:solidFill>
              </a:rPr>
              <a:t>8</a:t>
            </a:r>
            <a:r>
              <a:rPr lang="cs-CZ" sz="2000" dirty="0" smtClean="0">
                <a:solidFill>
                  <a:srgbClr val="000000"/>
                </a:solidFill>
              </a:rPr>
              <a:t>. 12. 1890 Polička</a:t>
            </a:r>
            <a:endParaRPr lang="cs-CZ" sz="2000" dirty="0">
              <a:solidFill>
                <a:srgbClr val="0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12216" y="1373580"/>
            <a:ext cx="35637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aseline="-25000" dirty="0" smtClean="0">
                <a:solidFill>
                  <a:srgbClr val="000000"/>
                </a:solidFill>
              </a:rPr>
              <a:t>†</a:t>
            </a: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000" dirty="0" smtClean="0">
                <a:solidFill>
                  <a:srgbClr val="000000"/>
                </a:solidFill>
              </a:rPr>
              <a:t>28. </a:t>
            </a:r>
            <a:r>
              <a:rPr lang="cs-CZ" sz="2000" dirty="0">
                <a:solidFill>
                  <a:srgbClr val="000000"/>
                </a:solidFill>
              </a:rPr>
              <a:t>8</a:t>
            </a:r>
            <a:r>
              <a:rPr lang="cs-CZ" sz="2000" dirty="0" smtClean="0">
                <a:solidFill>
                  <a:srgbClr val="000000"/>
                </a:solidFill>
              </a:rPr>
              <a:t>. 1959 </a:t>
            </a:r>
            <a:r>
              <a:rPr lang="cs-CZ" sz="2000" dirty="0" err="1" smtClean="0">
                <a:solidFill>
                  <a:srgbClr val="000000"/>
                </a:solidFill>
              </a:rPr>
              <a:t>Liestal</a:t>
            </a:r>
            <a:r>
              <a:rPr lang="cs-CZ" sz="2000" dirty="0" smtClean="0">
                <a:solidFill>
                  <a:srgbClr val="000000"/>
                </a:solidFill>
              </a:rPr>
              <a:t>, Švýcarsko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endParaRPr lang="cs-CZ" sz="2800" dirty="0">
              <a:solidFill>
                <a:srgbClr val="0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23928" y="2109631"/>
            <a:ext cx="9589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Byl:</a:t>
            </a:r>
            <a:endParaRPr lang="cs-CZ" sz="3200" b="1" i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58396" y="2109200"/>
            <a:ext cx="36231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§"/>
            </a:pPr>
            <a:r>
              <a:rPr lang="cs-CZ" sz="3200" dirty="0" smtClean="0">
                <a:solidFill>
                  <a:srgbClr val="000000"/>
                </a:solidFill>
                <a:cs typeface="Times New Roman" pitchFamily="18" charset="0"/>
              </a:rPr>
              <a:t>Hudební skladatel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-17279" y="3186196"/>
            <a:ext cx="38395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Wingdings" pitchFamily="2" charset="2"/>
              <a:buChar char="q"/>
            </a:pPr>
            <a:r>
              <a:rPr lang="cs-CZ" sz="2400" dirty="0" smtClean="0">
                <a:solidFill>
                  <a:srgbClr val="000000"/>
                </a:solidFill>
                <a:cs typeface="Times New Roman" pitchFamily="18" charset="0"/>
              </a:rPr>
              <a:t>Nejvýznamnější skladby: 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3209096" y="6211669"/>
            <a:ext cx="28841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i="1" dirty="0" smtClean="0">
                <a:solidFill>
                  <a:srgbClr val="000099"/>
                </a:solidFill>
              </a:rPr>
              <a:t>Plaketa Bohuslava Martinů </a:t>
            </a:r>
          </a:p>
          <a:p>
            <a:r>
              <a:rPr lang="cs-CZ" b="1" i="1" dirty="0" smtClean="0">
                <a:solidFill>
                  <a:srgbClr val="000099"/>
                </a:solidFill>
              </a:rPr>
              <a:t>v Poličce</a:t>
            </a:r>
            <a:endParaRPr lang="cs-CZ" b="1" i="1" dirty="0">
              <a:solidFill>
                <a:srgbClr val="000099"/>
              </a:solidFill>
            </a:endParaRPr>
          </a:p>
        </p:txBody>
      </p:sp>
      <p:pic>
        <p:nvPicPr>
          <p:cNvPr id="8194" name="Picture 2" descr="Soubor:Martinu 1943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19" y="1"/>
            <a:ext cx="2018825" cy="2844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oubor:Martinů bohuslav, polička - cz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9" y="2726596"/>
            <a:ext cx="3074346" cy="41382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467544" y="3754301"/>
            <a:ext cx="3685624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Špalíček (pantomimický balet)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Tři přání (opera)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Julietta (opera)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Otvírání studánek (kantáta)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sz="2000" dirty="0" smtClean="0">
                <a:solidFill>
                  <a:srgbClr val="000000"/>
                </a:solidFill>
                <a:cs typeface="Times New Roman" pitchFamily="18" charset="0"/>
              </a:rPr>
              <a:t>Řecké pašije (opera)</a:t>
            </a:r>
          </a:p>
        </p:txBody>
      </p:sp>
    </p:spTree>
    <p:extLst>
      <p:ext uri="{BB962C8B-B14F-4D97-AF65-F5344CB8AC3E}">
        <p14:creationId xmlns:p14="http://schemas.microsoft.com/office/powerpoint/2010/main" val="318105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 tmFilter="0,0; .5, 1; 1, 1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9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Autofit/>
          </a:bodyPr>
          <a:lstStyle/>
          <a:p>
            <a:r>
              <a:rPr lang="cs-CZ" dirty="0" smtClean="0"/>
              <a:t>Tajenka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620688"/>
            <a:ext cx="9144000" cy="6237312"/>
          </a:xfrm>
        </p:spPr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Jak se jmenovali bratranci, kteří vynalezli ruchadlo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Pardubice jsou známé výrobou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Vesnice za 2. sv. války vypálena a vyhlazena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Řeka, která v tomto kraji pramení Tichá …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Nedaleko Svitav pramení řeka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 tomto městě je Africké muzeum Emila Holuba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Jméno vynálezce hromosvodu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Název nejzápadnějších svahů Pardubického kraje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Další velké město Pardubického kraje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Seč je vodní …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Na hoře sopečného původu stojí zřícenina hradu založeného husity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Od jihovýchodu směrem na západ, na území kraje, zasahuje severně část vrchoviny Žďárské vrchy a jaké hory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Hudební skladatel, který se narodil v Litomyšli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Velmi důležitý průmysl tohoto kraje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B. Martinů se narodil v městečku</a:t>
            </a:r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04816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80" name="Tabulka 8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9988114"/>
              </p:ext>
            </p:extLst>
          </p:nvPr>
        </p:nvGraphicFramePr>
        <p:xfrm>
          <a:off x="-6454" y="26166"/>
          <a:ext cx="9144000" cy="741680"/>
        </p:xfrm>
        <a:graphic>
          <a:graphicData uri="http://schemas.openxmlformats.org/drawingml/2006/table">
            <a:tbl>
              <a:tblPr firstRow="1" bandRow="1"/>
              <a:tblGrid>
                <a:gridCol w="1043608"/>
                <a:gridCol w="4050196"/>
                <a:gridCol w="4050196"/>
              </a:tblGrid>
              <a:tr h="370840">
                <a:tc gridSpan="3"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Pracovní list 535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Jméno: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mpd="sng">
                      <a:solidFill>
                        <a:sysClr val="windowText" lastClr="000000"/>
                      </a:solidFill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solidFill>
                        <a:sysClr val="windowText" lastClr="000000"/>
                      </a:solidFill>
                    </a:lnT>
                    <a:lnB w="12700" cmpd="sng">
                      <a:solidFill>
                        <a:sysClr val="windowText" lastClr="000000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latin typeface="Arial" pitchFamily="34" charset="0"/>
                          <a:cs typeface="Arial" pitchFamily="34" charset="0"/>
                        </a:rPr>
                        <a:t>Vyplň tajenku</a:t>
                      </a:r>
                      <a:endParaRPr lang="cs-CZ" sz="16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solidFill>
                        <a:sysClr val="windowText" lastClr="000000"/>
                      </a:solidFill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grpSp>
        <p:nvGrpSpPr>
          <p:cNvPr id="2" name="Skupina 1"/>
          <p:cNvGrpSpPr/>
          <p:nvPr/>
        </p:nvGrpSpPr>
        <p:grpSpPr>
          <a:xfrm>
            <a:off x="683810" y="1054407"/>
            <a:ext cx="6408470" cy="5534664"/>
            <a:chOff x="683810" y="1054407"/>
            <a:chExt cx="6408470" cy="5534664"/>
          </a:xfrm>
        </p:grpSpPr>
        <p:sp>
          <p:nvSpPr>
            <p:cNvPr id="881" name="Obdélník 880"/>
            <p:cNvSpPr/>
            <p:nvPr/>
          </p:nvSpPr>
          <p:spPr>
            <a:xfrm>
              <a:off x="683810" y="105440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2" name="Obdélník 881"/>
            <p:cNvSpPr/>
            <p:nvPr/>
          </p:nvSpPr>
          <p:spPr>
            <a:xfrm>
              <a:off x="686307" y="142397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3" name="Obdélník 882"/>
            <p:cNvSpPr/>
            <p:nvPr/>
          </p:nvSpPr>
          <p:spPr>
            <a:xfrm>
              <a:off x="686291" y="179547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4" name="Obdélník 883"/>
            <p:cNvSpPr/>
            <p:nvPr/>
          </p:nvSpPr>
          <p:spPr>
            <a:xfrm>
              <a:off x="686275" y="216697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5" name="Obdélník 884"/>
            <p:cNvSpPr/>
            <p:nvPr/>
          </p:nvSpPr>
          <p:spPr>
            <a:xfrm>
              <a:off x="686259" y="253846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6" name="Obdélník 885"/>
            <p:cNvSpPr/>
            <p:nvPr/>
          </p:nvSpPr>
          <p:spPr>
            <a:xfrm>
              <a:off x="686243" y="2897266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87" name="TextovéPole 886"/>
            <p:cNvSpPr txBox="1"/>
            <p:nvPr/>
          </p:nvSpPr>
          <p:spPr>
            <a:xfrm>
              <a:off x="761564" y="105464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88" name="TextovéPole 887"/>
            <p:cNvSpPr txBox="1"/>
            <p:nvPr/>
          </p:nvSpPr>
          <p:spPr>
            <a:xfrm>
              <a:off x="764781" y="1428850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2</a:t>
              </a:r>
            </a:p>
          </p:txBody>
        </p:sp>
        <p:sp>
          <p:nvSpPr>
            <p:cNvPr id="889" name="TextovéPole 888"/>
            <p:cNvSpPr txBox="1"/>
            <p:nvPr/>
          </p:nvSpPr>
          <p:spPr>
            <a:xfrm>
              <a:off x="766729" y="1800927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3</a:t>
              </a:r>
            </a:p>
          </p:txBody>
        </p:sp>
        <p:sp>
          <p:nvSpPr>
            <p:cNvPr id="890" name="TextovéPole 889"/>
            <p:cNvSpPr txBox="1"/>
            <p:nvPr/>
          </p:nvSpPr>
          <p:spPr>
            <a:xfrm>
              <a:off x="761548" y="2169168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4</a:t>
              </a:r>
            </a:p>
          </p:txBody>
        </p:sp>
        <p:sp>
          <p:nvSpPr>
            <p:cNvPr id="891" name="TextovéPole 890"/>
            <p:cNvSpPr txBox="1"/>
            <p:nvPr/>
          </p:nvSpPr>
          <p:spPr>
            <a:xfrm>
              <a:off x="761548" y="2543437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5</a:t>
              </a:r>
            </a:p>
          </p:txBody>
        </p:sp>
        <p:sp>
          <p:nvSpPr>
            <p:cNvPr id="892" name="TextovéPole 891"/>
            <p:cNvSpPr txBox="1"/>
            <p:nvPr/>
          </p:nvSpPr>
          <p:spPr>
            <a:xfrm>
              <a:off x="761532" y="2905425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6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93" name="Obdélník 892"/>
            <p:cNvSpPr/>
            <p:nvPr/>
          </p:nvSpPr>
          <p:spPr>
            <a:xfrm>
              <a:off x="686227" y="326876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94" name="TextovéPole 893"/>
            <p:cNvSpPr txBox="1"/>
            <p:nvPr/>
          </p:nvSpPr>
          <p:spPr>
            <a:xfrm>
              <a:off x="761516" y="3268986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7</a:t>
              </a:r>
            </a:p>
          </p:txBody>
        </p:sp>
        <p:sp>
          <p:nvSpPr>
            <p:cNvPr id="895" name="Obdélník 894"/>
            <p:cNvSpPr/>
            <p:nvPr/>
          </p:nvSpPr>
          <p:spPr>
            <a:xfrm>
              <a:off x="686211" y="364026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96" name="TextovéPole 895"/>
            <p:cNvSpPr txBox="1"/>
            <p:nvPr/>
          </p:nvSpPr>
          <p:spPr>
            <a:xfrm>
              <a:off x="761500" y="364591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8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897" name="Obdélník 896"/>
            <p:cNvSpPr/>
            <p:nvPr/>
          </p:nvSpPr>
          <p:spPr>
            <a:xfrm>
              <a:off x="686195" y="401176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98" name="TextovéPole 897"/>
            <p:cNvSpPr txBox="1"/>
            <p:nvPr/>
          </p:nvSpPr>
          <p:spPr>
            <a:xfrm>
              <a:off x="760085" y="4012647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9</a:t>
              </a:r>
            </a:p>
          </p:txBody>
        </p:sp>
        <p:sp>
          <p:nvSpPr>
            <p:cNvPr id="899" name="Obdélník 898"/>
            <p:cNvSpPr/>
            <p:nvPr/>
          </p:nvSpPr>
          <p:spPr>
            <a:xfrm>
              <a:off x="688573" y="437055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0" name="TextovéPole 899"/>
            <p:cNvSpPr txBox="1"/>
            <p:nvPr/>
          </p:nvSpPr>
          <p:spPr>
            <a:xfrm>
              <a:off x="695025" y="4377107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10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01" name="Obdélník 900"/>
            <p:cNvSpPr/>
            <p:nvPr/>
          </p:nvSpPr>
          <p:spPr>
            <a:xfrm>
              <a:off x="688010" y="4742056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2" name="Obdélník 901"/>
            <p:cNvSpPr/>
            <p:nvPr/>
          </p:nvSpPr>
          <p:spPr>
            <a:xfrm>
              <a:off x="687994" y="5113554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3" name="Obdélník 902"/>
            <p:cNvSpPr/>
            <p:nvPr/>
          </p:nvSpPr>
          <p:spPr>
            <a:xfrm>
              <a:off x="689136" y="5485052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4" name="Obdélník 903"/>
            <p:cNvSpPr/>
            <p:nvPr/>
          </p:nvSpPr>
          <p:spPr>
            <a:xfrm>
              <a:off x="688573" y="5843850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5" name="Obdélník 904"/>
            <p:cNvSpPr/>
            <p:nvPr/>
          </p:nvSpPr>
          <p:spPr>
            <a:xfrm>
              <a:off x="688782" y="6215348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6" name="TextovéPole 905"/>
            <p:cNvSpPr txBox="1"/>
            <p:nvPr/>
          </p:nvSpPr>
          <p:spPr>
            <a:xfrm>
              <a:off x="709298" y="4743842"/>
              <a:ext cx="4240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11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07" name="TextovéPole 906"/>
            <p:cNvSpPr txBox="1"/>
            <p:nvPr/>
          </p:nvSpPr>
          <p:spPr>
            <a:xfrm>
              <a:off x="695009" y="511535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12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08" name="TextovéPole 907"/>
            <p:cNvSpPr txBox="1"/>
            <p:nvPr/>
          </p:nvSpPr>
          <p:spPr>
            <a:xfrm>
              <a:off x="695009" y="548687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13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09" name="TextovéPole 908"/>
            <p:cNvSpPr txBox="1"/>
            <p:nvPr/>
          </p:nvSpPr>
          <p:spPr>
            <a:xfrm>
              <a:off x="695009" y="5845684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14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10" name="TextovéPole 909"/>
            <p:cNvSpPr txBox="1"/>
            <p:nvPr/>
          </p:nvSpPr>
          <p:spPr>
            <a:xfrm>
              <a:off x="704744" y="6215615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solidFill>
                    <a:prstClr val="black"/>
                  </a:solidFill>
                  <a:latin typeface="Arial" pitchFamily="34" charset="0"/>
                  <a:cs typeface="Arial" pitchFamily="34" charset="0"/>
                </a:rPr>
                <a:t>15</a:t>
              </a:r>
              <a:endPara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endParaRPr>
            </a:p>
          </p:txBody>
        </p:sp>
        <p:sp>
          <p:nvSpPr>
            <p:cNvPr id="911" name="Obdélník 910"/>
            <p:cNvSpPr/>
            <p:nvPr/>
          </p:nvSpPr>
          <p:spPr>
            <a:xfrm>
              <a:off x="3434462" y="4378159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2" name="Obdélník 911"/>
            <p:cNvSpPr/>
            <p:nvPr/>
          </p:nvSpPr>
          <p:spPr>
            <a:xfrm>
              <a:off x="3891694" y="437814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3" name="Obdélník 912"/>
            <p:cNvSpPr/>
            <p:nvPr/>
          </p:nvSpPr>
          <p:spPr>
            <a:xfrm>
              <a:off x="4348926" y="437812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4" name="Obdélník 913"/>
            <p:cNvSpPr/>
            <p:nvPr/>
          </p:nvSpPr>
          <p:spPr>
            <a:xfrm>
              <a:off x="4806158" y="437811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15" name="Obdélník 914"/>
            <p:cNvSpPr/>
            <p:nvPr/>
          </p:nvSpPr>
          <p:spPr>
            <a:xfrm>
              <a:off x="5263390" y="437809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1" name="Obdélník 1100"/>
            <p:cNvSpPr/>
            <p:nvPr/>
          </p:nvSpPr>
          <p:spPr>
            <a:xfrm>
              <a:off x="2062766" y="474650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2" name="Obdélník 1101"/>
            <p:cNvSpPr/>
            <p:nvPr/>
          </p:nvSpPr>
          <p:spPr>
            <a:xfrm>
              <a:off x="2519998" y="474649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3" name="Obdélník 1102"/>
            <p:cNvSpPr/>
            <p:nvPr/>
          </p:nvSpPr>
          <p:spPr>
            <a:xfrm>
              <a:off x="2977230" y="474647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4" name="Obdélník 1103"/>
            <p:cNvSpPr/>
            <p:nvPr/>
          </p:nvSpPr>
          <p:spPr>
            <a:xfrm>
              <a:off x="3434462" y="4746459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5" name="Obdélník 1104"/>
            <p:cNvSpPr/>
            <p:nvPr/>
          </p:nvSpPr>
          <p:spPr>
            <a:xfrm>
              <a:off x="3891694" y="474644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6" name="Obdélník 1105"/>
            <p:cNvSpPr/>
            <p:nvPr/>
          </p:nvSpPr>
          <p:spPr>
            <a:xfrm>
              <a:off x="4348926" y="474642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7" name="Obdélník 1106"/>
            <p:cNvSpPr/>
            <p:nvPr/>
          </p:nvSpPr>
          <p:spPr>
            <a:xfrm>
              <a:off x="4806158" y="474641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8" name="Obdélník 1107"/>
            <p:cNvSpPr/>
            <p:nvPr/>
          </p:nvSpPr>
          <p:spPr>
            <a:xfrm>
              <a:off x="5263390" y="474639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9" name="Obdélník 1108"/>
            <p:cNvSpPr/>
            <p:nvPr/>
          </p:nvSpPr>
          <p:spPr>
            <a:xfrm>
              <a:off x="5720622" y="474637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19" name="Obdélník 1118"/>
            <p:cNvSpPr/>
            <p:nvPr/>
          </p:nvSpPr>
          <p:spPr>
            <a:xfrm>
              <a:off x="3434462" y="5114759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0" name="Obdélník 1119"/>
            <p:cNvSpPr/>
            <p:nvPr/>
          </p:nvSpPr>
          <p:spPr>
            <a:xfrm>
              <a:off x="3891694" y="511474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1" name="Obdélník 1120"/>
            <p:cNvSpPr/>
            <p:nvPr/>
          </p:nvSpPr>
          <p:spPr>
            <a:xfrm>
              <a:off x="4348926" y="511472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2" name="Obdélník 1121"/>
            <p:cNvSpPr/>
            <p:nvPr/>
          </p:nvSpPr>
          <p:spPr>
            <a:xfrm>
              <a:off x="4806158" y="511471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3" name="Obdélník 1122"/>
            <p:cNvSpPr/>
            <p:nvPr/>
          </p:nvSpPr>
          <p:spPr>
            <a:xfrm>
              <a:off x="5263390" y="511469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4" name="Obdélník 1123"/>
            <p:cNvSpPr/>
            <p:nvPr/>
          </p:nvSpPr>
          <p:spPr>
            <a:xfrm>
              <a:off x="5720622" y="511467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25" name="Obdélník 1124"/>
            <p:cNvSpPr/>
            <p:nvPr/>
          </p:nvSpPr>
          <p:spPr>
            <a:xfrm>
              <a:off x="6177854" y="511466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3" name="Obdélník 1132"/>
            <p:cNvSpPr/>
            <p:nvPr/>
          </p:nvSpPr>
          <p:spPr>
            <a:xfrm>
              <a:off x="1148302" y="548313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4" name="Obdélník 1133"/>
            <p:cNvSpPr/>
            <p:nvPr/>
          </p:nvSpPr>
          <p:spPr>
            <a:xfrm>
              <a:off x="1605534" y="548312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5" name="Obdélník 1134"/>
            <p:cNvSpPr/>
            <p:nvPr/>
          </p:nvSpPr>
          <p:spPr>
            <a:xfrm>
              <a:off x="2062766" y="548310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6" name="Obdélník 1135"/>
            <p:cNvSpPr/>
            <p:nvPr/>
          </p:nvSpPr>
          <p:spPr>
            <a:xfrm>
              <a:off x="2519998" y="548309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7" name="Obdélník 1136"/>
            <p:cNvSpPr/>
            <p:nvPr/>
          </p:nvSpPr>
          <p:spPr>
            <a:xfrm>
              <a:off x="2977230" y="548307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8" name="Obdélník 1137"/>
            <p:cNvSpPr/>
            <p:nvPr/>
          </p:nvSpPr>
          <p:spPr>
            <a:xfrm>
              <a:off x="3434462" y="5483059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39" name="Obdélník 1138"/>
            <p:cNvSpPr/>
            <p:nvPr/>
          </p:nvSpPr>
          <p:spPr>
            <a:xfrm>
              <a:off x="3891694" y="548304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7" name="Obdélník 1146"/>
            <p:cNvSpPr/>
            <p:nvPr/>
          </p:nvSpPr>
          <p:spPr>
            <a:xfrm>
              <a:off x="1148302" y="585143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8" name="Obdélník 1147"/>
            <p:cNvSpPr/>
            <p:nvPr/>
          </p:nvSpPr>
          <p:spPr>
            <a:xfrm>
              <a:off x="1605534" y="585142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9" name="Obdélník 1148"/>
            <p:cNvSpPr/>
            <p:nvPr/>
          </p:nvSpPr>
          <p:spPr>
            <a:xfrm>
              <a:off x="2062766" y="585140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0" name="Obdélník 1149"/>
            <p:cNvSpPr/>
            <p:nvPr/>
          </p:nvSpPr>
          <p:spPr>
            <a:xfrm>
              <a:off x="2519998" y="585139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1" name="Obdélník 1150"/>
            <p:cNvSpPr/>
            <p:nvPr/>
          </p:nvSpPr>
          <p:spPr>
            <a:xfrm>
              <a:off x="2977230" y="585137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2" name="Obdélník 1151"/>
            <p:cNvSpPr/>
            <p:nvPr/>
          </p:nvSpPr>
          <p:spPr>
            <a:xfrm>
              <a:off x="3434462" y="5851359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59" name="Obdélník 1158"/>
            <p:cNvSpPr/>
            <p:nvPr/>
          </p:nvSpPr>
          <p:spPr>
            <a:xfrm>
              <a:off x="1148302" y="621973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0" name="Obdélník 1159"/>
            <p:cNvSpPr/>
            <p:nvPr/>
          </p:nvSpPr>
          <p:spPr>
            <a:xfrm>
              <a:off x="1605534" y="621972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1" name="Obdélník 1160"/>
            <p:cNvSpPr/>
            <p:nvPr/>
          </p:nvSpPr>
          <p:spPr>
            <a:xfrm>
              <a:off x="2062766" y="621970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2" name="Obdélník 1161"/>
            <p:cNvSpPr/>
            <p:nvPr/>
          </p:nvSpPr>
          <p:spPr>
            <a:xfrm>
              <a:off x="2519998" y="621969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3" name="Obdélník 1162"/>
            <p:cNvSpPr/>
            <p:nvPr/>
          </p:nvSpPr>
          <p:spPr>
            <a:xfrm>
              <a:off x="2977230" y="621967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4" name="Obdélník 1163"/>
            <p:cNvSpPr/>
            <p:nvPr/>
          </p:nvSpPr>
          <p:spPr>
            <a:xfrm>
              <a:off x="3434462" y="6219659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65" name="Obdélník 1164"/>
            <p:cNvSpPr/>
            <p:nvPr/>
          </p:nvSpPr>
          <p:spPr>
            <a:xfrm>
              <a:off x="3891694" y="621964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3" name="Obdélník 1172"/>
            <p:cNvSpPr/>
            <p:nvPr/>
          </p:nvSpPr>
          <p:spPr>
            <a:xfrm>
              <a:off x="3434462" y="4009859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4" name="Obdélník 1173"/>
            <p:cNvSpPr/>
            <p:nvPr/>
          </p:nvSpPr>
          <p:spPr>
            <a:xfrm>
              <a:off x="3891694" y="400984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5" name="Obdélník 1174"/>
            <p:cNvSpPr/>
            <p:nvPr/>
          </p:nvSpPr>
          <p:spPr>
            <a:xfrm>
              <a:off x="4348926" y="400982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6" name="Obdélník 1175"/>
            <p:cNvSpPr/>
            <p:nvPr/>
          </p:nvSpPr>
          <p:spPr>
            <a:xfrm>
              <a:off x="4806158" y="400981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7" name="Obdélník 1176"/>
            <p:cNvSpPr/>
            <p:nvPr/>
          </p:nvSpPr>
          <p:spPr>
            <a:xfrm>
              <a:off x="5263390" y="400979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8" name="Obdélník 1177"/>
            <p:cNvSpPr/>
            <p:nvPr/>
          </p:nvSpPr>
          <p:spPr>
            <a:xfrm>
              <a:off x="5720622" y="400977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79" name="Obdélník 1178"/>
            <p:cNvSpPr/>
            <p:nvPr/>
          </p:nvSpPr>
          <p:spPr>
            <a:xfrm>
              <a:off x="6177854" y="400976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87" name="Obdélník 1186"/>
            <p:cNvSpPr/>
            <p:nvPr/>
          </p:nvSpPr>
          <p:spPr>
            <a:xfrm>
              <a:off x="1605534" y="364275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88" name="Obdélník 1187"/>
            <p:cNvSpPr/>
            <p:nvPr/>
          </p:nvSpPr>
          <p:spPr>
            <a:xfrm>
              <a:off x="2062766" y="364273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89" name="Obdélník 1188"/>
            <p:cNvSpPr/>
            <p:nvPr/>
          </p:nvSpPr>
          <p:spPr>
            <a:xfrm>
              <a:off x="2519998" y="364271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0" name="Obdélník 1189"/>
            <p:cNvSpPr/>
            <p:nvPr/>
          </p:nvSpPr>
          <p:spPr>
            <a:xfrm>
              <a:off x="2977230" y="364270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1" name="Obdélník 1190"/>
            <p:cNvSpPr/>
            <p:nvPr/>
          </p:nvSpPr>
          <p:spPr>
            <a:xfrm>
              <a:off x="3434462" y="3642687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2" name="Obdélník 1191"/>
            <p:cNvSpPr/>
            <p:nvPr/>
          </p:nvSpPr>
          <p:spPr>
            <a:xfrm>
              <a:off x="3891694" y="364267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3" name="Obdélník 1192"/>
            <p:cNvSpPr/>
            <p:nvPr/>
          </p:nvSpPr>
          <p:spPr>
            <a:xfrm>
              <a:off x="4348926" y="364265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4" name="Obdélník 1193"/>
            <p:cNvSpPr/>
            <p:nvPr/>
          </p:nvSpPr>
          <p:spPr>
            <a:xfrm>
              <a:off x="4806158" y="364263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5" name="Obdélník 1194"/>
            <p:cNvSpPr/>
            <p:nvPr/>
          </p:nvSpPr>
          <p:spPr>
            <a:xfrm>
              <a:off x="5263390" y="364262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6" name="Obdélník 1195"/>
            <p:cNvSpPr/>
            <p:nvPr/>
          </p:nvSpPr>
          <p:spPr>
            <a:xfrm>
              <a:off x="5720622" y="364260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7" name="Obdélník 1196"/>
            <p:cNvSpPr/>
            <p:nvPr/>
          </p:nvSpPr>
          <p:spPr>
            <a:xfrm>
              <a:off x="6177854" y="364259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98" name="Obdélník 1197"/>
            <p:cNvSpPr/>
            <p:nvPr/>
          </p:nvSpPr>
          <p:spPr>
            <a:xfrm>
              <a:off x="6635086" y="364266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1" name="Obdélník 1210"/>
            <p:cNvSpPr/>
            <p:nvPr/>
          </p:nvSpPr>
          <p:spPr>
            <a:xfrm>
              <a:off x="2062766" y="327443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2" name="Obdélník 1211"/>
            <p:cNvSpPr/>
            <p:nvPr/>
          </p:nvSpPr>
          <p:spPr>
            <a:xfrm>
              <a:off x="2519998" y="327441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3" name="Obdélník 1212"/>
            <p:cNvSpPr/>
            <p:nvPr/>
          </p:nvSpPr>
          <p:spPr>
            <a:xfrm>
              <a:off x="2977230" y="327440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4" name="Obdélník 1213"/>
            <p:cNvSpPr/>
            <p:nvPr/>
          </p:nvSpPr>
          <p:spPr>
            <a:xfrm>
              <a:off x="3434462" y="3274387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5" name="Obdélník 1214"/>
            <p:cNvSpPr/>
            <p:nvPr/>
          </p:nvSpPr>
          <p:spPr>
            <a:xfrm>
              <a:off x="3891694" y="327437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6" name="Obdélník 1215"/>
            <p:cNvSpPr/>
            <p:nvPr/>
          </p:nvSpPr>
          <p:spPr>
            <a:xfrm>
              <a:off x="4348926" y="327435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7" name="Obdélník 1216"/>
            <p:cNvSpPr/>
            <p:nvPr/>
          </p:nvSpPr>
          <p:spPr>
            <a:xfrm>
              <a:off x="4806158" y="327433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8" name="Obdélník 1217"/>
            <p:cNvSpPr/>
            <p:nvPr/>
          </p:nvSpPr>
          <p:spPr>
            <a:xfrm>
              <a:off x="5263390" y="327432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19" name="Obdélník 1218"/>
            <p:cNvSpPr/>
            <p:nvPr/>
          </p:nvSpPr>
          <p:spPr>
            <a:xfrm>
              <a:off x="5720622" y="327430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20" name="Obdélník 1219"/>
            <p:cNvSpPr/>
            <p:nvPr/>
          </p:nvSpPr>
          <p:spPr>
            <a:xfrm>
              <a:off x="6177854" y="327429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21" name="Obdélník 1220"/>
            <p:cNvSpPr/>
            <p:nvPr/>
          </p:nvSpPr>
          <p:spPr>
            <a:xfrm>
              <a:off x="6635086" y="327436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33" name="Obdélník 1232"/>
            <p:cNvSpPr/>
            <p:nvPr/>
          </p:nvSpPr>
          <p:spPr>
            <a:xfrm>
              <a:off x="1605534" y="290615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34" name="Obdélník 1233"/>
            <p:cNvSpPr/>
            <p:nvPr/>
          </p:nvSpPr>
          <p:spPr>
            <a:xfrm>
              <a:off x="2062766" y="290613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35" name="Obdélník 1234"/>
            <p:cNvSpPr/>
            <p:nvPr/>
          </p:nvSpPr>
          <p:spPr>
            <a:xfrm>
              <a:off x="2519998" y="290611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36" name="Obdélník 1235"/>
            <p:cNvSpPr/>
            <p:nvPr/>
          </p:nvSpPr>
          <p:spPr>
            <a:xfrm>
              <a:off x="2977230" y="290610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37" name="Obdélník 1236"/>
            <p:cNvSpPr/>
            <p:nvPr/>
          </p:nvSpPr>
          <p:spPr>
            <a:xfrm>
              <a:off x="3434462" y="2906087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38" name="Obdélník 1237"/>
            <p:cNvSpPr/>
            <p:nvPr/>
          </p:nvSpPr>
          <p:spPr>
            <a:xfrm>
              <a:off x="3891694" y="290607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45" name="Obdélník 1244"/>
            <p:cNvSpPr/>
            <p:nvPr/>
          </p:nvSpPr>
          <p:spPr>
            <a:xfrm>
              <a:off x="2977230" y="253705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46" name="Obdélník 1245"/>
            <p:cNvSpPr/>
            <p:nvPr/>
          </p:nvSpPr>
          <p:spPr>
            <a:xfrm>
              <a:off x="3434462" y="2537043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47" name="Obdélník 1246"/>
            <p:cNvSpPr/>
            <p:nvPr/>
          </p:nvSpPr>
          <p:spPr>
            <a:xfrm>
              <a:off x="3891694" y="253702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48" name="Obdélník 1247"/>
            <p:cNvSpPr/>
            <p:nvPr/>
          </p:nvSpPr>
          <p:spPr>
            <a:xfrm>
              <a:off x="4348926" y="253701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49" name="Obdélník 1248"/>
            <p:cNvSpPr/>
            <p:nvPr/>
          </p:nvSpPr>
          <p:spPr>
            <a:xfrm>
              <a:off x="4806158" y="253699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50" name="Obdélník 1249"/>
            <p:cNvSpPr/>
            <p:nvPr/>
          </p:nvSpPr>
          <p:spPr>
            <a:xfrm>
              <a:off x="5263390" y="253697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57" name="Obdélník 1256"/>
            <p:cNvSpPr/>
            <p:nvPr/>
          </p:nvSpPr>
          <p:spPr>
            <a:xfrm>
              <a:off x="2977230" y="216875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58" name="Obdélník 1257"/>
            <p:cNvSpPr/>
            <p:nvPr/>
          </p:nvSpPr>
          <p:spPr>
            <a:xfrm>
              <a:off x="3434462" y="2168743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59" name="Obdélník 1258"/>
            <p:cNvSpPr/>
            <p:nvPr/>
          </p:nvSpPr>
          <p:spPr>
            <a:xfrm>
              <a:off x="3891694" y="216872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60" name="Obdélník 1259"/>
            <p:cNvSpPr/>
            <p:nvPr/>
          </p:nvSpPr>
          <p:spPr>
            <a:xfrm>
              <a:off x="4348926" y="216871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61" name="Obdélník 1260"/>
            <p:cNvSpPr/>
            <p:nvPr/>
          </p:nvSpPr>
          <p:spPr>
            <a:xfrm>
              <a:off x="4806158" y="216869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67" name="Obdélník 1266"/>
            <p:cNvSpPr/>
            <p:nvPr/>
          </p:nvSpPr>
          <p:spPr>
            <a:xfrm>
              <a:off x="2062766" y="180049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68" name="Obdélník 1267"/>
            <p:cNvSpPr/>
            <p:nvPr/>
          </p:nvSpPr>
          <p:spPr>
            <a:xfrm>
              <a:off x="2519998" y="180047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69" name="Obdélník 1268"/>
            <p:cNvSpPr/>
            <p:nvPr/>
          </p:nvSpPr>
          <p:spPr>
            <a:xfrm>
              <a:off x="2977230" y="180045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70" name="Obdélník 1269"/>
            <p:cNvSpPr/>
            <p:nvPr/>
          </p:nvSpPr>
          <p:spPr>
            <a:xfrm>
              <a:off x="3434462" y="1800443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71" name="Obdélník 1270"/>
            <p:cNvSpPr/>
            <p:nvPr/>
          </p:nvSpPr>
          <p:spPr>
            <a:xfrm>
              <a:off x="3891694" y="180042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72" name="Obdélník 1271"/>
            <p:cNvSpPr/>
            <p:nvPr/>
          </p:nvSpPr>
          <p:spPr>
            <a:xfrm>
              <a:off x="4348926" y="180041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79" name="Obdélník 1278"/>
            <p:cNvSpPr/>
            <p:nvPr/>
          </p:nvSpPr>
          <p:spPr>
            <a:xfrm>
              <a:off x="2519998" y="143217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80" name="Obdélník 1279"/>
            <p:cNvSpPr/>
            <p:nvPr/>
          </p:nvSpPr>
          <p:spPr>
            <a:xfrm>
              <a:off x="2977230" y="143215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81" name="Obdélník 1280"/>
            <p:cNvSpPr/>
            <p:nvPr/>
          </p:nvSpPr>
          <p:spPr>
            <a:xfrm>
              <a:off x="3434462" y="1432143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82" name="Obdélník 1281"/>
            <p:cNvSpPr/>
            <p:nvPr/>
          </p:nvSpPr>
          <p:spPr>
            <a:xfrm>
              <a:off x="3891694" y="143212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83" name="Obdélník 1282"/>
            <p:cNvSpPr/>
            <p:nvPr/>
          </p:nvSpPr>
          <p:spPr>
            <a:xfrm>
              <a:off x="4348926" y="143211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84" name="Obdélník 1283"/>
            <p:cNvSpPr/>
            <p:nvPr/>
          </p:nvSpPr>
          <p:spPr>
            <a:xfrm>
              <a:off x="4806158" y="143209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85" name="Obdélník 1284"/>
            <p:cNvSpPr/>
            <p:nvPr/>
          </p:nvSpPr>
          <p:spPr>
            <a:xfrm>
              <a:off x="5263390" y="143207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93" name="Obdélník 1292"/>
            <p:cNvSpPr/>
            <p:nvPr/>
          </p:nvSpPr>
          <p:spPr>
            <a:xfrm>
              <a:off x="1148302" y="1063923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94" name="Obdélník 1293"/>
            <p:cNvSpPr/>
            <p:nvPr/>
          </p:nvSpPr>
          <p:spPr>
            <a:xfrm>
              <a:off x="1605534" y="106390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95" name="Obdélník 1294"/>
            <p:cNvSpPr/>
            <p:nvPr/>
          </p:nvSpPr>
          <p:spPr>
            <a:xfrm>
              <a:off x="2062766" y="106389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96" name="Obdélník 1295"/>
            <p:cNvSpPr/>
            <p:nvPr/>
          </p:nvSpPr>
          <p:spPr>
            <a:xfrm>
              <a:off x="2519998" y="106387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97" name="Obdélník 1296"/>
            <p:cNvSpPr/>
            <p:nvPr/>
          </p:nvSpPr>
          <p:spPr>
            <a:xfrm>
              <a:off x="2977230" y="1063859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98" name="Obdélník 1297"/>
            <p:cNvSpPr/>
            <p:nvPr/>
          </p:nvSpPr>
          <p:spPr>
            <a:xfrm>
              <a:off x="3434462" y="1063843"/>
              <a:ext cx="457194" cy="369332"/>
            </a:xfrm>
            <a:prstGeom prst="rect">
              <a:avLst/>
            </a:prstGeom>
            <a:solidFill>
              <a:schemeClr val="accent1">
                <a:alpha val="3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299" name="Obdélník 1298"/>
            <p:cNvSpPr/>
            <p:nvPr/>
          </p:nvSpPr>
          <p:spPr>
            <a:xfrm>
              <a:off x="3891694" y="106382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00" name="Obdélník 1299"/>
            <p:cNvSpPr/>
            <p:nvPr/>
          </p:nvSpPr>
          <p:spPr>
            <a:xfrm>
              <a:off x="4348926" y="106381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01" name="Obdélník 1300"/>
            <p:cNvSpPr/>
            <p:nvPr/>
          </p:nvSpPr>
          <p:spPr>
            <a:xfrm>
              <a:off x="4806158" y="1063795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11" name="Obdélník 1310"/>
            <p:cNvSpPr/>
            <p:nvPr/>
          </p:nvSpPr>
          <p:spPr>
            <a:xfrm>
              <a:off x="2519960" y="2166477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313" name="Obdélník 1312"/>
            <p:cNvSpPr/>
            <p:nvPr/>
          </p:nvSpPr>
          <p:spPr>
            <a:xfrm>
              <a:off x="2520042" y="2540001"/>
              <a:ext cx="457194" cy="369332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29902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100000"/>
            <a:shade val="100000"/>
            <a:hueMod val="100000"/>
            <a:satMod val="100000"/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535322"/>
          </a:xfrm>
        </p:spPr>
        <p:txBody>
          <a:bodyPr>
            <a:noAutofit/>
          </a:bodyPr>
          <a:lstStyle/>
          <a:p>
            <a:pPr algn="ctr"/>
            <a:r>
              <a:rPr lang="cs-CZ" dirty="0" smtClean="0"/>
              <a:t>Tajenka – řešení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1610" y="8954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69" name="Obdélník 168"/>
          <p:cNvSpPr/>
          <p:nvPr/>
        </p:nvSpPr>
        <p:spPr>
          <a:xfrm>
            <a:off x="214107" y="126502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0" name="Obdélník 169"/>
          <p:cNvSpPr/>
          <p:nvPr/>
        </p:nvSpPr>
        <p:spPr>
          <a:xfrm>
            <a:off x="214091" y="163651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1" name="Obdélník 170"/>
          <p:cNvSpPr/>
          <p:nvPr/>
        </p:nvSpPr>
        <p:spPr>
          <a:xfrm>
            <a:off x="214075" y="200801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2" name="Obdélník 171"/>
          <p:cNvSpPr/>
          <p:nvPr/>
        </p:nvSpPr>
        <p:spPr>
          <a:xfrm>
            <a:off x="214059" y="237951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73" name="Obdélník 172"/>
          <p:cNvSpPr/>
          <p:nvPr/>
        </p:nvSpPr>
        <p:spPr>
          <a:xfrm>
            <a:off x="214043" y="273831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89364" y="89568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" name="TextovéPole 173"/>
          <p:cNvSpPr txBox="1"/>
          <p:nvPr/>
        </p:nvSpPr>
        <p:spPr>
          <a:xfrm>
            <a:off x="292581" y="126989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2</a:t>
            </a:r>
          </a:p>
        </p:txBody>
      </p:sp>
      <p:sp>
        <p:nvSpPr>
          <p:cNvPr id="175" name="TextovéPole 174"/>
          <p:cNvSpPr txBox="1"/>
          <p:nvPr/>
        </p:nvSpPr>
        <p:spPr>
          <a:xfrm>
            <a:off x="294529" y="164197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76" name="TextovéPole 175"/>
          <p:cNvSpPr txBox="1"/>
          <p:nvPr/>
        </p:nvSpPr>
        <p:spPr>
          <a:xfrm>
            <a:off x="289348" y="201021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177" name="TextovéPole 176"/>
          <p:cNvSpPr txBox="1"/>
          <p:nvPr/>
        </p:nvSpPr>
        <p:spPr>
          <a:xfrm>
            <a:off x="289348" y="238448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178" name="TextovéPole 177"/>
          <p:cNvSpPr txBox="1"/>
          <p:nvPr/>
        </p:nvSpPr>
        <p:spPr>
          <a:xfrm>
            <a:off x="289332" y="274647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6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9" name="Obdélník 178"/>
          <p:cNvSpPr/>
          <p:nvPr/>
        </p:nvSpPr>
        <p:spPr>
          <a:xfrm>
            <a:off x="214027" y="310981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0" name="TextovéPole 179"/>
          <p:cNvSpPr txBox="1"/>
          <p:nvPr/>
        </p:nvSpPr>
        <p:spPr>
          <a:xfrm>
            <a:off x="289316" y="311003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7</a:t>
            </a:r>
          </a:p>
        </p:txBody>
      </p:sp>
      <p:sp>
        <p:nvSpPr>
          <p:cNvPr id="181" name="Obdélník 180"/>
          <p:cNvSpPr/>
          <p:nvPr/>
        </p:nvSpPr>
        <p:spPr>
          <a:xfrm>
            <a:off x="214011" y="348130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2" name="TextovéPole 181"/>
          <p:cNvSpPr txBox="1"/>
          <p:nvPr/>
        </p:nvSpPr>
        <p:spPr>
          <a:xfrm>
            <a:off x="289300" y="348695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8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3" name="Obdélník 182"/>
          <p:cNvSpPr/>
          <p:nvPr/>
        </p:nvSpPr>
        <p:spPr>
          <a:xfrm>
            <a:off x="213995" y="385280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4" name="TextovéPole 183"/>
          <p:cNvSpPr txBox="1"/>
          <p:nvPr/>
        </p:nvSpPr>
        <p:spPr>
          <a:xfrm>
            <a:off x="287885" y="385369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9</a:t>
            </a:r>
          </a:p>
        </p:txBody>
      </p:sp>
      <p:sp>
        <p:nvSpPr>
          <p:cNvPr id="185" name="Obdélník 184"/>
          <p:cNvSpPr/>
          <p:nvPr/>
        </p:nvSpPr>
        <p:spPr>
          <a:xfrm>
            <a:off x="216373" y="421160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6" name="TextovéPole 185"/>
          <p:cNvSpPr txBox="1"/>
          <p:nvPr/>
        </p:nvSpPr>
        <p:spPr>
          <a:xfrm>
            <a:off x="222825" y="4218153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10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7" name="Obdélník 186"/>
          <p:cNvSpPr/>
          <p:nvPr/>
        </p:nvSpPr>
        <p:spPr>
          <a:xfrm>
            <a:off x="215810" y="4583102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8" name="Obdélník 187"/>
          <p:cNvSpPr/>
          <p:nvPr/>
        </p:nvSpPr>
        <p:spPr>
          <a:xfrm>
            <a:off x="215794" y="4954600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89" name="Obdélník 188"/>
          <p:cNvSpPr/>
          <p:nvPr/>
        </p:nvSpPr>
        <p:spPr>
          <a:xfrm>
            <a:off x="216936" y="5326098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0" name="Obdélník 189"/>
          <p:cNvSpPr/>
          <p:nvPr/>
        </p:nvSpPr>
        <p:spPr>
          <a:xfrm>
            <a:off x="216373" y="5684896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1" name="Obdélník 190"/>
          <p:cNvSpPr/>
          <p:nvPr/>
        </p:nvSpPr>
        <p:spPr>
          <a:xfrm>
            <a:off x="216582" y="6056394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92" name="TextovéPole 191"/>
          <p:cNvSpPr txBox="1"/>
          <p:nvPr/>
        </p:nvSpPr>
        <p:spPr>
          <a:xfrm>
            <a:off x="237098" y="4584888"/>
            <a:ext cx="4240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11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3" name="TextovéPole 192"/>
          <p:cNvSpPr txBox="1"/>
          <p:nvPr/>
        </p:nvSpPr>
        <p:spPr>
          <a:xfrm>
            <a:off x="222809" y="495640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12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4" name="TextovéPole 193"/>
          <p:cNvSpPr txBox="1"/>
          <p:nvPr/>
        </p:nvSpPr>
        <p:spPr>
          <a:xfrm>
            <a:off x="222809" y="5327916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13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5" name="TextovéPole 194"/>
          <p:cNvSpPr txBox="1"/>
          <p:nvPr/>
        </p:nvSpPr>
        <p:spPr>
          <a:xfrm>
            <a:off x="222809" y="568673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14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6" name="TextovéPole 195"/>
          <p:cNvSpPr txBox="1"/>
          <p:nvPr/>
        </p:nvSpPr>
        <p:spPr>
          <a:xfrm>
            <a:off x="232544" y="6056661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15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48" name="Obdélník 547"/>
          <p:cNvSpPr/>
          <p:nvPr/>
        </p:nvSpPr>
        <p:spPr>
          <a:xfrm>
            <a:off x="2962262" y="42192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49" name="Obdélník 548"/>
          <p:cNvSpPr/>
          <p:nvPr/>
        </p:nvSpPr>
        <p:spPr>
          <a:xfrm>
            <a:off x="3419494" y="42191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0" name="Obdélník 549"/>
          <p:cNvSpPr/>
          <p:nvPr/>
        </p:nvSpPr>
        <p:spPr>
          <a:xfrm>
            <a:off x="3876726" y="42191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1" name="Obdélník 550"/>
          <p:cNvSpPr/>
          <p:nvPr/>
        </p:nvSpPr>
        <p:spPr>
          <a:xfrm>
            <a:off x="4333958" y="42191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52" name="Obdélník 551"/>
          <p:cNvSpPr/>
          <p:nvPr/>
        </p:nvSpPr>
        <p:spPr>
          <a:xfrm>
            <a:off x="4791190" y="42191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61" name="TextovéPole 560"/>
          <p:cNvSpPr txBox="1"/>
          <p:nvPr/>
        </p:nvSpPr>
        <p:spPr>
          <a:xfrm>
            <a:off x="3021582" y="421910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567" name="TextovéPole 566"/>
          <p:cNvSpPr txBox="1"/>
          <p:nvPr/>
        </p:nvSpPr>
        <p:spPr>
          <a:xfrm>
            <a:off x="3478900" y="422756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568" name="TextovéPole 567"/>
          <p:cNvSpPr txBox="1"/>
          <p:nvPr/>
        </p:nvSpPr>
        <p:spPr>
          <a:xfrm>
            <a:off x="3936094" y="422031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569" name="TextovéPole 568"/>
          <p:cNvSpPr txBox="1"/>
          <p:nvPr/>
        </p:nvSpPr>
        <p:spPr>
          <a:xfrm>
            <a:off x="4393288" y="422757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570" name="TextovéPole 569"/>
          <p:cNvSpPr txBox="1"/>
          <p:nvPr/>
        </p:nvSpPr>
        <p:spPr>
          <a:xfrm>
            <a:off x="4850482" y="421974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Ž</a:t>
            </a:r>
          </a:p>
        </p:txBody>
      </p:sp>
      <p:sp>
        <p:nvSpPr>
          <p:cNvPr id="581" name="Obdélník 580"/>
          <p:cNvSpPr/>
          <p:nvPr/>
        </p:nvSpPr>
        <p:spPr>
          <a:xfrm>
            <a:off x="1590566" y="45875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2" name="Obdélník 581"/>
          <p:cNvSpPr/>
          <p:nvPr/>
        </p:nvSpPr>
        <p:spPr>
          <a:xfrm>
            <a:off x="2047798" y="45875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3" name="Obdélník 582"/>
          <p:cNvSpPr/>
          <p:nvPr/>
        </p:nvSpPr>
        <p:spPr>
          <a:xfrm>
            <a:off x="2505030" y="45875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4" name="Obdélník 583"/>
          <p:cNvSpPr/>
          <p:nvPr/>
        </p:nvSpPr>
        <p:spPr>
          <a:xfrm>
            <a:off x="2962262" y="45875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5" name="Obdélník 584"/>
          <p:cNvSpPr/>
          <p:nvPr/>
        </p:nvSpPr>
        <p:spPr>
          <a:xfrm>
            <a:off x="3419494" y="45874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6" name="Obdélník 585"/>
          <p:cNvSpPr/>
          <p:nvPr/>
        </p:nvSpPr>
        <p:spPr>
          <a:xfrm>
            <a:off x="3876726" y="45874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7" name="Obdélník 586"/>
          <p:cNvSpPr/>
          <p:nvPr/>
        </p:nvSpPr>
        <p:spPr>
          <a:xfrm>
            <a:off x="4333958" y="45874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8" name="Obdélník 587"/>
          <p:cNvSpPr/>
          <p:nvPr/>
        </p:nvSpPr>
        <p:spPr>
          <a:xfrm>
            <a:off x="4791190" y="45874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89" name="Obdélník 588"/>
          <p:cNvSpPr/>
          <p:nvPr/>
        </p:nvSpPr>
        <p:spPr>
          <a:xfrm>
            <a:off x="5248422" y="45874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97" name="TextovéPole 596"/>
          <p:cNvSpPr txBox="1"/>
          <p:nvPr/>
        </p:nvSpPr>
        <p:spPr>
          <a:xfrm>
            <a:off x="3021582" y="458740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Ě</a:t>
            </a:r>
          </a:p>
        </p:txBody>
      </p:sp>
      <p:sp>
        <p:nvSpPr>
          <p:cNvPr id="598" name="TextovéPole 597"/>
          <p:cNvSpPr txBox="1"/>
          <p:nvPr/>
        </p:nvSpPr>
        <p:spPr>
          <a:xfrm>
            <a:off x="2544945" y="458382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599" name="TextovéPole 598"/>
          <p:cNvSpPr txBox="1"/>
          <p:nvPr/>
        </p:nvSpPr>
        <p:spPr>
          <a:xfrm>
            <a:off x="2087757" y="459326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600" name="TextovéPole 599"/>
          <p:cNvSpPr txBox="1"/>
          <p:nvPr/>
        </p:nvSpPr>
        <p:spPr>
          <a:xfrm>
            <a:off x="1642830" y="45880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603" name="TextovéPole 602"/>
          <p:cNvSpPr txBox="1"/>
          <p:nvPr/>
        </p:nvSpPr>
        <p:spPr>
          <a:xfrm>
            <a:off x="3478900" y="459586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604" name="TextovéPole 603"/>
          <p:cNvSpPr txBox="1"/>
          <p:nvPr/>
        </p:nvSpPr>
        <p:spPr>
          <a:xfrm>
            <a:off x="3979636" y="4588612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605" name="TextovéPole 604"/>
          <p:cNvSpPr txBox="1"/>
          <p:nvPr/>
        </p:nvSpPr>
        <p:spPr>
          <a:xfrm>
            <a:off x="4393288" y="459587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606" name="TextovéPole 605"/>
          <p:cNvSpPr txBox="1"/>
          <p:nvPr/>
        </p:nvSpPr>
        <p:spPr>
          <a:xfrm>
            <a:off x="4850482" y="45880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607" name="TextovéPole 606"/>
          <p:cNvSpPr txBox="1"/>
          <p:nvPr/>
        </p:nvSpPr>
        <p:spPr>
          <a:xfrm>
            <a:off x="5307676" y="459530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620" name="Obdélník 619"/>
          <p:cNvSpPr/>
          <p:nvPr/>
        </p:nvSpPr>
        <p:spPr>
          <a:xfrm>
            <a:off x="2962262" y="49558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1" name="Obdélník 620"/>
          <p:cNvSpPr/>
          <p:nvPr/>
        </p:nvSpPr>
        <p:spPr>
          <a:xfrm>
            <a:off x="3419494" y="49557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2" name="Obdélník 621"/>
          <p:cNvSpPr/>
          <p:nvPr/>
        </p:nvSpPr>
        <p:spPr>
          <a:xfrm>
            <a:off x="3876726" y="49557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3" name="Obdélník 622"/>
          <p:cNvSpPr/>
          <p:nvPr/>
        </p:nvSpPr>
        <p:spPr>
          <a:xfrm>
            <a:off x="4333958" y="49557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4" name="Obdélník 623"/>
          <p:cNvSpPr/>
          <p:nvPr/>
        </p:nvSpPr>
        <p:spPr>
          <a:xfrm>
            <a:off x="4791190" y="49557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5" name="Obdélník 624"/>
          <p:cNvSpPr/>
          <p:nvPr/>
        </p:nvSpPr>
        <p:spPr>
          <a:xfrm>
            <a:off x="5248422" y="49557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26" name="Obdélník 625"/>
          <p:cNvSpPr/>
          <p:nvPr/>
        </p:nvSpPr>
        <p:spPr>
          <a:xfrm>
            <a:off x="5705654" y="495570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33" name="TextovéPole 632"/>
          <p:cNvSpPr txBox="1"/>
          <p:nvPr/>
        </p:nvSpPr>
        <p:spPr>
          <a:xfrm>
            <a:off x="3021582" y="4955701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Ž</a:t>
            </a:r>
          </a:p>
        </p:txBody>
      </p:sp>
      <p:sp>
        <p:nvSpPr>
          <p:cNvPr id="639" name="TextovéPole 638"/>
          <p:cNvSpPr txBox="1"/>
          <p:nvPr/>
        </p:nvSpPr>
        <p:spPr>
          <a:xfrm>
            <a:off x="3478900" y="496416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640" name="TextovéPole 639"/>
          <p:cNvSpPr txBox="1"/>
          <p:nvPr/>
        </p:nvSpPr>
        <p:spPr>
          <a:xfrm>
            <a:off x="3936094" y="495691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641" name="TextovéPole 640"/>
          <p:cNvSpPr txBox="1"/>
          <p:nvPr/>
        </p:nvSpPr>
        <p:spPr>
          <a:xfrm>
            <a:off x="4393288" y="496417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642" name="TextovéPole 641"/>
          <p:cNvSpPr txBox="1"/>
          <p:nvPr/>
        </p:nvSpPr>
        <p:spPr>
          <a:xfrm>
            <a:off x="4850482" y="495634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Z</a:t>
            </a:r>
          </a:p>
        </p:txBody>
      </p:sp>
      <p:sp>
        <p:nvSpPr>
          <p:cNvPr id="643" name="TextovéPole 642"/>
          <p:cNvSpPr txBox="1"/>
          <p:nvPr/>
        </p:nvSpPr>
        <p:spPr>
          <a:xfrm>
            <a:off x="5293162" y="496360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644" name="TextovéPole 643"/>
          <p:cNvSpPr txBox="1"/>
          <p:nvPr/>
        </p:nvSpPr>
        <p:spPr>
          <a:xfrm>
            <a:off x="5757610" y="495690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É</a:t>
            </a:r>
          </a:p>
        </p:txBody>
      </p:sp>
      <p:sp>
        <p:nvSpPr>
          <p:cNvPr id="651" name="Obdélník 650"/>
          <p:cNvSpPr/>
          <p:nvPr/>
        </p:nvSpPr>
        <p:spPr>
          <a:xfrm>
            <a:off x="676102" y="53241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52" name="Obdélník 651"/>
          <p:cNvSpPr/>
          <p:nvPr/>
        </p:nvSpPr>
        <p:spPr>
          <a:xfrm>
            <a:off x="1133334" y="53241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53" name="Obdélník 652"/>
          <p:cNvSpPr/>
          <p:nvPr/>
        </p:nvSpPr>
        <p:spPr>
          <a:xfrm>
            <a:off x="1590566" y="53241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54" name="Obdélník 653"/>
          <p:cNvSpPr/>
          <p:nvPr/>
        </p:nvSpPr>
        <p:spPr>
          <a:xfrm>
            <a:off x="2047798" y="53241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55" name="Obdélník 654"/>
          <p:cNvSpPr/>
          <p:nvPr/>
        </p:nvSpPr>
        <p:spPr>
          <a:xfrm>
            <a:off x="2505030" y="53241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56" name="Obdélník 655"/>
          <p:cNvSpPr/>
          <p:nvPr/>
        </p:nvSpPr>
        <p:spPr>
          <a:xfrm>
            <a:off x="2962262" y="53241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57" name="Obdélník 656"/>
          <p:cNvSpPr/>
          <p:nvPr/>
        </p:nvSpPr>
        <p:spPr>
          <a:xfrm>
            <a:off x="3419494" y="53240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69" name="TextovéPole 668"/>
          <p:cNvSpPr txBox="1"/>
          <p:nvPr/>
        </p:nvSpPr>
        <p:spPr>
          <a:xfrm>
            <a:off x="3021582" y="532400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670" name="TextovéPole 669"/>
          <p:cNvSpPr txBox="1"/>
          <p:nvPr/>
        </p:nvSpPr>
        <p:spPr>
          <a:xfrm>
            <a:off x="2544945" y="532042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671" name="TextovéPole 670"/>
          <p:cNvSpPr txBox="1"/>
          <p:nvPr/>
        </p:nvSpPr>
        <p:spPr>
          <a:xfrm>
            <a:off x="2087757" y="5329866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672" name="TextovéPole 671"/>
          <p:cNvSpPr txBox="1"/>
          <p:nvPr/>
        </p:nvSpPr>
        <p:spPr>
          <a:xfrm>
            <a:off x="1642830" y="53246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673" name="TextovéPole 672"/>
          <p:cNvSpPr txBox="1"/>
          <p:nvPr/>
        </p:nvSpPr>
        <p:spPr>
          <a:xfrm>
            <a:off x="1200156" y="5325206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</a:t>
            </a:r>
          </a:p>
        </p:txBody>
      </p:sp>
      <p:sp>
        <p:nvSpPr>
          <p:cNvPr id="674" name="TextovéPole 673"/>
          <p:cNvSpPr txBox="1"/>
          <p:nvPr/>
        </p:nvSpPr>
        <p:spPr>
          <a:xfrm>
            <a:off x="742968" y="533246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675" name="TextovéPole 674"/>
          <p:cNvSpPr txBox="1"/>
          <p:nvPr/>
        </p:nvSpPr>
        <p:spPr>
          <a:xfrm>
            <a:off x="3478900" y="533246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687" name="Obdélník 686"/>
          <p:cNvSpPr/>
          <p:nvPr/>
        </p:nvSpPr>
        <p:spPr>
          <a:xfrm>
            <a:off x="676102" y="56924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88" name="Obdélník 687"/>
          <p:cNvSpPr/>
          <p:nvPr/>
        </p:nvSpPr>
        <p:spPr>
          <a:xfrm>
            <a:off x="1133334" y="56924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89" name="Obdélník 688"/>
          <p:cNvSpPr/>
          <p:nvPr/>
        </p:nvSpPr>
        <p:spPr>
          <a:xfrm>
            <a:off x="1590566" y="56924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0" name="Obdélník 689"/>
          <p:cNvSpPr/>
          <p:nvPr/>
        </p:nvSpPr>
        <p:spPr>
          <a:xfrm>
            <a:off x="2047798" y="56924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1" name="Obdélník 690"/>
          <p:cNvSpPr/>
          <p:nvPr/>
        </p:nvSpPr>
        <p:spPr>
          <a:xfrm>
            <a:off x="2505030" y="56924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692" name="Obdélník 691"/>
          <p:cNvSpPr/>
          <p:nvPr/>
        </p:nvSpPr>
        <p:spPr>
          <a:xfrm>
            <a:off x="2962262" y="56924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05" name="TextovéPole 704"/>
          <p:cNvSpPr txBox="1"/>
          <p:nvPr/>
        </p:nvSpPr>
        <p:spPr>
          <a:xfrm>
            <a:off x="3079638" y="5692301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</a:p>
        </p:txBody>
      </p:sp>
      <p:sp>
        <p:nvSpPr>
          <p:cNvPr id="706" name="TextovéPole 705"/>
          <p:cNvSpPr txBox="1"/>
          <p:nvPr/>
        </p:nvSpPr>
        <p:spPr>
          <a:xfrm>
            <a:off x="2544945" y="568872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707" name="TextovéPole 706"/>
          <p:cNvSpPr txBox="1"/>
          <p:nvPr/>
        </p:nvSpPr>
        <p:spPr>
          <a:xfrm>
            <a:off x="2087757" y="569816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708" name="TextovéPole 707"/>
          <p:cNvSpPr txBox="1"/>
          <p:nvPr/>
        </p:nvSpPr>
        <p:spPr>
          <a:xfrm>
            <a:off x="1642830" y="56929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Ě</a:t>
            </a:r>
          </a:p>
        </p:txBody>
      </p:sp>
      <p:sp>
        <p:nvSpPr>
          <p:cNvPr id="709" name="TextovéPole 708"/>
          <p:cNvSpPr txBox="1"/>
          <p:nvPr/>
        </p:nvSpPr>
        <p:spPr>
          <a:xfrm>
            <a:off x="1200156" y="569350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710" name="TextovéPole 709"/>
          <p:cNvSpPr txBox="1"/>
          <p:nvPr/>
        </p:nvSpPr>
        <p:spPr>
          <a:xfrm>
            <a:off x="742968" y="570076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723" name="Obdélník 722"/>
          <p:cNvSpPr/>
          <p:nvPr/>
        </p:nvSpPr>
        <p:spPr>
          <a:xfrm>
            <a:off x="676102" y="60607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24" name="Obdélník 723"/>
          <p:cNvSpPr/>
          <p:nvPr/>
        </p:nvSpPr>
        <p:spPr>
          <a:xfrm>
            <a:off x="1133334" y="60607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25" name="Obdélník 724"/>
          <p:cNvSpPr/>
          <p:nvPr/>
        </p:nvSpPr>
        <p:spPr>
          <a:xfrm>
            <a:off x="1590566" y="60607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26" name="Obdélník 725"/>
          <p:cNvSpPr/>
          <p:nvPr/>
        </p:nvSpPr>
        <p:spPr>
          <a:xfrm>
            <a:off x="2047798" y="60607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27" name="Obdélník 726"/>
          <p:cNvSpPr/>
          <p:nvPr/>
        </p:nvSpPr>
        <p:spPr>
          <a:xfrm>
            <a:off x="2505030" y="60607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28" name="Obdélník 727"/>
          <p:cNvSpPr/>
          <p:nvPr/>
        </p:nvSpPr>
        <p:spPr>
          <a:xfrm>
            <a:off x="2962262" y="60607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29" name="Obdélník 728"/>
          <p:cNvSpPr/>
          <p:nvPr/>
        </p:nvSpPr>
        <p:spPr>
          <a:xfrm>
            <a:off x="3419494" y="60606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41" name="TextovéPole 740"/>
          <p:cNvSpPr txBox="1"/>
          <p:nvPr/>
        </p:nvSpPr>
        <p:spPr>
          <a:xfrm>
            <a:off x="3021582" y="6060601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742" name="TextovéPole 741"/>
          <p:cNvSpPr txBox="1"/>
          <p:nvPr/>
        </p:nvSpPr>
        <p:spPr>
          <a:xfrm>
            <a:off x="2544945" y="605702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Č</a:t>
            </a:r>
          </a:p>
        </p:txBody>
      </p:sp>
      <p:sp>
        <p:nvSpPr>
          <p:cNvPr id="743" name="TextovéPole 742"/>
          <p:cNvSpPr txBox="1"/>
          <p:nvPr/>
        </p:nvSpPr>
        <p:spPr>
          <a:xfrm>
            <a:off x="2160327" y="6066466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744" name="TextovéPole 743"/>
          <p:cNvSpPr txBox="1"/>
          <p:nvPr/>
        </p:nvSpPr>
        <p:spPr>
          <a:xfrm>
            <a:off x="1642830" y="606124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745" name="TextovéPole 744"/>
          <p:cNvSpPr txBox="1"/>
          <p:nvPr/>
        </p:nvSpPr>
        <p:spPr>
          <a:xfrm>
            <a:off x="1200156" y="6061806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746" name="TextovéPole 745"/>
          <p:cNvSpPr txBox="1"/>
          <p:nvPr/>
        </p:nvSpPr>
        <p:spPr>
          <a:xfrm>
            <a:off x="742968" y="606906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</a:p>
        </p:txBody>
      </p:sp>
      <p:sp>
        <p:nvSpPr>
          <p:cNvPr id="747" name="TextovéPole 746"/>
          <p:cNvSpPr txBox="1"/>
          <p:nvPr/>
        </p:nvSpPr>
        <p:spPr>
          <a:xfrm>
            <a:off x="3478900" y="606906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457" name="Obdélník 456"/>
          <p:cNvSpPr/>
          <p:nvPr/>
        </p:nvSpPr>
        <p:spPr>
          <a:xfrm>
            <a:off x="2962262" y="3850905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58" name="Obdélník 457"/>
          <p:cNvSpPr/>
          <p:nvPr/>
        </p:nvSpPr>
        <p:spPr>
          <a:xfrm>
            <a:off x="3419494" y="385088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69" name="Obdélník 468"/>
          <p:cNvSpPr/>
          <p:nvPr/>
        </p:nvSpPr>
        <p:spPr>
          <a:xfrm>
            <a:off x="3876726" y="38508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0" name="Obdélník 469"/>
          <p:cNvSpPr/>
          <p:nvPr/>
        </p:nvSpPr>
        <p:spPr>
          <a:xfrm>
            <a:off x="4333958" y="38508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1" name="Obdélník 470"/>
          <p:cNvSpPr/>
          <p:nvPr/>
        </p:nvSpPr>
        <p:spPr>
          <a:xfrm>
            <a:off x="4791190" y="38508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72" name="Obdélník 471"/>
          <p:cNvSpPr/>
          <p:nvPr/>
        </p:nvSpPr>
        <p:spPr>
          <a:xfrm>
            <a:off x="5248422" y="38508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493" name="Obdélník 492"/>
          <p:cNvSpPr/>
          <p:nvPr/>
        </p:nvSpPr>
        <p:spPr>
          <a:xfrm>
            <a:off x="5705654" y="385080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538" name="TextovéPole 537"/>
          <p:cNvSpPr txBox="1"/>
          <p:nvPr/>
        </p:nvSpPr>
        <p:spPr>
          <a:xfrm>
            <a:off x="3021582" y="3850801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760" name="TextovéPole 759"/>
          <p:cNvSpPr txBox="1"/>
          <p:nvPr/>
        </p:nvSpPr>
        <p:spPr>
          <a:xfrm>
            <a:off x="3478900" y="385926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761" name="TextovéPole 760"/>
          <p:cNvSpPr txBox="1"/>
          <p:nvPr/>
        </p:nvSpPr>
        <p:spPr>
          <a:xfrm>
            <a:off x="3979636" y="3852012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762" name="TextovéPole 761"/>
          <p:cNvSpPr txBox="1"/>
          <p:nvPr/>
        </p:nvSpPr>
        <p:spPr>
          <a:xfrm>
            <a:off x="4393288" y="3859272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</a:p>
        </p:txBody>
      </p:sp>
      <p:sp>
        <p:nvSpPr>
          <p:cNvPr id="763" name="TextovéPole 762"/>
          <p:cNvSpPr txBox="1"/>
          <p:nvPr/>
        </p:nvSpPr>
        <p:spPr>
          <a:xfrm>
            <a:off x="4850482" y="385144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764" name="TextovéPole 763"/>
          <p:cNvSpPr txBox="1"/>
          <p:nvPr/>
        </p:nvSpPr>
        <p:spPr>
          <a:xfrm>
            <a:off x="5307676" y="385870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765" name="TextovéPole 764"/>
          <p:cNvSpPr txBox="1"/>
          <p:nvPr/>
        </p:nvSpPr>
        <p:spPr>
          <a:xfrm>
            <a:off x="5757610" y="385200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Y</a:t>
            </a:r>
          </a:p>
        </p:txBody>
      </p:sp>
      <p:sp>
        <p:nvSpPr>
          <p:cNvPr id="773" name="Obdélník 772"/>
          <p:cNvSpPr/>
          <p:nvPr/>
        </p:nvSpPr>
        <p:spPr>
          <a:xfrm>
            <a:off x="1133334" y="34837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4" name="Obdélník 773"/>
          <p:cNvSpPr/>
          <p:nvPr/>
        </p:nvSpPr>
        <p:spPr>
          <a:xfrm>
            <a:off x="1590566" y="34837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5" name="Obdélník 774"/>
          <p:cNvSpPr/>
          <p:nvPr/>
        </p:nvSpPr>
        <p:spPr>
          <a:xfrm>
            <a:off x="2047798" y="34837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6" name="Obdélník 775"/>
          <p:cNvSpPr/>
          <p:nvPr/>
        </p:nvSpPr>
        <p:spPr>
          <a:xfrm>
            <a:off x="2505030" y="34837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7" name="Obdélník 776"/>
          <p:cNvSpPr/>
          <p:nvPr/>
        </p:nvSpPr>
        <p:spPr>
          <a:xfrm>
            <a:off x="2962262" y="3483733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8" name="Obdélník 777"/>
          <p:cNvSpPr/>
          <p:nvPr/>
        </p:nvSpPr>
        <p:spPr>
          <a:xfrm>
            <a:off x="3419494" y="34837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79" name="Obdélník 778"/>
          <p:cNvSpPr/>
          <p:nvPr/>
        </p:nvSpPr>
        <p:spPr>
          <a:xfrm>
            <a:off x="3876726" y="34837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0" name="Obdélník 779"/>
          <p:cNvSpPr/>
          <p:nvPr/>
        </p:nvSpPr>
        <p:spPr>
          <a:xfrm>
            <a:off x="4333958" y="34836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1" name="Obdélník 780"/>
          <p:cNvSpPr/>
          <p:nvPr/>
        </p:nvSpPr>
        <p:spPr>
          <a:xfrm>
            <a:off x="4791190" y="34836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2" name="Obdélník 781"/>
          <p:cNvSpPr/>
          <p:nvPr/>
        </p:nvSpPr>
        <p:spPr>
          <a:xfrm>
            <a:off x="5248422" y="34836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3" name="Obdélník 782"/>
          <p:cNvSpPr/>
          <p:nvPr/>
        </p:nvSpPr>
        <p:spPr>
          <a:xfrm>
            <a:off x="5705654" y="34836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84" name="Obdélník 783"/>
          <p:cNvSpPr/>
          <p:nvPr/>
        </p:nvSpPr>
        <p:spPr>
          <a:xfrm>
            <a:off x="6162886" y="348370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790" name="TextovéPole 789"/>
          <p:cNvSpPr txBox="1"/>
          <p:nvPr/>
        </p:nvSpPr>
        <p:spPr>
          <a:xfrm>
            <a:off x="3021582" y="3483629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Ý</a:t>
            </a:r>
          </a:p>
        </p:txBody>
      </p:sp>
      <p:sp>
        <p:nvSpPr>
          <p:cNvPr id="791" name="TextovéPole 790"/>
          <p:cNvSpPr txBox="1"/>
          <p:nvPr/>
        </p:nvSpPr>
        <p:spPr>
          <a:xfrm>
            <a:off x="2544945" y="348004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792" name="TextovéPole 791"/>
          <p:cNvSpPr txBox="1"/>
          <p:nvPr/>
        </p:nvSpPr>
        <p:spPr>
          <a:xfrm>
            <a:off x="2087757" y="348949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U</a:t>
            </a:r>
          </a:p>
        </p:txBody>
      </p:sp>
      <p:sp>
        <p:nvSpPr>
          <p:cNvPr id="793" name="TextovéPole 792"/>
          <p:cNvSpPr txBox="1"/>
          <p:nvPr/>
        </p:nvSpPr>
        <p:spPr>
          <a:xfrm>
            <a:off x="1642830" y="348427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794" name="TextovéPole 793"/>
          <p:cNvSpPr txBox="1"/>
          <p:nvPr/>
        </p:nvSpPr>
        <p:spPr>
          <a:xfrm>
            <a:off x="1200156" y="348483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</a:t>
            </a:r>
          </a:p>
        </p:txBody>
      </p:sp>
      <p:sp>
        <p:nvSpPr>
          <p:cNvPr id="796" name="TextovéPole 795"/>
          <p:cNvSpPr txBox="1"/>
          <p:nvPr/>
        </p:nvSpPr>
        <p:spPr>
          <a:xfrm>
            <a:off x="3478900" y="349209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J</a:t>
            </a:r>
          </a:p>
        </p:txBody>
      </p:sp>
      <p:sp>
        <p:nvSpPr>
          <p:cNvPr id="797" name="TextovéPole 796"/>
          <p:cNvSpPr txBox="1"/>
          <p:nvPr/>
        </p:nvSpPr>
        <p:spPr>
          <a:xfrm>
            <a:off x="3936094" y="348484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798" name="TextovéPole 797"/>
          <p:cNvSpPr txBox="1"/>
          <p:nvPr/>
        </p:nvSpPr>
        <p:spPr>
          <a:xfrm>
            <a:off x="4393288" y="349210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  <p:sp>
        <p:nvSpPr>
          <p:cNvPr id="799" name="TextovéPole 798"/>
          <p:cNvSpPr txBox="1"/>
          <p:nvPr/>
        </p:nvSpPr>
        <p:spPr>
          <a:xfrm>
            <a:off x="4850482" y="348427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800" name="TextovéPole 799"/>
          <p:cNvSpPr txBox="1"/>
          <p:nvPr/>
        </p:nvSpPr>
        <p:spPr>
          <a:xfrm>
            <a:off x="5307676" y="3491532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801" name="TextovéPole 800"/>
          <p:cNvSpPr txBox="1"/>
          <p:nvPr/>
        </p:nvSpPr>
        <p:spPr>
          <a:xfrm>
            <a:off x="5815666" y="348483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</a:p>
        </p:txBody>
      </p:sp>
      <p:sp>
        <p:nvSpPr>
          <p:cNvPr id="802" name="TextovéPole 801"/>
          <p:cNvSpPr txBox="1"/>
          <p:nvPr/>
        </p:nvSpPr>
        <p:spPr>
          <a:xfrm>
            <a:off x="6229318" y="348427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810" name="Obdélník 809"/>
          <p:cNvSpPr/>
          <p:nvPr/>
        </p:nvSpPr>
        <p:spPr>
          <a:xfrm>
            <a:off x="1590566" y="31154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1" name="Obdélník 810"/>
          <p:cNvSpPr/>
          <p:nvPr/>
        </p:nvSpPr>
        <p:spPr>
          <a:xfrm>
            <a:off x="2047798" y="31154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2" name="Obdélník 811"/>
          <p:cNvSpPr/>
          <p:nvPr/>
        </p:nvSpPr>
        <p:spPr>
          <a:xfrm>
            <a:off x="2505030" y="31154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3" name="Obdélník 812"/>
          <p:cNvSpPr/>
          <p:nvPr/>
        </p:nvSpPr>
        <p:spPr>
          <a:xfrm>
            <a:off x="2962262" y="3115433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4" name="Obdélník 813"/>
          <p:cNvSpPr/>
          <p:nvPr/>
        </p:nvSpPr>
        <p:spPr>
          <a:xfrm>
            <a:off x="3419494" y="31154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5" name="Obdélník 814"/>
          <p:cNvSpPr/>
          <p:nvPr/>
        </p:nvSpPr>
        <p:spPr>
          <a:xfrm>
            <a:off x="3876726" y="311540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6" name="Obdélník 815"/>
          <p:cNvSpPr/>
          <p:nvPr/>
        </p:nvSpPr>
        <p:spPr>
          <a:xfrm>
            <a:off x="4333958" y="311538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7" name="Obdélník 816"/>
          <p:cNvSpPr/>
          <p:nvPr/>
        </p:nvSpPr>
        <p:spPr>
          <a:xfrm>
            <a:off x="4791190" y="31153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8" name="Obdélník 817"/>
          <p:cNvSpPr/>
          <p:nvPr/>
        </p:nvSpPr>
        <p:spPr>
          <a:xfrm>
            <a:off x="5248422" y="31153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19" name="Obdélník 818"/>
          <p:cNvSpPr/>
          <p:nvPr/>
        </p:nvSpPr>
        <p:spPr>
          <a:xfrm>
            <a:off x="5705654" y="31153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0" name="Obdélník 819"/>
          <p:cNvSpPr/>
          <p:nvPr/>
        </p:nvSpPr>
        <p:spPr>
          <a:xfrm>
            <a:off x="6162886" y="311540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26" name="TextovéPole 825"/>
          <p:cNvSpPr txBox="1"/>
          <p:nvPr/>
        </p:nvSpPr>
        <p:spPr>
          <a:xfrm>
            <a:off x="3021582" y="3115329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827" name="TextovéPole 826"/>
          <p:cNvSpPr txBox="1"/>
          <p:nvPr/>
        </p:nvSpPr>
        <p:spPr>
          <a:xfrm>
            <a:off x="2544945" y="3111748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828" name="TextovéPole 827"/>
          <p:cNvSpPr txBox="1"/>
          <p:nvPr/>
        </p:nvSpPr>
        <p:spPr>
          <a:xfrm>
            <a:off x="2087757" y="312119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829" name="TextovéPole 828"/>
          <p:cNvSpPr txBox="1"/>
          <p:nvPr/>
        </p:nvSpPr>
        <p:spPr>
          <a:xfrm>
            <a:off x="1642830" y="311597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32" name="TextovéPole 831"/>
          <p:cNvSpPr txBox="1"/>
          <p:nvPr/>
        </p:nvSpPr>
        <p:spPr>
          <a:xfrm>
            <a:off x="3478900" y="312379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833" name="TextovéPole 832"/>
          <p:cNvSpPr txBox="1"/>
          <p:nvPr/>
        </p:nvSpPr>
        <p:spPr>
          <a:xfrm>
            <a:off x="3936094" y="311654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</a:p>
        </p:txBody>
      </p:sp>
      <p:sp>
        <p:nvSpPr>
          <p:cNvPr id="834" name="TextovéPole 833"/>
          <p:cNvSpPr txBox="1"/>
          <p:nvPr/>
        </p:nvSpPr>
        <p:spPr>
          <a:xfrm>
            <a:off x="4393288" y="312380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835" name="TextovéPole 834"/>
          <p:cNvSpPr txBox="1"/>
          <p:nvPr/>
        </p:nvSpPr>
        <p:spPr>
          <a:xfrm>
            <a:off x="4894024" y="3115972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836" name="TextovéPole 835"/>
          <p:cNvSpPr txBox="1"/>
          <p:nvPr/>
        </p:nvSpPr>
        <p:spPr>
          <a:xfrm>
            <a:off x="5307676" y="312323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837" name="TextovéPole 836"/>
          <p:cNvSpPr txBox="1"/>
          <p:nvPr/>
        </p:nvSpPr>
        <p:spPr>
          <a:xfrm>
            <a:off x="5815666" y="3116534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838" name="TextovéPole 837"/>
          <p:cNvSpPr txBox="1"/>
          <p:nvPr/>
        </p:nvSpPr>
        <p:spPr>
          <a:xfrm>
            <a:off x="6229318" y="311597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Š</a:t>
            </a:r>
          </a:p>
        </p:txBody>
      </p:sp>
      <p:sp>
        <p:nvSpPr>
          <p:cNvPr id="845" name="Obdélník 844"/>
          <p:cNvSpPr/>
          <p:nvPr/>
        </p:nvSpPr>
        <p:spPr>
          <a:xfrm>
            <a:off x="1133334" y="274719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6" name="Obdélník 845"/>
          <p:cNvSpPr/>
          <p:nvPr/>
        </p:nvSpPr>
        <p:spPr>
          <a:xfrm>
            <a:off x="1590566" y="274718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7" name="Obdélník 846"/>
          <p:cNvSpPr/>
          <p:nvPr/>
        </p:nvSpPr>
        <p:spPr>
          <a:xfrm>
            <a:off x="2047798" y="274716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8" name="Obdélník 847"/>
          <p:cNvSpPr/>
          <p:nvPr/>
        </p:nvSpPr>
        <p:spPr>
          <a:xfrm>
            <a:off x="2505030" y="274714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49" name="Obdélník 848"/>
          <p:cNvSpPr/>
          <p:nvPr/>
        </p:nvSpPr>
        <p:spPr>
          <a:xfrm>
            <a:off x="2962262" y="2747133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50" name="Obdélník 849"/>
          <p:cNvSpPr/>
          <p:nvPr/>
        </p:nvSpPr>
        <p:spPr>
          <a:xfrm>
            <a:off x="3419494" y="274711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62" name="TextovéPole 861"/>
          <p:cNvSpPr txBox="1"/>
          <p:nvPr/>
        </p:nvSpPr>
        <p:spPr>
          <a:xfrm>
            <a:off x="3021582" y="2747029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863" name="TextovéPole 862"/>
          <p:cNvSpPr txBox="1"/>
          <p:nvPr/>
        </p:nvSpPr>
        <p:spPr>
          <a:xfrm>
            <a:off x="2603001" y="2743448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864" name="TextovéPole 863"/>
          <p:cNvSpPr txBox="1"/>
          <p:nvPr/>
        </p:nvSpPr>
        <p:spPr>
          <a:xfrm>
            <a:off x="2131299" y="275289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865" name="TextovéPole 864"/>
          <p:cNvSpPr txBox="1"/>
          <p:nvPr/>
        </p:nvSpPr>
        <p:spPr>
          <a:xfrm>
            <a:off x="1642830" y="2747672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866" name="TextovéPole 865"/>
          <p:cNvSpPr txBox="1"/>
          <p:nvPr/>
        </p:nvSpPr>
        <p:spPr>
          <a:xfrm>
            <a:off x="1200156" y="274823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H</a:t>
            </a:r>
          </a:p>
        </p:txBody>
      </p:sp>
      <p:sp>
        <p:nvSpPr>
          <p:cNvPr id="868" name="TextovéPole 867"/>
          <p:cNvSpPr txBox="1"/>
          <p:nvPr/>
        </p:nvSpPr>
        <p:spPr>
          <a:xfrm>
            <a:off x="3478900" y="275549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921" name="Obdélník 920"/>
          <p:cNvSpPr/>
          <p:nvPr/>
        </p:nvSpPr>
        <p:spPr>
          <a:xfrm>
            <a:off x="2505030" y="237810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2" name="Obdélník 921"/>
          <p:cNvSpPr/>
          <p:nvPr/>
        </p:nvSpPr>
        <p:spPr>
          <a:xfrm>
            <a:off x="2962262" y="237808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3" name="Obdélník 922"/>
          <p:cNvSpPr/>
          <p:nvPr/>
        </p:nvSpPr>
        <p:spPr>
          <a:xfrm>
            <a:off x="3419494" y="23780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4" name="Obdélník 923"/>
          <p:cNvSpPr/>
          <p:nvPr/>
        </p:nvSpPr>
        <p:spPr>
          <a:xfrm>
            <a:off x="3876726" y="23780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5" name="Obdélník 924"/>
          <p:cNvSpPr/>
          <p:nvPr/>
        </p:nvSpPr>
        <p:spPr>
          <a:xfrm>
            <a:off x="4333958" y="23780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26" name="Obdélník 925"/>
          <p:cNvSpPr/>
          <p:nvPr/>
        </p:nvSpPr>
        <p:spPr>
          <a:xfrm>
            <a:off x="4791190" y="23780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35" name="TextovéPole 934"/>
          <p:cNvSpPr txBox="1"/>
          <p:nvPr/>
        </p:nvSpPr>
        <p:spPr>
          <a:xfrm>
            <a:off x="3065124" y="2377985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</a:p>
        </p:txBody>
      </p:sp>
      <p:sp>
        <p:nvSpPr>
          <p:cNvPr id="936" name="TextovéPole 935"/>
          <p:cNvSpPr txBox="1"/>
          <p:nvPr/>
        </p:nvSpPr>
        <p:spPr>
          <a:xfrm>
            <a:off x="2544945" y="237440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41" name="TextovéPole 940"/>
          <p:cNvSpPr txBox="1"/>
          <p:nvPr/>
        </p:nvSpPr>
        <p:spPr>
          <a:xfrm>
            <a:off x="3478900" y="2386450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T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42" name="TextovéPole 941"/>
          <p:cNvSpPr txBox="1"/>
          <p:nvPr/>
        </p:nvSpPr>
        <p:spPr>
          <a:xfrm>
            <a:off x="3936094" y="237919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943" name="TextovéPole 942"/>
          <p:cNvSpPr txBox="1"/>
          <p:nvPr/>
        </p:nvSpPr>
        <p:spPr>
          <a:xfrm>
            <a:off x="4393288" y="238645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44" name="TextovéPole 943"/>
          <p:cNvSpPr txBox="1"/>
          <p:nvPr/>
        </p:nvSpPr>
        <p:spPr>
          <a:xfrm>
            <a:off x="4850482" y="237862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957" name="Obdélník 956"/>
          <p:cNvSpPr/>
          <p:nvPr/>
        </p:nvSpPr>
        <p:spPr>
          <a:xfrm>
            <a:off x="2505030" y="200980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8" name="Obdélník 957"/>
          <p:cNvSpPr/>
          <p:nvPr/>
        </p:nvSpPr>
        <p:spPr>
          <a:xfrm>
            <a:off x="2962262" y="200978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59" name="Obdélník 958"/>
          <p:cNvSpPr/>
          <p:nvPr/>
        </p:nvSpPr>
        <p:spPr>
          <a:xfrm>
            <a:off x="3419494" y="20097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0" name="Obdélník 959"/>
          <p:cNvSpPr/>
          <p:nvPr/>
        </p:nvSpPr>
        <p:spPr>
          <a:xfrm>
            <a:off x="3876726" y="20097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61" name="Obdélník 960"/>
          <p:cNvSpPr/>
          <p:nvPr/>
        </p:nvSpPr>
        <p:spPr>
          <a:xfrm>
            <a:off x="4333958" y="20097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71" name="TextovéPole 970"/>
          <p:cNvSpPr txBox="1"/>
          <p:nvPr/>
        </p:nvSpPr>
        <p:spPr>
          <a:xfrm>
            <a:off x="3021582" y="2009685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972" name="TextovéPole 971"/>
          <p:cNvSpPr txBox="1"/>
          <p:nvPr/>
        </p:nvSpPr>
        <p:spPr>
          <a:xfrm>
            <a:off x="2544945" y="200610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77" name="TextovéPole 976"/>
          <p:cNvSpPr txBox="1"/>
          <p:nvPr/>
        </p:nvSpPr>
        <p:spPr>
          <a:xfrm>
            <a:off x="3522442" y="2018150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I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78" name="TextovéPole 977"/>
          <p:cNvSpPr txBox="1"/>
          <p:nvPr/>
        </p:nvSpPr>
        <p:spPr>
          <a:xfrm>
            <a:off x="3936094" y="2010896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979" name="TextovéPole 978"/>
          <p:cNvSpPr txBox="1"/>
          <p:nvPr/>
        </p:nvSpPr>
        <p:spPr>
          <a:xfrm>
            <a:off x="4393288" y="201815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91" name="Obdélník 990"/>
          <p:cNvSpPr/>
          <p:nvPr/>
        </p:nvSpPr>
        <p:spPr>
          <a:xfrm>
            <a:off x="1590566" y="16415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2" name="Obdélník 991"/>
          <p:cNvSpPr/>
          <p:nvPr/>
        </p:nvSpPr>
        <p:spPr>
          <a:xfrm>
            <a:off x="2047798" y="16415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3" name="Obdélník 992"/>
          <p:cNvSpPr/>
          <p:nvPr/>
        </p:nvSpPr>
        <p:spPr>
          <a:xfrm>
            <a:off x="2505030" y="164150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4" name="Obdélník 993"/>
          <p:cNvSpPr/>
          <p:nvPr/>
        </p:nvSpPr>
        <p:spPr>
          <a:xfrm>
            <a:off x="2962262" y="164148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5" name="Obdélník 994"/>
          <p:cNvSpPr/>
          <p:nvPr/>
        </p:nvSpPr>
        <p:spPr>
          <a:xfrm>
            <a:off x="3419494" y="16414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996" name="Obdélník 995"/>
          <p:cNvSpPr/>
          <p:nvPr/>
        </p:nvSpPr>
        <p:spPr>
          <a:xfrm>
            <a:off x="3876726" y="16414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07" name="TextovéPole 1006"/>
          <p:cNvSpPr txBox="1"/>
          <p:nvPr/>
        </p:nvSpPr>
        <p:spPr>
          <a:xfrm>
            <a:off x="3021582" y="164138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Á</a:t>
            </a:r>
          </a:p>
        </p:txBody>
      </p:sp>
      <p:sp>
        <p:nvSpPr>
          <p:cNvPr id="1008" name="TextovéPole 1007"/>
          <p:cNvSpPr txBox="1"/>
          <p:nvPr/>
        </p:nvSpPr>
        <p:spPr>
          <a:xfrm>
            <a:off x="2559459" y="1637804"/>
            <a:ext cx="325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Ž</a:t>
            </a:r>
          </a:p>
        </p:txBody>
      </p:sp>
      <p:sp>
        <p:nvSpPr>
          <p:cNvPr id="1009" name="TextovéPole 1008"/>
          <p:cNvSpPr txBox="1"/>
          <p:nvPr/>
        </p:nvSpPr>
        <p:spPr>
          <a:xfrm>
            <a:off x="2087757" y="164725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010" name="TextovéPole 1009"/>
          <p:cNvSpPr txBox="1"/>
          <p:nvPr/>
        </p:nvSpPr>
        <p:spPr>
          <a:xfrm>
            <a:off x="1642830" y="164202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L</a:t>
            </a:r>
          </a:p>
        </p:txBody>
      </p:sp>
      <p:sp>
        <p:nvSpPr>
          <p:cNvPr id="1013" name="TextovéPole 1012"/>
          <p:cNvSpPr txBox="1"/>
          <p:nvPr/>
        </p:nvSpPr>
        <p:spPr>
          <a:xfrm>
            <a:off x="3478900" y="164985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14" name="TextovéPole 1013"/>
          <p:cNvSpPr txBox="1"/>
          <p:nvPr/>
        </p:nvSpPr>
        <p:spPr>
          <a:xfrm>
            <a:off x="3936094" y="164259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Y</a:t>
            </a:r>
          </a:p>
        </p:txBody>
      </p:sp>
      <p:sp>
        <p:nvSpPr>
          <p:cNvPr id="1028" name="Obdélník 1027"/>
          <p:cNvSpPr/>
          <p:nvPr/>
        </p:nvSpPr>
        <p:spPr>
          <a:xfrm>
            <a:off x="2047798" y="12732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29" name="Obdélník 1028"/>
          <p:cNvSpPr/>
          <p:nvPr/>
        </p:nvSpPr>
        <p:spPr>
          <a:xfrm>
            <a:off x="2505030" y="127320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0" name="Obdélník 1029"/>
          <p:cNvSpPr/>
          <p:nvPr/>
        </p:nvSpPr>
        <p:spPr>
          <a:xfrm>
            <a:off x="2962262" y="127318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1" name="Obdélník 1030"/>
          <p:cNvSpPr/>
          <p:nvPr/>
        </p:nvSpPr>
        <p:spPr>
          <a:xfrm>
            <a:off x="3419494" y="12731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2" name="Obdélník 1031"/>
          <p:cNvSpPr/>
          <p:nvPr/>
        </p:nvSpPr>
        <p:spPr>
          <a:xfrm>
            <a:off x="3876726" y="12731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3" name="Obdélník 1032"/>
          <p:cNvSpPr/>
          <p:nvPr/>
        </p:nvSpPr>
        <p:spPr>
          <a:xfrm>
            <a:off x="4333958" y="12731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34" name="Obdélník 1033"/>
          <p:cNvSpPr/>
          <p:nvPr/>
        </p:nvSpPr>
        <p:spPr>
          <a:xfrm>
            <a:off x="4791190" y="127312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43" name="TextovéPole 1042"/>
          <p:cNvSpPr txBox="1"/>
          <p:nvPr/>
        </p:nvSpPr>
        <p:spPr>
          <a:xfrm>
            <a:off x="3021582" y="127308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</a:p>
        </p:txBody>
      </p:sp>
      <p:sp>
        <p:nvSpPr>
          <p:cNvPr id="1044" name="TextovéPole 1043"/>
          <p:cNvSpPr txBox="1"/>
          <p:nvPr/>
        </p:nvSpPr>
        <p:spPr>
          <a:xfrm>
            <a:off x="2544945" y="1269504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045" name="TextovéPole 1044"/>
          <p:cNvSpPr txBox="1"/>
          <p:nvPr/>
        </p:nvSpPr>
        <p:spPr>
          <a:xfrm>
            <a:off x="2087757" y="127895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</a:t>
            </a:r>
          </a:p>
        </p:txBody>
      </p:sp>
      <p:sp>
        <p:nvSpPr>
          <p:cNvPr id="1049" name="TextovéPole 1048"/>
          <p:cNvSpPr txBox="1"/>
          <p:nvPr/>
        </p:nvSpPr>
        <p:spPr>
          <a:xfrm>
            <a:off x="3478900" y="1281550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N</a:t>
            </a:r>
          </a:p>
        </p:txBody>
      </p:sp>
      <p:sp>
        <p:nvSpPr>
          <p:cNvPr id="1050" name="TextovéPole 1049"/>
          <p:cNvSpPr txBox="1"/>
          <p:nvPr/>
        </p:nvSpPr>
        <p:spPr>
          <a:xfrm>
            <a:off x="3994150" y="1274296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Í</a:t>
            </a:r>
          </a:p>
        </p:txBody>
      </p:sp>
      <p:sp>
        <p:nvSpPr>
          <p:cNvPr id="1051" name="TextovéPole 1050"/>
          <p:cNvSpPr txBox="1"/>
          <p:nvPr/>
        </p:nvSpPr>
        <p:spPr>
          <a:xfrm>
            <a:off x="4393288" y="128155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1052" name="TextovéPole 1051"/>
          <p:cNvSpPr txBox="1"/>
          <p:nvPr/>
        </p:nvSpPr>
        <p:spPr>
          <a:xfrm>
            <a:off x="4850482" y="127372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Y</a:t>
            </a:r>
          </a:p>
        </p:txBody>
      </p:sp>
      <p:sp>
        <p:nvSpPr>
          <p:cNvPr id="1061" name="Obdélník 1060"/>
          <p:cNvSpPr/>
          <p:nvPr/>
        </p:nvSpPr>
        <p:spPr>
          <a:xfrm>
            <a:off x="676102" y="904969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2" name="Obdélník 1061"/>
          <p:cNvSpPr/>
          <p:nvPr/>
        </p:nvSpPr>
        <p:spPr>
          <a:xfrm>
            <a:off x="1133334" y="90495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3" name="Obdélník 1062"/>
          <p:cNvSpPr/>
          <p:nvPr/>
        </p:nvSpPr>
        <p:spPr>
          <a:xfrm>
            <a:off x="1590566" y="90493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4" name="Obdélník 1063"/>
          <p:cNvSpPr/>
          <p:nvPr/>
        </p:nvSpPr>
        <p:spPr>
          <a:xfrm>
            <a:off x="2047798" y="90492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5" name="Obdélník 1064"/>
          <p:cNvSpPr/>
          <p:nvPr/>
        </p:nvSpPr>
        <p:spPr>
          <a:xfrm>
            <a:off x="2505030" y="904905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6" name="Obdélník 1065"/>
          <p:cNvSpPr/>
          <p:nvPr/>
        </p:nvSpPr>
        <p:spPr>
          <a:xfrm>
            <a:off x="2962262" y="904889"/>
            <a:ext cx="457194" cy="369332"/>
          </a:xfrm>
          <a:prstGeom prst="rect">
            <a:avLst/>
          </a:prstGeom>
          <a:solidFill>
            <a:schemeClr val="accent1">
              <a:alpha val="3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7" name="Obdélník 1066"/>
          <p:cNvSpPr/>
          <p:nvPr/>
        </p:nvSpPr>
        <p:spPr>
          <a:xfrm>
            <a:off x="3419494" y="90487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8" name="Obdélník 1067"/>
          <p:cNvSpPr/>
          <p:nvPr/>
        </p:nvSpPr>
        <p:spPr>
          <a:xfrm>
            <a:off x="3876726" y="90485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69" name="Obdélník 1068"/>
          <p:cNvSpPr/>
          <p:nvPr/>
        </p:nvSpPr>
        <p:spPr>
          <a:xfrm>
            <a:off x="4333958" y="904841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079" name="TextovéPole 1078"/>
          <p:cNvSpPr txBox="1"/>
          <p:nvPr/>
        </p:nvSpPr>
        <p:spPr>
          <a:xfrm>
            <a:off x="3021582" y="904785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K</a:t>
            </a:r>
          </a:p>
        </p:txBody>
      </p:sp>
      <p:sp>
        <p:nvSpPr>
          <p:cNvPr id="1080" name="TextovéPole 1079"/>
          <p:cNvSpPr txBox="1"/>
          <p:nvPr/>
        </p:nvSpPr>
        <p:spPr>
          <a:xfrm>
            <a:off x="2544945" y="901204"/>
            <a:ext cx="3513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R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81" name="TextovéPole 1080"/>
          <p:cNvSpPr txBox="1"/>
          <p:nvPr/>
        </p:nvSpPr>
        <p:spPr>
          <a:xfrm>
            <a:off x="2087757" y="91065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082" name="TextovéPole 1081"/>
          <p:cNvSpPr txBox="1"/>
          <p:nvPr/>
        </p:nvSpPr>
        <p:spPr>
          <a:xfrm>
            <a:off x="1642830" y="905428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1083" name="TextovéPole 1082"/>
          <p:cNvSpPr txBox="1"/>
          <p:nvPr/>
        </p:nvSpPr>
        <p:spPr>
          <a:xfrm>
            <a:off x="1200156" y="90599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E</a:t>
            </a:r>
          </a:p>
        </p:txBody>
      </p:sp>
      <p:sp>
        <p:nvSpPr>
          <p:cNvPr id="1084" name="TextovéPole 1083"/>
          <p:cNvSpPr txBox="1"/>
          <p:nvPr/>
        </p:nvSpPr>
        <p:spPr>
          <a:xfrm>
            <a:off x="742968" y="913250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1085" name="TextovéPole 1084"/>
          <p:cNvSpPr txBox="1"/>
          <p:nvPr/>
        </p:nvSpPr>
        <p:spPr>
          <a:xfrm>
            <a:off x="3478900" y="913250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</a:p>
        </p:txBody>
      </p:sp>
      <p:sp>
        <p:nvSpPr>
          <p:cNvPr id="1086" name="TextovéPole 1085"/>
          <p:cNvSpPr txBox="1"/>
          <p:nvPr/>
        </p:nvSpPr>
        <p:spPr>
          <a:xfrm>
            <a:off x="3936094" y="90599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V</a:t>
            </a:r>
          </a:p>
        </p:txBody>
      </p:sp>
      <p:sp>
        <p:nvSpPr>
          <p:cNvPr id="1087" name="TextovéPole 1086"/>
          <p:cNvSpPr txBox="1"/>
          <p:nvPr/>
        </p:nvSpPr>
        <p:spPr>
          <a:xfrm>
            <a:off x="4393288" y="91325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É</a:t>
            </a:r>
          </a:p>
        </p:txBody>
      </p:sp>
      <p:sp>
        <p:nvSpPr>
          <p:cNvPr id="880" name="Obdélník 879"/>
          <p:cNvSpPr/>
          <p:nvPr/>
        </p:nvSpPr>
        <p:spPr>
          <a:xfrm>
            <a:off x="2047760" y="2007523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81" name="TextovéPole 880"/>
          <p:cNvSpPr txBox="1"/>
          <p:nvPr/>
        </p:nvSpPr>
        <p:spPr>
          <a:xfrm>
            <a:off x="2100024" y="2008014"/>
            <a:ext cx="3642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O</a:t>
            </a:r>
            <a:endParaRPr lang="cs-CZ" dirty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84" name="Obdélník 883"/>
          <p:cNvSpPr/>
          <p:nvPr/>
        </p:nvSpPr>
        <p:spPr>
          <a:xfrm>
            <a:off x="2047842" y="2381047"/>
            <a:ext cx="457194" cy="3693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885" name="TextovéPole 884"/>
          <p:cNvSpPr txBox="1"/>
          <p:nvPr/>
        </p:nvSpPr>
        <p:spPr>
          <a:xfrm>
            <a:off x="2087757" y="2377346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</a:t>
            </a:r>
          </a:p>
        </p:txBody>
      </p:sp>
    </p:spTree>
    <p:extLst>
      <p:ext uri="{BB962C8B-B14F-4D97-AF65-F5344CB8AC3E}">
        <p14:creationId xmlns:p14="http://schemas.microsoft.com/office/powerpoint/2010/main" val="130130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8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0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4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4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4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4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4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4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4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400" fill="hold"/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4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4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"/>
                                        <p:tgtEl>
                                          <p:spTgt spid="1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4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4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4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4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0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0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 tmFilter="0,0; .5, 1; 1, 1"/>
                                        <p:tgtEl>
                                          <p:spTgt spid="10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0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0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0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0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 tmFilter="0,0; .5, 1; 1, 1"/>
                                        <p:tgtEl>
                                          <p:spTgt spid="10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0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0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0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0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3" dur="500" tmFilter="0,0; .5, 1; 1, 1"/>
                                        <p:tgtEl>
                                          <p:spTgt spid="10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4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0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 tmFilter="0,0; .5, 1; 1, 1"/>
                                        <p:tgtEl>
                                          <p:spTgt spid="10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0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 tmFilter="0,0; .5, 1; 1, 1"/>
                                        <p:tgtEl>
                                          <p:spTgt spid="10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500" fill="hold"/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10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4" dur="500" tmFilter="0,0; .5, 1; 1, 1"/>
                                        <p:tgtEl>
                                          <p:spTgt spid="10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5" fill="hold">
                      <p:stCondLst>
                        <p:cond delay="indefinite"/>
                      </p:stCondLst>
                      <p:childTnLst>
                        <p:par>
                          <p:cTn id="146" fill="hold">
                            <p:stCondLst>
                              <p:cond delay="0"/>
                            </p:stCondLst>
                            <p:childTnLst>
                              <p:par>
                                <p:cTn id="1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8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7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7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9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7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7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2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1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5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5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5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7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5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6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6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63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6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6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6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69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7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7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7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7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7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7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8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81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8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8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8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8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7" fill="hold">
                      <p:stCondLst>
                        <p:cond delay="indefinite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1" dur="500" fill="hold"/>
                                        <p:tgtEl>
                                          <p:spTgt spid="8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2" dur="500" fill="hold"/>
                                        <p:tgtEl>
                                          <p:spTgt spid="8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fill="hold"/>
                                        <p:tgtEl>
                                          <p:spTgt spid="8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 fill="hold"/>
                                        <p:tgtEl>
                                          <p:spTgt spid="8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5" dur="500" tmFilter="0,0; .5, 1; 1, 1"/>
                                        <p:tgtEl>
                                          <p:spTgt spid="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500"/>
                            </p:stCondLst>
                            <p:childTnLst>
                              <p:par>
                                <p:cTn id="29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9" dur="500" fill="hold"/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0" dur="500" fill="hold"/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 fill="hold"/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2" dur="500" fill="hold"/>
                                        <p:tgtEl>
                                          <p:spTgt spid="8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3" dur="500" tmFilter="0,0; .5, 1; 1, 1"/>
                                        <p:tgtEl>
                                          <p:spTgt spid="8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1000"/>
                            </p:stCondLst>
                            <p:childTnLst>
                              <p:par>
                                <p:cTn id="305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7" dur="500" fill="hold"/>
                                        <p:tgtEl>
                                          <p:spTgt spid="8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 fill="hold"/>
                                        <p:tgtEl>
                                          <p:spTgt spid="8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9" dur="500" fill="hold"/>
                                        <p:tgtEl>
                                          <p:spTgt spid="8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0" dur="500" fill="hold"/>
                                        <p:tgtEl>
                                          <p:spTgt spid="8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1" dur="500" tmFilter="0,0; .5, 1; 1, 1"/>
                                        <p:tgtEl>
                                          <p:spTgt spid="8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1500"/>
                            </p:stCondLst>
                            <p:childTnLst>
                              <p:par>
                                <p:cTn id="313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5" dur="500" fill="hold"/>
                                        <p:tgtEl>
                                          <p:spTgt spid="8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6" dur="500" fill="hold"/>
                                        <p:tgtEl>
                                          <p:spTgt spid="8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7" dur="500" fill="hold"/>
                                        <p:tgtEl>
                                          <p:spTgt spid="8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500" fill="hold"/>
                                        <p:tgtEl>
                                          <p:spTgt spid="8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9" dur="500" tmFilter="0,0; .5, 1; 1, 1"/>
                                        <p:tgtEl>
                                          <p:spTgt spid="8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2000"/>
                            </p:stCondLst>
                            <p:childTnLst>
                              <p:par>
                                <p:cTn id="321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3" dur="5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4" dur="5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500" fill="hold"/>
                                        <p:tgtEl>
                                          <p:spTgt spid="8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7" dur="500" tmFilter="0,0; .5, 1; 1, 1"/>
                                        <p:tgtEl>
                                          <p:spTgt spid="8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2500"/>
                            </p:stCondLst>
                            <p:childTnLst>
                              <p:par>
                                <p:cTn id="32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1" dur="5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5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5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4" dur="500" fill="hold"/>
                                        <p:tgtEl>
                                          <p:spTgt spid="8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5" dur="500" tmFilter="0,0; .5, 1; 1, 1"/>
                                        <p:tgtEl>
                                          <p:spTgt spid="8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6" fill="hold">
                      <p:stCondLst>
                        <p:cond delay="indefinite"/>
                      </p:stCondLst>
                      <p:childTnLst>
                        <p:par>
                          <p:cTn id="337" fill="hold">
                            <p:stCondLst>
                              <p:cond delay="0"/>
                            </p:stCondLst>
                            <p:childTnLst>
                              <p:par>
                                <p:cTn id="3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0" dur="500" fill="hold"/>
                                        <p:tgtEl>
                                          <p:spTgt spid="8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1" dur="500" fill="hold"/>
                                        <p:tgtEl>
                                          <p:spTgt spid="8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4" dur="500" fill="hold"/>
                                        <p:tgtEl>
                                          <p:spTgt spid="8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5" dur="500" fill="hold"/>
                                        <p:tgtEl>
                                          <p:spTgt spid="8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8" dur="500" fill="hold"/>
                                        <p:tgtEl>
                                          <p:spTgt spid="8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9" dur="500" fill="hold"/>
                                        <p:tgtEl>
                                          <p:spTgt spid="8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2" dur="500" fill="hold"/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3" dur="500" fill="hold"/>
                                        <p:tgtEl>
                                          <p:spTgt spid="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6" dur="500" fill="hold"/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7" dur="500" fill="hold"/>
                                        <p:tgtEl>
                                          <p:spTgt spid="8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8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0" dur="500" fill="hold"/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1" dur="500" fill="hold"/>
                                        <p:tgtEl>
                                          <p:spTgt spid="8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2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4" dur="500" fill="hold"/>
                                        <p:tgtEl>
                                          <p:spTgt spid="8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5" dur="500" fill="hold"/>
                                        <p:tgtEl>
                                          <p:spTgt spid="8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8" dur="500" fill="hold"/>
                                        <p:tgtEl>
                                          <p:spTgt spid="8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9" dur="500" fill="hold"/>
                                        <p:tgtEl>
                                          <p:spTgt spid="8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0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2" dur="500" fill="hold"/>
                                        <p:tgtEl>
                                          <p:spTgt spid="8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3" dur="500" fill="hold"/>
                                        <p:tgtEl>
                                          <p:spTgt spid="8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6" dur="500" fill="hold"/>
                                        <p:tgtEl>
                                          <p:spTgt spid="8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7" dur="500" fill="hold"/>
                                        <p:tgtEl>
                                          <p:spTgt spid="8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8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0" dur="500" fill="hold"/>
                                        <p:tgtEl>
                                          <p:spTgt spid="8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1" dur="500" fill="hold"/>
                                        <p:tgtEl>
                                          <p:spTgt spid="8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2" fill="hold">
                      <p:stCondLst>
                        <p:cond delay="indefinite"/>
                      </p:stCondLst>
                      <p:childTnLst>
                        <p:par>
                          <p:cTn id="383" fill="hold">
                            <p:stCondLst>
                              <p:cond delay="0"/>
                            </p:stCondLst>
                            <p:childTnLst>
                              <p:par>
                                <p:cTn id="38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6" dur="500" fill="hold"/>
                                        <p:tgtEl>
                                          <p:spTgt spid="8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500" fill="hold"/>
                                        <p:tgtEl>
                                          <p:spTgt spid="8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500" fill="hold"/>
                                        <p:tgtEl>
                                          <p:spTgt spid="8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500" fill="hold"/>
                                        <p:tgtEl>
                                          <p:spTgt spid="8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0" dur="500" tmFilter="0,0; .5, 1; 1, 1"/>
                                        <p:tgtEl>
                                          <p:spTgt spid="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1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3" dur="500" fill="hold"/>
                                        <p:tgtEl>
                                          <p:spTgt spid="8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4" dur="500" fill="hold"/>
                                        <p:tgtEl>
                                          <p:spTgt spid="8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5" dur="500" fill="hold"/>
                                        <p:tgtEl>
                                          <p:spTgt spid="8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6" dur="500" fill="hold"/>
                                        <p:tgtEl>
                                          <p:spTgt spid="8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7" dur="500" tmFilter="0,0; .5, 1; 1, 1"/>
                                        <p:tgtEl>
                                          <p:spTgt spid="8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8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0" dur="500" fill="hold"/>
                                        <p:tgtEl>
                                          <p:spTgt spid="8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500" fill="hold"/>
                                        <p:tgtEl>
                                          <p:spTgt spid="8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2" dur="500" fill="hold"/>
                                        <p:tgtEl>
                                          <p:spTgt spid="8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 fill="hold"/>
                                        <p:tgtEl>
                                          <p:spTgt spid="8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4" dur="500" tmFilter="0,0; .5, 1; 1, 1"/>
                                        <p:tgtEl>
                                          <p:spTgt spid="8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5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7" dur="500" fill="hold"/>
                                        <p:tgtEl>
                                          <p:spTgt spid="7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500" fill="hold"/>
                                        <p:tgtEl>
                                          <p:spTgt spid="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500" fill="hold"/>
                                        <p:tgtEl>
                                          <p:spTgt spid="7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0" dur="500" fill="hold"/>
                                        <p:tgtEl>
                                          <p:spTgt spid="7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1" dur="500" tmFilter="0,0; .5, 1; 1, 1"/>
                                        <p:tgtEl>
                                          <p:spTgt spid="7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2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4" dur="500" fill="hold"/>
                                        <p:tgtEl>
                                          <p:spTgt spid="7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5" dur="500" fill="hold"/>
                                        <p:tgtEl>
                                          <p:spTgt spid="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6" dur="500" fill="hold"/>
                                        <p:tgtEl>
                                          <p:spTgt spid="7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7" dur="500" fill="hold"/>
                                        <p:tgtEl>
                                          <p:spTgt spid="7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8" dur="500" tmFilter="0,0; .5, 1; 1, 1"/>
                                        <p:tgtEl>
                                          <p:spTgt spid="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9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1" dur="5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2" dur="5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3" dur="5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4" dur="500" fill="hold"/>
                                        <p:tgtEl>
                                          <p:spTgt spid="7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5" dur="500" tmFilter="0,0; .5, 1; 1, 1"/>
                                        <p:tgtEl>
                                          <p:spTgt spid="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6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8" dur="5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9" dur="5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0" dur="5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1" dur="500" fill="hold"/>
                                        <p:tgtEl>
                                          <p:spTgt spid="7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2" dur="500" tmFilter="0,0; .5, 1; 1, 1"/>
                                        <p:tgtEl>
                                          <p:spTgt spid="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3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5" dur="5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6" dur="5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7" dur="5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8" dur="500" fill="hold"/>
                                        <p:tgtEl>
                                          <p:spTgt spid="7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9" dur="500" tmFilter="0,0; .5, 1; 1, 1"/>
                                        <p:tgtEl>
                                          <p:spTgt spid="7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0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2" dur="500" fill="hold"/>
                                        <p:tgtEl>
                                          <p:spTgt spid="7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500" fill="hold"/>
                                        <p:tgtEl>
                                          <p:spTgt spid="7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500" fill="hold"/>
                                        <p:tgtEl>
                                          <p:spTgt spid="7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500" fill="hold"/>
                                        <p:tgtEl>
                                          <p:spTgt spid="7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6" dur="500" tmFilter="0,0; .5, 1; 1, 1"/>
                                        <p:tgtEl>
                                          <p:spTgt spid="7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7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9" dur="500" fill="hold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0" dur="500" fill="hold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500" fill="hold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2" dur="500" fill="hold"/>
                                        <p:tgtEl>
                                          <p:spTgt spid="7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3" dur="500" tmFilter="0,0; .5, 1; 1, 1"/>
                                        <p:tgtEl>
                                          <p:spTgt spid="7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4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6" dur="500" fill="hold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7" dur="500" fill="hold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500" fill="hold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9" dur="500" fill="hold"/>
                                        <p:tgtEl>
                                          <p:spTgt spid="7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0" dur="500" tmFilter="0,0; .5, 1; 1, 1"/>
                                        <p:tgtEl>
                                          <p:spTgt spid="7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1" presetID="4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3" dur="500" fill="hold"/>
                                        <p:tgtEl>
                                          <p:spTgt spid="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4" dur="500" fill="hold"/>
                                        <p:tgtEl>
                                          <p:spTgt spid="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5" dur="500" fill="hold"/>
                                        <p:tgtEl>
                                          <p:spTgt spid="7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6" dur="500" fill="hold"/>
                                        <p:tgtEl>
                                          <p:spTgt spid="7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7" dur="500" tmFilter="0,0; .5, 1; 1, 1"/>
                                        <p:tgtEl>
                                          <p:spTgt spid="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8" fill="hold">
                      <p:stCondLst>
                        <p:cond delay="indefinite"/>
                      </p:stCondLst>
                      <p:childTnLst>
                        <p:par>
                          <p:cTn id="469" fill="hold">
                            <p:stCondLst>
                              <p:cond delay="0"/>
                            </p:stCondLst>
                            <p:childTnLst>
                              <p:par>
                                <p:cTn id="47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2" dur="10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3" dur="10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4" dur="10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5" dur="1000" fill="hold"/>
                                        <p:tgtEl>
                                          <p:spTgt spid="5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6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8" dur="10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9" dur="10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0" dur="10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1" dur="1000" fill="hold"/>
                                        <p:tgtEl>
                                          <p:spTgt spid="7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2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4" dur="1000" fill="hold"/>
                                        <p:tgtEl>
                                          <p:spTgt spid="7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1000" fill="hold"/>
                                        <p:tgtEl>
                                          <p:spTgt spid="7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1000" fill="hold"/>
                                        <p:tgtEl>
                                          <p:spTgt spid="7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7" dur="1000" fill="hold"/>
                                        <p:tgtEl>
                                          <p:spTgt spid="7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8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0" dur="1000" fill="hold"/>
                                        <p:tgtEl>
                                          <p:spTgt spid="7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1" dur="1000" fill="hold"/>
                                        <p:tgtEl>
                                          <p:spTgt spid="7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2" dur="1000" fill="hold"/>
                                        <p:tgtEl>
                                          <p:spTgt spid="7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3" dur="1000" fill="hold"/>
                                        <p:tgtEl>
                                          <p:spTgt spid="7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4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6" dur="1000" fill="hold"/>
                                        <p:tgtEl>
                                          <p:spTgt spid="7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7" dur="1000" fill="hold"/>
                                        <p:tgtEl>
                                          <p:spTgt spid="7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8" dur="1000" fill="hold"/>
                                        <p:tgtEl>
                                          <p:spTgt spid="7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1000" fill="hold"/>
                                        <p:tgtEl>
                                          <p:spTgt spid="7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0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2" dur="1000" fill="hold"/>
                                        <p:tgtEl>
                                          <p:spTgt spid="7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3" dur="1000" fill="hold"/>
                                        <p:tgtEl>
                                          <p:spTgt spid="7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4" dur="1000" fill="hold"/>
                                        <p:tgtEl>
                                          <p:spTgt spid="7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5" dur="1000" fill="hold"/>
                                        <p:tgtEl>
                                          <p:spTgt spid="7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6" presetID="1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8" dur="1000" fill="hold"/>
                                        <p:tgtEl>
                                          <p:spTgt spid="7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9" dur="1000" fill="hold"/>
                                        <p:tgtEl>
                                          <p:spTgt spid="7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0" dur="1000" fill="hold"/>
                                        <p:tgtEl>
                                          <p:spTgt spid="7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1" dur="1000" fill="hold"/>
                                        <p:tgtEl>
                                          <p:spTgt spid="7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2" fill="hold">
                      <p:stCondLst>
                        <p:cond delay="indefinite"/>
                      </p:stCondLst>
                      <p:childTnLst>
                        <p:par>
                          <p:cTn id="513" fill="hold">
                            <p:stCondLst>
                              <p:cond delay="0"/>
                            </p:stCondLst>
                            <p:childTnLst>
                              <p:par>
                                <p:cTn id="51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6" dur="500" fill="hold"/>
                                        <p:tgtEl>
                                          <p:spTgt spid="5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500" fill="hold"/>
                                        <p:tgtEl>
                                          <p:spTgt spid="5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8" dur="500" fill="hold"/>
                                        <p:tgtEl>
                                          <p:spTgt spid="5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9" dur="500" fill="hold"/>
                                        <p:tgtEl>
                                          <p:spTgt spid="5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0" dur="500" tmFilter="0,0; .5, 1; 1, 1"/>
                                        <p:tgtEl>
                                          <p:spTgt spid="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1" fill="hold">
                            <p:stCondLst>
                              <p:cond delay="500"/>
                            </p:stCondLst>
                            <p:childTnLst>
                              <p:par>
                                <p:cTn id="522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4" dur="500" fill="hold"/>
                                        <p:tgtEl>
                                          <p:spTgt spid="5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5" dur="500" fill="hold"/>
                                        <p:tgtEl>
                                          <p:spTgt spid="5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6" dur="500" fill="hold"/>
                                        <p:tgtEl>
                                          <p:spTgt spid="5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7" dur="500" fill="hold"/>
                                        <p:tgtEl>
                                          <p:spTgt spid="5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8" dur="500" tmFilter="0,0; .5, 1; 1, 1"/>
                                        <p:tgtEl>
                                          <p:spTgt spid="5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9" fill="hold">
                            <p:stCondLst>
                              <p:cond delay="1000"/>
                            </p:stCondLst>
                            <p:childTnLst>
                              <p:par>
                                <p:cTn id="530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2" dur="500" fill="hold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3" dur="500" fill="hold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4" dur="500" fill="hold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5" dur="500" fill="hold"/>
                                        <p:tgtEl>
                                          <p:spTgt spid="5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6" dur="500" tmFilter="0,0; .5, 1; 1, 1"/>
                                        <p:tgtEl>
                                          <p:spTgt spid="5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7" fill="hold">
                            <p:stCondLst>
                              <p:cond delay="1500"/>
                            </p:stCondLst>
                            <p:childTnLst>
                              <p:par>
                                <p:cTn id="538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0" dur="5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1" dur="5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2" dur="5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3" dur="500" fill="hold"/>
                                        <p:tgtEl>
                                          <p:spTgt spid="5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4" dur="500" tmFilter="0,0; .5, 1; 1, 1"/>
                                        <p:tgtEl>
                                          <p:spTgt spid="5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5" fill="hold">
                            <p:stCondLst>
                              <p:cond delay="2000"/>
                            </p:stCondLst>
                            <p:childTnLst>
                              <p:par>
                                <p:cTn id="546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8" dur="5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9" dur="5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0" dur="5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1" dur="500" fill="hold"/>
                                        <p:tgtEl>
                                          <p:spTgt spid="5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2" dur="500" tmFilter="0,0; .5, 1; 1, 1"/>
                                        <p:tgtEl>
                                          <p:spTgt spid="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3" fill="hold">
                      <p:stCondLst>
                        <p:cond delay="indefinite"/>
                      </p:stCondLst>
                      <p:childTnLst>
                        <p:par>
                          <p:cTn id="554" fill="hold">
                            <p:stCondLst>
                              <p:cond delay="0"/>
                            </p:stCondLst>
                            <p:childTnLst>
                              <p:par>
                                <p:cTn id="5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7" dur="500" fill="hold"/>
                                        <p:tgtEl>
                                          <p:spTgt spid="6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8" dur="500" fill="hold"/>
                                        <p:tgtEl>
                                          <p:spTgt spid="6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1" dur="500" fill="hold"/>
                                        <p:tgtEl>
                                          <p:spTgt spid="5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2" dur="500" fill="hold"/>
                                        <p:tgtEl>
                                          <p:spTgt spid="5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5" dur="500" fill="hold"/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6" dur="500" fill="hold"/>
                                        <p:tgtEl>
                                          <p:spTgt spid="5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9" dur="500" fill="hold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0" dur="500" fill="hold"/>
                                        <p:tgtEl>
                                          <p:spTgt spid="5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3" dur="500" fill="hold"/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4" dur="500" fill="hold"/>
                                        <p:tgtEl>
                                          <p:spTgt spid="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5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7" dur="500" fill="hold"/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8" dur="500" fill="hold"/>
                                        <p:tgtEl>
                                          <p:spTgt spid="6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1" dur="500" fill="hold"/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2" dur="500" fill="hold"/>
                                        <p:tgtEl>
                                          <p:spTgt spid="6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5" dur="500" fill="hold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6" dur="500" fill="hold"/>
                                        <p:tgtEl>
                                          <p:spTgt spid="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7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9" dur="500" fill="hold"/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0" dur="500" fill="hold"/>
                                        <p:tgtEl>
                                          <p:spTgt spid="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1" fill="hold">
                      <p:stCondLst>
                        <p:cond delay="indefinite"/>
                      </p:stCondLst>
                      <p:childTnLst>
                        <p:par>
                          <p:cTn id="592" fill="hold">
                            <p:stCondLst>
                              <p:cond delay="0"/>
                            </p:stCondLst>
                            <p:childTnLst>
                              <p:par>
                                <p:cTn id="5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0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2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4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5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7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8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5" fill="hold">
                      <p:stCondLst>
                        <p:cond delay="indefinite"/>
                      </p:stCondLst>
                      <p:childTnLst>
                        <p:par>
                          <p:cTn id="706" fill="hold">
                            <p:stCondLst>
                              <p:cond delay="0"/>
                            </p:stCondLst>
                            <p:childTnLst>
                              <p:par>
                                <p:cTn id="70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9" dur="2000"/>
                                        <p:tgtEl>
                                          <p:spTgt spid="6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0" dur="2000" fill="hold"/>
                                        <p:tgtEl>
                                          <p:spTgt spid="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1" dur="2000" fill="hold"/>
                                        <p:tgtEl>
                                          <p:spTgt spid="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4" dur="2000"/>
                                        <p:tgtEl>
                                          <p:spTgt spid="6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5" dur="2000" fill="hold"/>
                                        <p:tgtEl>
                                          <p:spTgt spid="6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6" dur="2000" fill="hold"/>
                                        <p:tgtEl>
                                          <p:spTgt spid="6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9" dur="2000"/>
                                        <p:tgtEl>
                                          <p:spTgt spid="67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0" dur="2000" fill="hold"/>
                                        <p:tgtEl>
                                          <p:spTgt spid="6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1" dur="2000" fill="hold"/>
                                        <p:tgtEl>
                                          <p:spTgt spid="6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4" dur="2000"/>
                                        <p:tgtEl>
                                          <p:spTgt spid="6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5" dur="2000" fill="hold"/>
                                        <p:tgtEl>
                                          <p:spTgt spid="6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6" dur="2000" fill="hold"/>
                                        <p:tgtEl>
                                          <p:spTgt spid="6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9" dur="2000"/>
                                        <p:tgtEl>
                                          <p:spTgt spid="6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0" dur="2000" fill="hold"/>
                                        <p:tgtEl>
                                          <p:spTgt spid="6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1" dur="2000" fill="hold"/>
                                        <p:tgtEl>
                                          <p:spTgt spid="6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2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4" dur="2000"/>
                                        <p:tgtEl>
                                          <p:spTgt spid="6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5" dur="2000" fill="hold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6" dur="2000" fill="hold"/>
                                        <p:tgtEl>
                                          <p:spTgt spid="6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7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9" dur="2000"/>
                                        <p:tgtEl>
                                          <p:spTgt spid="6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0" dur="2000" fill="hold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1" dur="2000" fill="hold"/>
                                        <p:tgtEl>
                                          <p:spTgt spid="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2" fill="hold">
                      <p:stCondLst>
                        <p:cond delay="indefinite"/>
                      </p:stCondLst>
                      <p:childTnLst>
                        <p:par>
                          <p:cTn id="743" fill="hold">
                            <p:stCondLst>
                              <p:cond delay="0"/>
                            </p:stCondLst>
                            <p:childTnLst>
                              <p:par>
                                <p:cTn id="744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6" dur="800" decel="100000"/>
                                        <p:tgtEl>
                                          <p:spTgt spid="7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7" dur="800" decel="100000" fill="hold"/>
                                        <p:tgtEl>
                                          <p:spTgt spid="7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8" dur="800" decel="100000" fill="hold"/>
                                        <p:tgtEl>
                                          <p:spTgt spid="7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9" dur="800" decel="100000" fill="hold"/>
                                        <p:tgtEl>
                                          <p:spTgt spid="7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2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4" dur="800" decel="100000"/>
                                        <p:tgtEl>
                                          <p:spTgt spid="70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5" dur="800" decel="100000" fill="hold"/>
                                        <p:tgtEl>
                                          <p:spTgt spid="70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6" dur="800" decel="100000" fill="hold"/>
                                        <p:tgtEl>
                                          <p:spTgt spid="7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7" dur="800" decel="100000" fill="hold"/>
                                        <p:tgtEl>
                                          <p:spTgt spid="7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0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2" dur="800" decel="100000"/>
                                        <p:tgtEl>
                                          <p:spTgt spid="70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3" dur="800" decel="100000" fill="hold"/>
                                        <p:tgtEl>
                                          <p:spTgt spid="70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4" dur="800" decel="100000" fill="hold"/>
                                        <p:tgtEl>
                                          <p:spTgt spid="7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5" dur="800" decel="100000" fill="hold"/>
                                        <p:tgtEl>
                                          <p:spTgt spid="7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8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0" dur="800" decel="100000"/>
                                        <p:tgtEl>
                                          <p:spTgt spid="7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1" dur="800" decel="100000" fill="hold"/>
                                        <p:tgtEl>
                                          <p:spTgt spid="70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2" dur="800" decel="100000" fill="hold"/>
                                        <p:tgtEl>
                                          <p:spTgt spid="7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3" dur="800" decel="100000" fill="hold"/>
                                        <p:tgtEl>
                                          <p:spTgt spid="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6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8" dur="800" decel="100000"/>
                                        <p:tgtEl>
                                          <p:spTgt spid="70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9" dur="800" decel="100000" fill="hold"/>
                                        <p:tgtEl>
                                          <p:spTgt spid="7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0" dur="800" decel="100000" fill="hold"/>
                                        <p:tgtEl>
                                          <p:spTgt spid="7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1" dur="800" decel="100000" fill="hold"/>
                                        <p:tgtEl>
                                          <p:spTgt spid="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4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6" dur="800" decel="100000"/>
                                        <p:tgtEl>
                                          <p:spTgt spid="7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7" dur="800" decel="100000" fill="hold"/>
                                        <p:tgtEl>
                                          <p:spTgt spid="70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8" dur="800" decel="100000" fill="hold"/>
                                        <p:tgtEl>
                                          <p:spTgt spid="7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9" dur="800" decel="100000" fill="hold"/>
                                        <p:tgtEl>
                                          <p:spTgt spid="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2" fill="hold">
                      <p:stCondLst>
                        <p:cond delay="indefinite"/>
                      </p:stCondLst>
                      <p:childTnLst>
                        <p:par>
                          <p:cTn id="793" fill="hold">
                            <p:stCondLst>
                              <p:cond delay="0"/>
                            </p:stCondLst>
                            <p:childTnLst>
                              <p:par>
                                <p:cTn id="794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6" dur="2000"/>
                                        <p:tgtEl>
                                          <p:spTgt spid="7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7" dur="2000" fill="hold"/>
                                        <p:tgtEl>
                                          <p:spTgt spid="7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8" dur="2000" fill="hold"/>
                                        <p:tgtEl>
                                          <p:spTgt spid="7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9" dur="2000" fill="hold"/>
                                        <p:tgtEl>
                                          <p:spTgt spid="7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0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2" dur="2000"/>
                                        <p:tgtEl>
                                          <p:spTgt spid="7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3" dur="2000" fill="hold"/>
                                        <p:tgtEl>
                                          <p:spTgt spid="7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4" dur="2000" fill="hold"/>
                                        <p:tgtEl>
                                          <p:spTgt spid="7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5" dur="2000" fill="hold"/>
                                        <p:tgtEl>
                                          <p:spTgt spid="7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6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8" dur="2000"/>
                                        <p:tgtEl>
                                          <p:spTgt spid="7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9" dur="2000" fill="hold"/>
                                        <p:tgtEl>
                                          <p:spTgt spid="7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0" dur="2000" fill="hold"/>
                                        <p:tgtEl>
                                          <p:spTgt spid="7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1" dur="2000" fill="hold"/>
                                        <p:tgtEl>
                                          <p:spTgt spid="7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2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4" dur="2000"/>
                                        <p:tgtEl>
                                          <p:spTgt spid="7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5" dur="2000" fill="hold"/>
                                        <p:tgtEl>
                                          <p:spTgt spid="7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6" dur="2000" fill="hold"/>
                                        <p:tgtEl>
                                          <p:spTgt spid="7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7" dur="2000" fill="hold"/>
                                        <p:tgtEl>
                                          <p:spTgt spid="7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8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0" dur="2000"/>
                                        <p:tgtEl>
                                          <p:spTgt spid="7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1" dur="2000" fill="hold"/>
                                        <p:tgtEl>
                                          <p:spTgt spid="7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2" dur="2000" fill="hold"/>
                                        <p:tgtEl>
                                          <p:spTgt spid="7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3" dur="2000" fill="hold"/>
                                        <p:tgtEl>
                                          <p:spTgt spid="7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4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6" dur="2000"/>
                                        <p:tgtEl>
                                          <p:spTgt spid="7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7" dur="2000" fill="hold"/>
                                        <p:tgtEl>
                                          <p:spTgt spid="7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8" dur="2000" fill="hold"/>
                                        <p:tgtEl>
                                          <p:spTgt spid="7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9" dur="2000" fill="hold"/>
                                        <p:tgtEl>
                                          <p:spTgt spid="7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0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2" dur="2000"/>
                                        <p:tgtEl>
                                          <p:spTgt spid="7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3" dur="2000" fill="hold"/>
                                        <p:tgtEl>
                                          <p:spTgt spid="7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4" dur="2000" fill="hold"/>
                                        <p:tgtEl>
                                          <p:spTgt spid="7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5" dur="2000" fill="hold"/>
                                        <p:tgtEl>
                                          <p:spTgt spid="7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1" grpId="0"/>
      <p:bldP spid="567" grpId="0"/>
      <p:bldP spid="568" grpId="0"/>
      <p:bldP spid="569" grpId="0"/>
      <p:bldP spid="570" grpId="0"/>
      <p:bldP spid="597" grpId="0"/>
      <p:bldP spid="598" grpId="0"/>
      <p:bldP spid="599" grpId="0"/>
      <p:bldP spid="600" grpId="0"/>
      <p:bldP spid="603" grpId="0"/>
      <p:bldP spid="604" grpId="0"/>
      <p:bldP spid="605" grpId="0"/>
      <p:bldP spid="606" grpId="0"/>
      <p:bldP spid="607" grpId="0"/>
      <p:bldP spid="633" grpId="0"/>
      <p:bldP spid="639" grpId="0"/>
      <p:bldP spid="640" grpId="0"/>
      <p:bldP spid="641" grpId="0"/>
      <p:bldP spid="642" grpId="0"/>
      <p:bldP spid="643" grpId="0"/>
      <p:bldP spid="644" grpId="0"/>
      <p:bldP spid="669" grpId="0"/>
      <p:bldP spid="670" grpId="0"/>
      <p:bldP spid="671" grpId="0"/>
      <p:bldP spid="672" grpId="0"/>
      <p:bldP spid="673" grpId="0"/>
      <p:bldP spid="674" grpId="0"/>
      <p:bldP spid="675" grpId="0"/>
      <p:bldP spid="705" grpId="0"/>
      <p:bldP spid="706" grpId="0"/>
      <p:bldP spid="707" grpId="0"/>
      <p:bldP spid="708" grpId="0"/>
      <p:bldP spid="709" grpId="0"/>
      <p:bldP spid="710" grpId="0"/>
      <p:bldP spid="741" grpId="0"/>
      <p:bldP spid="742" grpId="0"/>
      <p:bldP spid="743" grpId="0"/>
      <p:bldP spid="744" grpId="0"/>
      <p:bldP spid="745" grpId="0"/>
      <p:bldP spid="746" grpId="0"/>
      <p:bldP spid="747" grpId="0"/>
      <p:bldP spid="538" grpId="0"/>
      <p:bldP spid="760" grpId="0"/>
      <p:bldP spid="761" grpId="0"/>
      <p:bldP spid="762" grpId="0"/>
      <p:bldP spid="763" grpId="0"/>
      <p:bldP spid="764" grpId="0"/>
      <p:bldP spid="765" grpId="0"/>
      <p:bldP spid="790" grpId="0"/>
      <p:bldP spid="791" grpId="0"/>
      <p:bldP spid="792" grpId="0"/>
      <p:bldP spid="793" grpId="0"/>
      <p:bldP spid="794" grpId="0"/>
      <p:bldP spid="796" grpId="0"/>
      <p:bldP spid="797" grpId="0"/>
      <p:bldP spid="798" grpId="0"/>
      <p:bldP spid="799" grpId="0"/>
      <p:bldP spid="800" grpId="0"/>
      <p:bldP spid="801" grpId="0"/>
      <p:bldP spid="802" grpId="0"/>
      <p:bldP spid="826" grpId="0"/>
      <p:bldP spid="827" grpId="0"/>
      <p:bldP spid="828" grpId="0"/>
      <p:bldP spid="829" grpId="0"/>
      <p:bldP spid="832" grpId="0"/>
      <p:bldP spid="833" grpId="0"/>
      <p:bldP spid="834" grpId="0"/>
      <p:bldP spid="835" grpId="0"/>
      <p:bldP spid="836" grpId="0"/>
      <p:bldP spid="837" grpId="0"/>
      <p:bldP spid="838" grpId="0"/>
      <p:bldP spid="862" grpId="0"/>
      <p:bldP spid="863" grpId="0"/>
      <p:bldP spid="864" grpId="0"/>
      <p:bldP spid="865" grpId="0"/>
      <p:bldP spid="866" grpId="0"/>
      <p:bldP spid="868" grpId="0"/>
      <p:bldP spid="935" grpId="0"/>
      <p:bldP spid="936" grpId="0"/>
      <p:bldP spid="941" grpId="0"/>
      <p:bldP spid="942" grpId="0"/>
      <p:bldP spid="943" grpId="0"/>
      <p:bldP spid="944" grpId="0"/>
      <p:bldP spid="971" grpId="0"/>
      <p:bldP spid="972" grpId="0"/>
      <p:bldP spid="977" grpId="0"/>
      <p:bldP spid="978" grpId="0"/>
      <p:bldP spid="979" grpId="0"/>
      <p:bldP spid="1007" grpId="0"/>
      <p:bldP spid="1008" grpId="0"/>
      <p:bldP spid="1009" grpId="0"/>
      <p:bldP spid="1010" grpId="0"/>
      <p:bldP spid="1013" grpId="0"/>
      <p:bldP spid="1014" grpId="0"/>
      <p:bldP spid="1043" grpId="0"/>
      <p:bldP spid="1044" grpId="0"/>
      <p:bldP spid="1045" grpId="0"/>
      <p:bldP spid="1049" grpId="0"/>
      <p:bldP spid="1050" grpId="0"/>
      <p:bldP spid="1051" grpId="0"/>
      <p:bldP spid="1052" grpId="0"/>
      <p:bldP spid="1079" grpId="0"/>
      <p:bldP spid="1080" grpId="0"/>
      <p:bldP spid="1081" grpId="0"/>
      <p:bldP spid="1082" grpId="0"/>
      <p:bldP spid="1083" grpId="0"/>
      <p:bldP spid="1084" grpId="0"/>
      <p:bldP spid="1085" grpId="0"/>
      <p:bldP spid="1086" grpId="0"/>
      <p:bldP spid="1087" grpId="0"/>
      <p:bldP spid="881" grpId="0"/>
      <p:bldP spid="88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URBAN, Tomáš.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Soubor:Pardubice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Region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CoA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CZ.svg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2001- [cit. 2012-03-24].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cs.wikipedia.org/wiki/Soubor:Pardubice_Region_CoA_CZ.svg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ZIRLAND.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Soubor:Flag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of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Pardubice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Region.svg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22.6.2007 [cit. 2012-03-24].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cs.wikipedia.org/wiki/Soubor:Flag_of_Pardubice_Region.svg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Soubor:Pardubice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CZ Zelena brana.JPG.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16.4.2005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cs.wikipedia.org/wiki/Soubor:Pardubice_CZ_Zelena_brana.JPG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PACKA.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Soubor:Pardubice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Míru ave.jpg.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24.11.2007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http://cs.wikipedia.org/wiki/Soubor:Pardubice,_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M%C3%ADru_ave.jpg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Soubor:Gingerbread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house.jpg.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17.11.2004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cs.wikipedia.org/wiki/Soubor:Gingerbread_house.jpg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PRAŽÁK, Zdeněk.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Soubor:Pardubice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Castle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Czech Republic.jpg.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26.5.2006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http://cs.wikipedia.org/wiki/Soubor:Pardubice_Castle,_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Czech_Republic.jpg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SOKOL, Jan.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Soubor:Pardub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zam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od SV DSC01168.JPG.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8.8.2011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cs.wikipedia.org/wiki/Soubor:Pardub_zam_od_SV_DSC01168.JPG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HORN, Josef.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Soubor:Bratranci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Veverkové, sousoší Pardubice3.JPG.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17.3.2009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http://cs.wikipedia.org/wiki/Soubor:Bratranci_Veverkov%C3%A9,_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souso%C5%A1%C3%AD_Pardubice3.JPG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PRAŽÁK, Zdeněk.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Soubor:Rodný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domek bratranců Veverkových v Rybitví.jpg.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4.4.2008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0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0"/>
              </a:rPr>
              <a:t>cs.wikipedia.org/wiki/Soubor:Rodn%C3%BD_domek_bratranc%C5%AF_Veverkov%C3%BDch_v_Rybitv%C3%AD.jpg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Soubor:Ruchadlo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bratranců Veverkových.jpg.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14.2.2009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1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1"/>
              </a:rPr>
              <a:t>cs.wikipedia.org/wiki/Soubor:Ruchadlo_bratranc%C5%AF_Veverkov%C3%BDch.jpg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Soubor:Znak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obce Rybitví.gif.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17.9.2008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2"/>
              </a:rPr>
              <a:t>cs.wikipedia.org/wiki/Soubor:Znak_obce_Rybitv%C3%AD.gif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pPr marL="0" indent="0">
              <a:buNone/>
            </a:pP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r>
              <a:rPr lang="cs-CZ" sz="1200" dirty="0">
                <a:solidFill>
                  <a:srgbClr val="000000"/>
                </a:solidFill>
                <a:latin typeface="arial"/>
              </a:rPr>
              <a:t/>
            </a:r>
            <a:br>
              <a:rPr lang="cs-CZ" sz="1200" dirty="0">
                <a:solidFill>
                  <a:srgbClr val="000000"/>
                </a:solidFill>
                <a:latin typeface="arial"/>
              </a:rPr>
            </a:br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19100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JAKUBEC, Karel.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Soubor:Kunětická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Hora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from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air M1 -3.jpg.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14.10.2011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http://cs.wikipedia.org/wiki/Soubor:Kun%C4%9Btick%C3%A1_Hora_from_air_M1_-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3.jpg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Soubor:Zamek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Kunka1.JPG.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26.6.2008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cs.wikipedia.org/wiki/Soubor:Zamek_Kunka1.JPG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Soubor:Zamek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Kunka2.JPG.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26.6.2008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cs.wikipedia.org/wiki/Soubor:Zamek_Kunka2.JPG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Soubor:Zamek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Kunka4.JPG.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26.6.2008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cs.wikipedia.org/wiki/Soubor:Zamek_Kunka4.JPG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SELDON.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Soubor:Lezaky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kriz.JPG.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20.5.2009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cs.wikipedia.org/wiki/Soubor:Lezaky_kriz.JPG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SELDON.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Soubor:Lezaky-hrobodum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c.p.26.jpg.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24.5.2009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cs.wikipedia.org/wiki/Soubor:Lezaky-hrobodum_c.p.26.jpg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SELDON.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Soubor:Lezaky-hrobodum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- c.p.13.jpg.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24.5.2009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http://cs.wikipedia.org/wiki/Soubor:Lezaky-hrobodum-_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c.p.13.jpg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Soubor:Josef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Ressel.jpg.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6.6.2005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9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9"/>
              </a:rPr>
              <a:t>cs.wikipedia.org/wiki/Soubor:Josef_Ressel.jpg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STRÁNSKÝ, Marek. Soubor:Kralicky-Sneznik-01.jpg.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19.8.2008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0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0"/>
              </a:rPr>
              <a:t>cs.wikipedia.org/wiki/Soubor:Kralicky-Sneznik-01.jpg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VOZENILEK, Pavel.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Soubor:Statue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of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elephant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on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top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of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mountain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Kralicky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Sneznik.jpg.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14.8.2006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1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1"/>
              </a:rPr>
              <a:t>cs.wikipedia.org/wiki/Soubor:Statue_of_elephant_on_the_top_of_mountain_Kralicky_Sneznik.jpg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Soubor:Morava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spring.jpg.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22.2.2006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2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2"/>
              </a:rPr>
              <a:t>cs.wikipedia.org/wiki/Soubor:Morava_spring.jpg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PRAZAK. Soubor:8-hrad Svojanov ze zahrady.jpg.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11.9.2006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3"/>
              </a:rPr>
              <a:t>cs.wikipedia.org/wiki/Soubor:8-hrad_Svojanov_ze_zahrady.jpg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PRAZAK. Soubor:9- věž hradu Svojanov.jpg.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11.9.2006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14"/>
              </a:rPr>
              <a:t>http://cs.wikipedia.org/wiki/Soubor:9-_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14"/>
              </a:rPr>
              <a:t>v%C4%9B%C5%BE_hradu_Svojanov.jpg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8610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1156"/>
            <a:ext cx="9144000" cy="477828"/>
          </a:xfrm>
        </p:spPr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Použité zdroje: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1568" y="548680"/>
            <a:ext cx="9122431" cy="6309320"/>
          </a:xfrm>
        </p:spPr>
        <p:txBody>
          <a:bodyPr>
            <a:normAutofit/>
          </a:bodyPr>
          <a:lstStyle/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HALBE,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Christof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Soubor:Litomyšl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Schloss.jpg.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24.3.2006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2"/>
              </a:rPr>
              <a:t>http://cs.wikipedia.org/wiki/Soubor:Litomy%C5%A1l,_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2"/>
              </a:rPr>
              <a:t>Schloss.jpg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BLAHUŠ, Marek.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Soubor:Zámek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Litomyšl divadélko.jpg.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31.10.2011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3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3"/>
              </a:rPr>
              <a:t>cs.wikipedia.org/wiki/Soubor:Z%C3%A1mek_Litomy%C5%A1l_divad%C3%A9lko.jpg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BOLLA, Richard.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Soubor:Bedrich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Smetana.jpg.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1.11.2009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4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4"/>
              </a:rPr>
              <a:t>cs.wikipedia.org/wiki/Soubor:Bedrich_Smetana.jpg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DVOŘÁKOVÁ, Pavla.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Soubor:Rodná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světnička Bedřicha Smetany.jpg.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21.11.2011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5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5"/>
              </a:rPr>
              <a:t>cs.wikipedia.org/wiki/Soubor:Rodn%C3%A1_sv%C4%9Btni%C4%8Dka_Bed%C5%99icha_Smetany.jpg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PAPRSTEIN, Robert.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Soubor:Bedrich-Smetana-Litomisl.jpg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7.8.2005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6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6"/>
              </a:rPr>
              <a:t>cs.wikipedia.org/wiki/Soubor:Bedrich-Smetana-Litomisl.jpg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PALICKA.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Soubor:Polička-hradby.jpg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5.6.2010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7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7"/>
              </a:rPr>
              <a:t>cs.wikipedia.org/wiki/Soubor:Poli%C4%8Dka-hradby.jpg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HALBE,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Christof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Soubor:De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-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Policka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Stadtmauer.jpg.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28.2.2007 [cit. 2012-03-26]. Dostupné z: http://cs.wikipedia.org/wiki/Soubor:De-_Policka,_Stadtmauer.jpg</a:t>
            </a:r>
          </a:p>
          <a:p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Soubor:Martinu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1943.jpg.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1.9.2010 [cit. 2012-03-26]. Dostupné z: </a:t>
            </a:r>
            <a:r>
              <a:rPr lang="cs-CZ" sz="1200" dirty="0">
                <a:solidFill>
                  <a:srgbClr val="000000"/>
                </a:solidFill>
                <a:latin typeface="arial"/>
                <a:hlinkClick r:id="rId8"/>
              </a:rPr>
              <a:t>http://</a:t>
            </a:r>
            <a:r>
              <a:rPr lang="cs-CZ" sz="1200" dirty="0" smtClean="0">
                <a:solidFill>
                  <a:srgbClr val="000000"/>
                </a:solidFill>
                <a:latin typeface="arial"/>
                <a:hlinkClick r:id="rId8"/>
              </a:rPr>
              <a:t>cs.wikipedia.org/wiki/Soubor:Martinu_1943.jpg</a:t>
            </a:r>
            <a:endParaRPr lang="cs-CZ" sz="1200" dirty="0" smtClean="0">
              <a:solidFill>
                <a:srgbClr val="000000"/>
              </a:solidFill>
              <a:latin typeface="arial"/>
            </a:endParaRPr>
          </a:p>
          <a:p>
            <a:r>
              <a:rPr lang="cs-CZ" sz="1200" dirty="0">
                <a:solidFill>
                  <a:srgbClr val="000000"/>
                </a:solidFill>
                <a:latin typeface="arial"/>
              </a:rPr>
              <a:t>KADLEC.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Soubor:Martinů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bohuslav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polička - cz.jpg. In: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Wikipedia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: 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the</a:t>
            </a:r>
            <a:r>
              <a:rPr lang="cs-CZ" sz="1200" i="1" dirty="0">
                <a:solidFill>
                  <a:srgbClr val="000000"/>
                </a:solidFill>
                <a:latin typeface="arial"/>
              </a:rPr>
              <a:t> free </a:t>
            </a:r>
            <a:r>
              <a:rPr lang="cs-CZ" sz="1200" i="1" dirty="0" err="1">
                <a:solidFill>
                  <a:srgbClr val="000000"/>
                </a:solidFill>
                <a:latin typeface="arial"/>
              </a:rPr>
              <a:t>encyclopedia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 [online]. San Francisco (CA):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Wikimedia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 </a:t>
            </a:r>
            <a:r>
              <a:rPr lang="cs-CZ" sz="1200" dirty="0" err="1">
                <a:solidFill>
                  <a:srgbClr val="000000"/>
                </a:solidFill>
                <a:latin typeface="arial"/>
              </a:rPr>
              <a:t>Foundation</a:t>
            </a:r>
            <a:r>
              <a:rPr lang="cs-CZ" sz="1200" dirty="0">
                <a:solidFill>
                  <a:srgbClr val="000000"/>
                </a:solidFill>
                <a:latin typeface="arial"/>
              </a:rPr>
              <a:t>, 2001- [cit. 2012-03-26]. Dostupné z: http://cs.wikipedia.org/wiki/Soubor:Martin%C5%AF_bohuslav,_poli%C4%8Dka_-_cz.jpg</a:t>
            </a:r>
          </a:p>
          <a:p>
            <a:r>
              <a:rPr lang="cs-CZ" sz="1200" dirty="0" smtClean="0">
                <a:solidFill>
                  <a:srgbClr val="000000"/>
                </a:solidFill>
                <a:latin typeface="arial"/>
              </a:rPr>
              <a:t>Vlastní</a:t>
            </a:r>
            <a:endParaRPr lang="cs-CZ" sz="1200" dirty="0">
              <a:solidFill>
                <a:srgbClr val="000000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911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unta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3_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untai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algn="br">
              <a:srgbClr val="000000">
                <a:alpha val="0"/>
              </a:srgbClr>
            </a:outerShdw>
          </a:effectLst>
        </a:effectStyle>
        <a:effectStyle>
          <a:effectLst>
            <a:outerShdw dir="5400000" algn="ctr">
              <a:srgbClr val="EBE9ED">
                <a:alpha val="0"/>
              </a:srgbClr>
            </a:outerShdw>
          </a:effectLst>
          <a:scene3d>
            <a:camera prst="orthographic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 fov="0">
              <a:rot lat="0" lon="0" rev="0"/>
            </a:camera>
            <a:lightRig rig="glow" dir="b">
              <a:rot lat="0" lon="0" rev="0"/>
            </a:lightRig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75000"/>
                <a:hueMod val="100000"/>
                <a:satMod val="100000"/>
              </a:schemeClr>
              <a:schemeClr val="phClr">
                <a:tint val="55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>
        <a:solidFill>
          <a:srgbClr val="0000FF"/>
        </a:solidFill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2807</TotalTime>
  <Words>884</Words>
  <Application>Microsoft Office PowerPoint</Application>
  <PresentationFormat>Předvádění na obrazovce (4:3)</PresentationFormat>
  <Paragraphs>359</Paragraphs>
  <Slides>26</Slides>
  <Notes>14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5</vt:i4>
      </vt:variant>
      <vt:variant>
        <vt:lpstr>Nadpisy snímků</vt:lpstr>
      </vt:variant>
      <vt:variant>
        <vt:i4>26</vt:i4>
      </vt:variant>
    </vt:vector>
  </HeadingPairs>
  <TitlesOfParts>
    <vt:vector size="40" baseType="lpstr">
      <vt:lpstr>바탕</vt:lpstr>
      <vt:lpstr>맑은 고딕</vt:lpstr>
      <vt:lpstr>arial</vt:lpstr>
      <vt:lpstr>arial</vt:lpstr>
      <vt:lpstr>Calibri</vt:lpstr>
      <vt:lpstr>Gill Sans MT</vt:lpstr>
      <vt:lpstr>Times New Roman</vt:lpstr>
      <vt:lpstr>Wingdings</vt:lpstr>
      <vt:lpstr>Wingdings 2</vt:lpstr>
      <vt:lpstr>Mountain</vt:lpstr>
      <vt:lpstr>1_Mountain</vt:lpstr>
      <vt:lpstr>2_Mountain</vt:lpstr>
      <vt:lpstr>Motiv systému Office</vt:lpstr>
      <vt:lpstr>3_Mountain</vt:lpstr>
      <vt:lpstr>Prezentace aplikace PowerPoint</vt:lpstr>
      <vt:lpstr>Anotace</vt:lpstr>
      <vt:lpstr>Datum vytvoření:</vt:lpstr>
      <vt:lpstr>Prezentace aplikace PowerPoint</vt:lpstr>
      <vt:lpstr>Prezentace aplikace PowerPoint</vt:lpstr>
      <vt:lpstr>Prezentace aplikace PowerPoint</vt:lpstr>
      <vt:lpstr> Pardubický kraj</vt:lpstr>
      <vt:lpstr>Pardubický kraj</vt:lpstr>
      <vt:lpstr>Řeky protékající Pardubickým krajem</vt:lpstr>
      <vt:lpstr>Pardubice</vt:lpstr>
      <vt:lpstr> bratranci Veverkové  z Rybitví u Pardubic</vt:lpstr>
      <vt:lpstr>Kunětická hora</vt:lpstr>
      <vt:lpstr>Ležáky</vt:lpstr>
      <vt:lpstr> Josef Ressel</vt:lpstr>
      <vt:lpstr>Kralický Sněžník</vt:lpstr>
      <vt:lpstr>Hrad Svojanov</vt:lpstr>
      <vt:lpstr>Zámek Litomyšl</vt:lpstr>
      <vt:lpstr>Bedřich Smetana</vt:lpstr>
      <vt:lpstr>Polička</vt:lpstr>
      <vt:lpstr>Bohuslav Martinů</vt:lpstr>
      <vt:lpstr>Tajenka</vt:lpstr>
      <vt:lpstr>Prezentace aplikace PowerPoint</vt:lpstr>
      <vt:lpstr>Tajenka – řešení </vt:lpstr>
      <vt:lpstr>Použité zdroje:</vt:lpstr>
      <vt:lpstr>Použité zdroje:</vt:lpstr>
      <vt:lpstr>Použité zdroje: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Ráček Václav</dc:creator>
  <cp:lastModifiedBy>Ing. Václav Ráček</cp:lastModifiedBy>
  <cp:revision>235</cp:revision>
  <dcterms:created xsi:type="dcterms:W3CDTF">2011-11-08T12:26:57Z</dcterms:created>
  <dcterms:modified xsi:type="dcterms:W3CDTF">2013-12-15T14:29:29Z</dcterms:modified>
</cp:coreProperties>
</file>