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57"/>
            <p14:sldId id="258"/>
            <p14:sldId id="259"/>
            <p14:sldId id="260"/>
            <p14:sldId id="261"/>
            <p14:sldId id="262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9900"/>
    <a:srgbClr val="FFFF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610" y="7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1531604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VY_32_INOVACE_10C_03_stabilita_telesa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a termika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3.5.2013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502939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fyziky </a:t>
            </a:r>
            <a:r>
              <a:rPr lang="cs-CZ" sz="2400" dirty="0" smtClean="0"/>
              <a:t>a slouží </a:t>
            </a:r>
            <a:br>
              <a:rPr lang="cs-CZ" sz="2400" dirty="0" smtClean="0"/>
            </a:br>
            <a:r>
              <a:rPr lang="cs-CZ" sz="2400" dirty="0" smtClean="0"/>
              <a:t>k vysvětlení pojmu Stabilita tělesa. </a:t>
            </a:r>
          </a:p>
          <a:p>
            <a:pPr marL="0" indent="0">
              <a:buNone/>
            </a:pPr>
            <a:r>
              <a:rPr lang="cs-CZ" sz="2400" dirty="0" smtClean="0"/>
              <a:t>Je určen pro 1. ročník čtyřletého studia a 2.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úlohu využívající online prostředí </a:t>
            </a:r>
            <a:r>
              <a:rPr lang="cs-CZ" sz="2400" dirty="0" err="1" smtClean="0"/>
              <a:t>iTřída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9643065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Stabilita tělesa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5486"/>
            <a:ext cx="7924800" cy="857250"/>
          </a:xfrm>
        </p:spPr>
        <p:txBody>
          <a:bodyPr/>
          <a:lstStyle/>
          <a:p>
            <a:r>
              <a:rPr lang="cs-CZ" dirty="0" smtClean="0"/>
              <a:t>Rovnovážná poloha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052736"/>
            <a:ext cx="5317975" cy="3391221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Podmínky rovnováhy</a:t>
            </a:r>
            <a:endParaRPr lang="en-US" sz="2400" b="1" dirty="0" smtClean="0"/>
          </a:p>
          <a:p>
            <a:pPr marL="0" indent="0">
              <a:buNone/>
            </a:pPr>
            <a:r>
              <a:rPr lang="cs-CZ" sz="2400" dirty="0" smtClean="0"/>
              <a:t>těleso se nepohybuje</a:t>
            </a:r>
            <a:r>
              <a:rPr lang="cs-CZ" sz="2400" dirty="0"/>
              <a:t> – </a:t>
            </a:r>
            <a:r>
              <a:rPr lang="cs-CZ" sz="2400" dirty="0" smtClean="0"/>
              <a:t>výslednice všech sil je nulová</a:t>
            </a:r>
          </a:p>
          <a:p>
            <a:pPr marL="0" indent="0">
              <a:buNone/>
            </a:pPr>
            <a:r>
              <a:rPr lang="cs-CZ" sz="2400" b="1" i="1" dirty="0" smtClean="0"/>
              <a:t>F</a:t>
            </a:r>
            <a:r>
              <a:rPr lang="cs-CZ" sz="2400" i="1" baseline="-25000" dirty="0" smtClean="0"/>
              <a:t>1</a:t>
            </a:r>
            <a:r>
              <a:rPr lang="cs-CZ" sz="2400" i="1" dirty="0" smtClean="0"/>
              <a:t> </a:t>
            </a:r>
            <a:r>
              <a:rPr lang="en-US" sz="2400" i="1" dirty="0" smtClean="0"/>
              <a:t>+ </a:t>
            </a:r>
            <a:r>
              <a:rPr lang="en-US" sz="2400" b="1" i="1" dirty="0" smtClean="0"/>
              <a:t>F</a:t>
            </a:r>
            <a:r>
              <a:rPr lang="en-US" sz="2400" i="1" baseline="-25000" dirty="0" smtClean="0"/>
              <a:t>2</a:t>
            </a:r>
            <a:r>
              <a:rPr lang="en-US" sz="2400" i="1" dirty="0" smtClean="0"/>
              <a:t> + … + </a:t>
            </a:r>
            <a:r>
              <a:rPr lang="en-US" sz="2400" b="1" i="1" dirty="0" err="1" smtClean="0"/>
              <a:t>F</a:t>
            </a:r>
            <a:r>
              <a:rPr lang="en-US" sz="2400" i="1" baseline="-25000" dirty="0" err="1" smtClean="0"/>
              <a:t>n</a:t>
            </a:r>
            <a:r>
              <a:rPr lang="en-US" sz="2400" i="1" dirty="0" smtClean="0"/>
              <a:t> = 0</a:t>
            </a:r>
          </a:p>
          <a:p>
            <a:pPr marL="0" indent="0">
              <a:buNone/>
            </a:pPr>
            <a:r>
              <a:rPr lang="cs-CZ" sz="2400" dirty="0" smtClean="0"/>
              <a:t>těleso se neotáčí – výsledný moment je nulový</a:t>
            </a:r>
          </a:p>
          <a:p>
            <a:pPr marL="0" indent="0">
              <a:buNone/>
            </a:pPr>
            <a:r>
              <a:rPr lang="cs-CZ" sz="2400" b="1" i="1" dirty="0" smtClean="0"/>
              <a:t>M</a:t>
            </a:r>
            <a:r>
              <a:rPr lang="cs-CZ" sz="2400" i="1" baseline="-25000" dirty="0" smtClean="0"/>
              <a:t>1</a:t>
            </a:r>
            <a:r>
              <a:rPr lang="cs-CZ" sz="2400" i="1" dirty="0" smtClean="0"/>
              <a:t> </a:t>
            </a:r>
            <a:r>
              <a:rPr lang="en-US" sz="2400" i="1" dirty="0"/>
              <a:t>+ </a:t>
            </a:r>
            <a:r>
              <a:rPr lang="cs-CZ" sz="2400" b="1" i="1" dirty="0" smtClean="0"/>
              <a:t>M</a:t>
            </a:r>
            <a:r>
              <a:rPr lang="en-US" sz="2400" i="1" baseline="-25000" dirty="0" smtClean="0"/>
              <a:t>2</a:t>
            </a:r>
            <a:r>
              <a:rPr lang="en-US" sz="2400" i="1" dirty="0" smtClean="0"/>
              <a:t> </a:t>
            </a:r>
            <a:r>
              <a:rPr lang="en-US" sz="2400" i="1" dirty="0"/>
              <a:t>+ … + </a:t>
            </a:r>
            <a:r>
              <a:rPr lang="cs-CZ" sz="2400" b="1" i="1" dirty="0" smtClean="0"/>
              <a:t>M</a:t>
            </a:r>
            <a:r>
              <a:rPr lang="en-US" sz="2400" i="1" baseline="-25000" dirty="0" smtClean="0"/>
              <a:t>n</a:t>
            </a:r>
            <a:r>
              <a:rPr lang="en-US" sz="2400" i="1" dirty="0" smtClean="0"/>
              <a:t> </a:t>
            </a:r>
            <a:r>
              <a:rPr lang="en-US" sz="2400" i="1" dirty="0"/>
              <a:t>= 0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1635646"/>
            <a:ext cx="3118057" cy="2952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17645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Stálá rovnovážná poloha (stabilní)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60058" y="1272458"/>
            <a:ext cx="403735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Při vychýlení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Zvětšuje </a:t>
            </a:r>
            <a:r>
              <a:rPr lang="cs-CZ" sz="2400" dirty="0"/>
              <a:t>se výška </a:t>
            </a:r>
            <a:r>
              <a:rPr lang="cs-CZ" sz="2400" dirty="0" smtClean="0"/>
              <a:t>těžiště.</a:t>
            </a:r>
          </a:p>
          <a:p>
            <a:r>
              <a:rPr lang="cs-CZ" sz="2400" dirty="0" smtClean="0"/>
              <a:t>Roste polohová energie.</a:t>
            </a:r>
            <a:endParaRPr lang="cs-CZ" sz="2400" dirty="0"/>
          </a:p>
          <a:p>
            <a:endParaRPr lang="cs-CZ" sz="2400" b="1" dirty="0" smtClean="0"/>
          </a:p>
          <a:p>
            <a:r>
              <a:rPr lang="cs-CZ" sz="2400" b="1" dirty="0" smtClean="0"/>
              <a:t>Po vychýlení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Těleso se vrací zpět do rovnovážné polohy.</a:t>
            </a:r>
          </a:p>
          <a:p>
            <a:endParaRPr lang="cs-CZ" sz="2400" dirty="0"/>
          </a:p>
        </p:txBody>
      </p:sp>
      <p:sp>
        <p:nvSpPr>
          <p:cNvPr id="33" name="AutoShape 13"/>
          <p:cNvSpPr>
            <a:spLocks noChangeAspect="1" noChangeArrowheads="1" noTextEdit="1"/>
          </p:cNvSpPr>
          <p:nvPr/>
        </p:nvSpPr>
        <p:spPr bwMode="auto">
          <a:xfrm>
            <a:off x="275436" y="2502315"/>
            <a:ext cx="1817688" cy="177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167" name="Skupina 166"/>
          <p:cNvGrpSpPr/>
          <p:nvPr/>
        </p:nvGrpSpPr>
        <p:grpSpPr>
          <a:xfrm>
            <a:off x="909776" y="696946"/>
            <a:ext cx="1645388" cy="3610737"/>
            <a:chOff x="732637" y="1923678"/>
            <a:chExt cx="981075" cy="2152929"/>
          </a:xfrm>
        </p:grpSpPr>
        <p:cxnSp>
          <p:nvCxnSpPr>
            <p:cNvPr id="161" name="Přímá spojnice 160"/>
            <p:cNvCxnSpPr>
              <a:stCxn id="83" idx="8"/>
            </p:cNvCxnSpPr>
            <p:nvPr/>
          </p:nvCxnSpPr>
          <p:spPr>
            <a:xfrm flipH="1" flipV="1">
              <a:off x="834256" y="1936707"/>
              <a:ext cx="803563" cy="1336625"/>
            </a:xfrm>
            <a:prstGeom prst="line">
              <a:avLst/>
            </a:prstGeom>
            <a:ln w="28575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Freeform 20"/>
            <p:cNvSpPr>
              <a:spLocks/>
            </p:cNvSpPr>
            <p:nvPr/>
          </p:nvSpPr>
          <p:spPr bwMode="auto">
            <a:xfrm>
              <a:off x="1548612" y="3043144"/>
              <a:ext cx="65088" cy="63500"/>
            </a:xfrm>
            <a:custGeom>
              <a:avLst/>
              <a:gdLst>
                <a:gd name="T0" fmla="*/ 3 w 82"/>
                <a:gd name="T1" fmla="*/ 56 h 78"/>
                <a:gd name="T2" fmla="*/ 2 w 82"/>
                <a:gd name="T3" fmla="*/ 52 h 78"/>
                <a:gd name="T4" fmla="*/ 2 w 82"/>
                <a:gd name="T5" fmla="*/ 48 h 78"/>
                <a:gd name="T6" fmla="*/ 1 w 82"/>
                <a:gd name="T7" fmla="*/ 45 h 78"/>
                <a:gd name="T8" fmla="*/ 0 w 82"/>
                <a:gd name="T9" fmla="*/ 41 h 78"/>
                <a:gd name="T10" fmla="*/ 68 w 82"/>
                <a:gd name="T11" fmla="*/ 0 h 78"/>
                <a:gd name="T12" fmla="*/ 72 w 82"/>
                <a:gd name="T13" fmla="*/ 8 h 78"/>
                <a:gd name="T14" fmla="*/ 76 w 82"/>
                <a:gd name="T15" fmla="*/ 16 h 78"/>
                <a:gd name="T16" fmla="*/ 79 w 82"/>
                <a:gd name="T17" fmla="*/ 24 h 78"/>
                <a:gd name="T18" fmla="*/ 82 w 82"/>
                <a:gd name="T19" fmla="*/ 32 h 78"/>
                <a:gd name="T20" fmla="*/ 6 w 82"/>
                <a:gd name="T21" fmla="*/ 78 h 78"/>
                <a:gd name="T22" fmla="*/ 6 w 82"/>
                <a:gd name="T23" fmla="*/ 72 h 78"/>
                <a:gd name="T24" fmla="*/ 4 w 82"/>
                <a:gd name="T25" fmla="*/ 67 h 78"/>
                <a:gd name="T26" fmla="*/ 4 w 82"/>
                <a:gd name="T27" fmla="*/ 62 h 78"/>
                <a:gd name="T28" fmla="*/ 3 w 82"/>
                <a:gd name="T29" fmla="*/ 56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2" h="78">
                  <a:moveTo>
                    <a:pt x="3" y="56"/>
                  </a:moveTo>
                  <a:lnTo>
                    <a:pt x="2" y="52"/>
                  </a:lnTo>
                  <a:lnTo>
                    <a:pt x="2" y="48"/>
                  </a:lnTo>
                  <a:lnTo>
                    <a:pt x="1" y="45"/>
                  </a:lnTo>
                  <a:lnTo>
                    <a:pt x="0" y="41"/>
                  </a:lnTo>
                  <a:lnTo>
                    <a:pt x="68" y="0"/>
                  </a:lnTo>
                  <a:lnTo>
                    <a:pt x="72" y="8"/>
                  </a:lnTo>
                  <a:lnTo>
                    <a:pt x="76" y="16"/>
                  </a:lnTo>
                  <a:lnTo>
                    <a:pt x="79" y="24"/>
                  </a:lnTo>
                  <a:lnTo>
                    <a:pt x="82" y="32"/>
                  </a:lnTo>
                  <a:lnTo>
                    <a:pt x="6" y="78"/>
                  </a:lnTo>
                  <a:lnTo>
                    <a:pt x="6" y="72"/>
                  </a:lnTo>
                  <a:lnTo>
                    <a:pt x="4" y="67"/>
                  </a:lnTo>
                  <a:lnTo>
                    <a:pt x="4" y="62"/>
                  </a:lnTo>
                  <a:lnTo>
                    <a:pt x="3" y="56"/>
                  </a:lnTo>
                  <a:close/>
                </a:path>
              </a:pathLst>
            </a:custGeom>
            <a:solidFill>
              <a:srgbClr val="75B5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28"/>
            <p:cNvSpPr>
              <a:spLocks/>
            </p:cNvSpPr>
            <p:nvPr/>
          </p:nvSpPr>
          <p:spPr bwMode="auto">
            <a:xfrm>
              <a:off x="1508924" y="3328894"/>
              <a:ext cx="85725" cy="65088"/>
            </a:xfrm>
            <a:custGeom>
              <a:avLst/>
              <a:gdLst>
                <a:gd name="T0" fmla="*/ 13 w 110"/>
                <a:gd name="T1" fmla="*/ 0 h 82"/>
                <a:gd name="T2" fmla="*/ 0 w 110"/>
                <a:gd name="T3" fmla="*/ 77 h 82"/>
                <a:gd name="T4" fmla="*/ 110 w 110"/>
                <a:gd name="T5" fmla="*/ 82 h 82"/>
                <a:gd name="T6" fmla="*/ 106 w 110"/>
                <a:gd name="T7" fmla="*/ 72 h 82"/>
                <a:gd name="T8" fmla="*/ 72 w 110"/>
                <a:gd name="T9" fmla="*/ 5 h 82"/>
                <a:gd name="T10" fmla="*/ 13 w 110"/>
                <a:gd name="T11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0" h="82">
                  <a:moveTo>
                    <a:pt x="13" y="0"/>
                  </a:moveTo>
                  <a:lnTo>
                    <a:pt x="0" y="77"/>
                  </a:lnTo>
                  <a:lnTo>
                    <a:pt x="110" y="82"/>
                  </a:lnTo>
                  <a:lnTo>
                    <a:pt x="106" y="72"/>
                  </a:lnTo>
                  <a:lnTo>
                    <a:pt x="72" y="5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30"/>
            <p:cNvSpPr>
              <a:spLocks/>
            </p:cNvSpPr>
            <p:nvPr/>
          </p:nvSpPr>
          <p:spPr bwMode="auto">
            <a:xfrm>
              <a:off x="1337474" y="3771807"/>
              <a:ext cx="228600" cy="231775"/>
            </a:xfrm>
            <a:custGeom>
              <a:avLst/>
              <a:gdLst>
                <a:gd name="T0" fmla="*/ 218 w 288"/>
                <a:gd name="T1" fmla="*/ 74 h 291"/>
                <a:gd name="T2" fmla="*/ 241 w 288"/>
                <a:gd name="T3" fmla="*/ 101 h 291"/>
                <a:gd name="T4" fmla="*/ 260 w 288"/>
                <a:gd name="T5" fmla="*/ 129 h 291"/>
                <a:gd name="T6" fmla="*/ 274 w 288"/>
                <a:gd name="T7" fmla="*/ 157 h 291"/>
                <a:gd name="T8" fmla="*/ 283 w 288"/>
                <a:gd name="T9" fmla="*/ 184 h 291"/>
                <a:gd name="T10" fmla="*/ 288 w 288"/>
                <a:gd name="T11" fmla="*/ 211 h 291"/>
                <a:gd name="T12" fmla="*/ 287 w 288"/>
                <a:gd name="T13" fmla="*/ 234 h 291"/>
                <a:gd name="T14" fmla="*/ 280 w 288"/>
                <a:gd name="T15" fmla="*/ 254 h 291"/>
                <a:gd name="T16" fmla="*/ 267 w 288"/>
                <a:gd name="T17" fmla="*/ 272 h 291"/>
                <a:gd name="T18" fmla="*/ 259 w 288"/>
                <a:gd name="T19" fmla="*/ 279 h 291"/>
                <a:gd name="T20" fmla="*/ 250 w 288"/>
                <a:gd name="T21" fmla="*/ 284 h 291"/>
                <a:gd name="T22" fmla="*/ 239 w 288"/>
                <a:gd name="T23" fmla="*/ 288 h 291"/>
                <a:gd name="T24" fmla="*/ 229 w 288"/>
                <a:gd name="T25" fmla="*/ 290 h 291"/>
                <a:gd name="T26" fmla="*/ 218 w 288"/>
                <a:gd name="T27" fmla="*/ 291 h 291"/>
                <a:gd name="T28" fmla="*/ 205 w 288"/>
                <a:gd name="T29" fmla="*/ 291 h 291"/>
                <a:gd name="T30" fmla="*/ 192 w 288"/>
                <a:gd name="T31" fmla="*/ 289 h 291"/>
                <a:gd name="T32" fmla="*/ 180 w 288"/>
                <a:gd name="T33" fmla="*/ 287 h 291"/>
                <a:gd name="T34" fmla="*/ 166 w 288"/>
                <a:gd name="T35" fmla="*/ 282 h 291"/>
                <a:gd name="T36" fmla="*/ 152 w 288"/>
                <a:gd name="T37" fmla="*/ 276 h 291"/>
                <a:gd name="T38" fmla="*/ 138 w 288"/>
                <a:gd name="T39" fmla="*/ 269 h 291"/>
                <a:gd name="T40" fmla="*/ 124 w 288"/>
                <a:gd name="T41" fmla="*/ 261 h 291"/>
                <a:gd name="T42" fmla="*/ 110 w 288"/>
                <a:gd name="T43" fmla="*/ 253 h 291"/>
                <a:gd name="T44" fmla="*/ 97 w 288"/>
                <a:gd name="T45" fmla="*/ 243 h 291"/>
                <a:gd name="T46" fmla="*/ 83 w 288"/>
                <a:gd name="T47" fmla="*/ 231 h 291"/>
                <a:gd name="T48" fmla="*/ 70 w 288"/>
                <a:gd name="T49" fmla="*/ 219 h 291"/>
                <a:gd name="T50" fmla="*/ 46 w 288"/>
                <a:gd name="T51" fmla="*/ 191 h 291"/>
                <a:gd name="T52" fmla="*/ 27 w 288"/>
                <a:gd name="T53" fmla="*/ 163 h 291"/>
                <a:gd name="T54" fmla="*/ 12 w 288"/>
                <a:gd name="T55" fmla="*/ 136 h 291"/>
                <a:gd name="T56" fmla="*/ 3 w 288"/>
                <a:gd name="T57" fmla="*/ 108 h 291"/>
                <a:gd name="T58" fmla="*/ 0 w 288"/>
                <a:gd name="T59" fmla="*/ 82 h 291"/>
                <a:gd name="T60" fmla="*/ 1 w 288"/>
                <a:gd name="T61" fmla="*/ 57 h 291"/>
                <a:gd name="T62" fmla="*/ 7 w 288"/>
                <a:gd name="T63" fmla="*/ 37 h 291"/>
                <a:gd name="T64" fmla="*/ 19 w 288"/>
                <a:gd name="T65" fmla="*/ 19 h 291"/>
                <a:gd name="T66" fmla="*/ 27 w 288"/>
                <a:gd name="T67" fmla="*/ 13 h 291"/>
                <a:gd name="T68" fmla="*/ 37 w 288"/>
                <a:gd name="T69" fmla="*/ 7 h 291"/>
                <a:gd name="T70" fmla="*/ 47 w 288"/>
                <a:gd name="T71" fmla="*/ 3 h 291"/>
                <a:gd name="T72" fmla="*/ 59 w 288"/>
                <a:gd name="T73" fmla="*/ 1 h 291"/>
                <a:gd name="T74" fmla="*/ 70 w 288"/>
                <a:gd name="T75" fmla="*/ 0 h 291"/>
                <a:gd name="T76" fmla="*/ 82 w 288"/>
                <a:gd name="T77" fmla="*/ 0 h 291"/>
                <a:gd name="T78" fmla="*/ 95 w 288"/>
                <a:gd name="T79" fmla="*/ 2 h 291"/>
                <a:gd name="T80" fmla="*/ 108 w 288"/>
                <a:gd name="T81" fmla="*/ 4 h 291"/>
                <a:gd name="T82" fmla="*/ 122 w 288"/>
                <a:gd name="T83" fmla="*/ 9 h 291"/>
                <a:gd name="T84" fmla="*/ 136 w 288"/>
                <a:gd name="T85" fmla="*/ 15 h 291"/>
                <a:gd name="T86" fmla="*/ 150 w 288"/>
                <a:gd name="T87" fmla="*/ 22 h 291"/>
                <a:gd name="T88" fmla="*/ 163 w 288"/>
                <a:gd name="T89" fmla="*/ 30 h 291"/>
                <a:gd name="T90" fmla="*/ 177 w 288"/>
                <a:gd name="T91" fmla="*/ 39 h 291"/>
                <a:gd name="T92" fmla="*/ 191 w 288"/>
                <a:gd name="T93" fmla="*/ 49 h 291"/>
                <a:gd name="T94" fmla="*/ 205 w 288"/>
                <a:gd name="T95" fmla="*/ 61 h 291"/>
                <a:gd name="T96" fmla="*/ 218 w 288"/>
                <a:gd name="T97" fmla="*/ 74 h 2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88" h="291">
                  <a:moveTo>
                    <a:pt x="218" y="74"/>
                  </a:moveTo>
                  <a:lnTo>
                    <a:pt x="241" y="101"/>
                  </a:lnTo>
                  <a:lnTo>
                    <a:pt x="260" y="129"/>
                  </a:lnTo>
                  <a:lnTo>
                    <a:pt x="274" y="157"/>
                  </a:lnTo>
                  <a:lnTo>
                    <a:pt x="283" y="184"/>
                  </a:lnTo>
                  <a:lnTo>
                    <a:pt x="288" y="211"/>
                  </a:lnTo>
                  <a:lnTo>
                    <a:pt x="287" y="234"/>
                  </a:lnTo>
                  <a:lnTo>
                    <a:pt x="280" y="254"/>
                  </a:lnTo>
                  <a:lnTo>
                    <a:pt x="267" y="272"/>
                  </a:lnTo>
                  <a:lnTo>
                    <a:pt x="259" y="279"/>
                  </a:lnTo>
                  <a:lnTo>
                    <a:pt x="250" y="284"/>
                  </a:lnTo>
                  <a:lnTo>
                    <a:pt x="239" y="288"/>
                  </a:lnTo>
                  <a:lnTo>
                    <a:pt x="229" y="290"/>
                  </a:lnTo>
                  <a:lnTo>
                    <a:pt x="218" y="291"/>
                  </a:lnTo>
                  <a:lnTo>
                    <a:pt x="205" y="291"/>
                  </a:lnTo>
                  <a:lnTo>
                    <a:pt x="192" y="289"/>
                  </a:lnTo>
                  <a:lnTo>
                    <a:pt x="180" y="287"/>
                  </a:lnTo>
                  <a:lnTo>
                    <a:pt x="166" y="282"/>
                  </a:lnTo>
                  <a:lnTo>
                    <a:pt x="152" y="276"/>
                  </a:lnTo>
                  <a:lnTo>
                    <a:pt x="138" y="269"/>
                  </a:lnTo>
                  <a:lnTo>
                    <a:pt x="124" y="261"/>
                  </a:lnTo>
                  <a:lnTo>
                    <a:pt x="110" y="253"/>
                  </a:lnTo>
                  <a:lnTo>
                    <a:pt x="97" y="243"/>
                  </a:lnTo>
                  <a:lnTo>
                    <a:pt x="83" y="231"/>
                  </a:lnTo>
                  <a:lnTo>
                    <a:pt x="70" y="219"/>
                  </a:lnTo>
                  <a:lnTo>
                    <a:pt x="46" y="191"/>
                  </a:lnTo>
                  <a:lnTo>
                    <a:pt x="27" y="163"/>
                  </a:lnTo>
                  <a:lnTo>
                    <a:pt x="12" y="136"/>
                  </a:lnTo>
                  <a:lnTo>
                    <a:pt x="3" y="108"/>
                  </a:lnTo>
                  <a:lnTo>
                    <a:pt x="0" y="82"/>
                  </a:lnTo>
                  <a:lnTo>
                    <a:pt x="1" y="57"/>
                  </a:lnTo>
                  <a:lnTo>
                    <a:pt x="7" y="37"/>
                  </a:lnTo>
                  <a:lnTo>
                    <a:pt x="19" y="19"/>
                  </a:lnTo>
                  <a:lnTo>
                    <a:pt x="27" y="13"/>
                  </a:lnTo>
                  <a:lnTo>
                    <a:pt x="37" y="7"/>
                  </a:lnTo>
                  <a:lnTo>
                    <a:pt x="47" y="3"/>
                  </a:lnTo>
                  <a:lnTo>
                    <a:pt x="59" y="1"/>
                  </a:lnTo>
                  <a:lnTo>
                    <a:pt x="70" y="0"/>
                  </a:lnTo>
                  <a:lnTo>
                    <a:pt x="82" y="0"/>
                  </a:lnTo>
                  <a:lnTo>
                    <a:pt x="95" y="2"/>
                  </a:lnTo>
                  <a:lnTo>
                    <a:pt x="108" y="4"/>
                  </a:lnTo>
                  <a:lnTo>
                    <a:pt x="122" y="9"/>
                  </a:lnTo>
                  <a:lnTo>
                    <a:pt x="136" y="15"/>
                  </a:lnTo>
                  <a:lnTo>
                    <a:pt x="150" y="22"/>
                  </a:lnTo>
                  <a:lnTo>
                    <a:pt x="163" y="30"/>
                  </a:lnTo>
                  <a:lnTo>
                    <a:pt x="177" y="39"/>
                  </a:lnTo>
                  <a:lnTo>
                    <a:pt x="191" y="49"/>
                  </a:lnTo>
                  <a:lnTo>
                    <a:pt x="205" y="61"/>
                  </a:lnTo>
                  <a:lnTo>
                    <a:pt x="218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31"/>
            <p:cNvSpPr>
              <a:spLocks/>
            </p:cNvSpPr>
            <p:nvPr/>
          </p:nvSpPr>
          <p:spPr bwMode="auto">
            <a:xfrm>
              <a:off x="1373987" y="3805144"/>
              <a:ext cx="160338" cy="161925"/>
            </a:xfrm>
            <a:custGeom>
              <a:avLst/>
              <a:gdLst>
                <a:gd name="T0" fmla="*/ 152 w 201"/>
                <a:gd name="T1" fmla="*/ 51 h 203"/>
                <a:gd name="T2" fmla="*/ 168 w 201"/>
                <a:gd name="T3" fmla="*/ 71 h 203"/>
                <a:gd name="T4" fmla="*/ 182 w 201"/>
                <a:gd name="T5" fmla="*/ 90 h 203"/>
                <a:gd name="T6" fmla="*/ 192 w 201"/>
                <a:gd name="T7" fmla="*/ 110 h 203"/>
                <a:gd name="T8" fmla="*/ 198 w 201"/>
                <a:gd name="T9" fmla="*/ 130 h 203"/>
                <a:gd name="T10" fmla="*/ 201 w 201"/>
                <a:gd name="T11" fmla="*/ 148 h 203"/>
                <a:gd name="T12" fmla="*/ 200 w 201"/>
                <a:gd name="T13" fmla="*/ 164 h 203"/>
                <a:gd name="T14" fmla="*/ 196 w 201"/>
                <a:gd name="T15" fmla="*/ 179 h 203"/>
                <a:gd name="T16" fmla="*/ 186 w 201"/>
                <a:gd name="T17" fmla="*/ 191 h 203"/>
                <a:gd name="T18" fmla="*/ 175 w 201"/>
                <a:gd name="T19" fmla="*/ 199 h 203"/>
                <a:gd name="T20" fmla="*/ 160 w 201"/>
                <a:gd name="T21" fmla="*/ 203 h 203"/>
                <a:gd name="T22" fmla="*/ 144 w 201"/>
                <a:gd name="T23" fmla="*/ 203 h 203"/>
                <a:gd name="T24" fmla="*/ 125 w 201"/>
                <a:gd name="T25" fmla="*/ 201 h 203"/>
                <a:gd name="T26" fmla="*/ 106 w 201"/>
                <a:gd name="T27" fmla="*/ 194 h 203"/>
                <a:gd name="T28" fmla="*/ 86 w 201"/>
                <a:gd name="T29" fmla="*/ 184 h 203"/>
                <a:gd name="T30" fmla="*/ 67 w 201"/>
                <a:gd name="T31" fmla="*/ 170 h 203"/>
                <a:gd name="T32" fmla="*/ 48 w 201"/>
                <a:gd name="T33" fmla="*/ 153 h 203"/>
                <a:gd name="T34" fmla="*/ 32 w 201"/>
                <a:gd name="T35" fmla="*/ 134 h 203"/>
                <a:gd name="T36" fmla="*/ 19 w 201"/>
                <a:gd name="T37" fmla="*/ 115 h 203"/>
                <a:gd name="T38" fmla="*/ 9 w 201"/>
                <a:gd name="T39" fmla="*/ 95 h 203"/>
                <a:gd name="T40" fmla="*/ 2 w 201"/>
                <a:gd name="T41" fmla="*/ 75 h 203"/>
                <a:gd name="T42" fmla="*/ 0 w 201"/>
                <a:gd name="T43" fmla="*/ 57 h 203"/>
                <a:gd name="T44" fmla="*/ 0 w 201"/>
                <a:gd name="T45" fmla="*/ 41 h 203"/>
                <a:gd name="T46" fmla="*/ 4 w 201"/>
                <a:gd name="T47" fmla="*/ 26 h 203"/>
                <a:gd name="T48" fmla="*/ 14 w 201"/>
                <a:gd name="T49" fmla="*/ 14 h 203"/>
                <a:gd name="T50" fmla="*/ 26 w 201"/>
                <a:gd name="T51" fmla="*/ 5 h 203"/>
                <a:gd name="T52" fmla="*/ 40 w 201"/>
                <a:gd name="T53" fmla="*/ 2 h 203"/>
                <a:gd name="T54" fmla="*/ 57 w 201"/>
                <a:gd name="T55" fmla="*/ 0 h 203"/>
                <a:gd name="T56" fmla="*/ 76 w 201"/>
                <a:gd name="T57" fmla="*/ 4 h 203"/>
                <a:gd name="T58" fmla="*/ 94 w 201"/>
                <a:gd name="T59" fmla="*/ 11 h 203"/>
                <a:gd name="T60" fmla="*/ 114 w 201"/>
                <a:gd name="T61" fmla="*/ 21 h 203"/>
                <a:gd name="T62" fmla="*/ 133 w 201"/>
                <a:gd name="T63" fmla="*/ 35 h 203"/>
                <a:gd name="T64" fmla="*/ 152 w 201"/>
                <a:gd name="T65" fmla="*/ 51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1" h="203">
                  <a:moveTo>
                    <a:pt x="152" y="51"/>
                  </a:moveTo>
                  <a:lnTo>
                    <a:pt x="168" y="71"/>
                  </a:lnTo>
                  <a:lnTo>
                    <a:pt x="182" y="90"/>
                  </a:lnTo>
                  <a:lnTo>
                    <a:pt x="192" y="110"/>
                  </a:lnTo>
                  <a:lnTo>
                    <a:pt x="198" y="130"/>
                  </a:lnTo>
                  <a:lnTo>
                    <a:pt x="201" y="148"/>
                  </a:lnTo>
                  <a:lnTo>
                    <a:pt x="200" y="164"/>
                  </a:lnTo>
                  <a:lnTo>
                    <a:pt x="196" y="179"/>
                  </a:lnTo>
                  <a:lnTo>
                    <a:pt x="186" y="191"/>
                  </a:lnTo>
                  <a:lnTo>
                    <a:pt x="175" y="199"/>
                  </a:lnTo>
                  <a:lnTo>
                    <a:pt x="160" y="203"/>
                  </a:lnTo>
                  <a:lnTo>
                    <a:pt x="144" y="203"/>
                  </a:lnTo>
                  <a:lnTo>
                    <a:pt x="125" y="201"/>
                  </a:lnTo>
                  <a:lnTo>
                    <a:pt x="106" y="194"/>
                  </a:lnTo>
                  <a:lnTo>
                    <a:pt x="86" y="184"/>
                  </a:lnTo>
                  <a:lnTo>
                    <a:pt x="67" y="170"/>
                  </a:lnTo>
                  <a:lnTo>
                    <a:pt x="48" y="153"/>
                  </a:lnTo>
                  <a:lnTo>
                    <a:pt x="32" y="134"/>
                  </a:lnTo>
                  <a:lnTo>
                    <a:pt x="19" y="115"/>
                  </a:lnTo>
                  <a:lnTo>
                    <a:pt x="9" y="95"/>
                  </a:lnTo>
                  <a:lnTo>
                    <a:pt x="2" y="75"/>
                  </a:lnTo>
                  <a:lnTo>
                    <a:pt x="0" y="57"/>
                  </a:lnTo>
                  <a:lnTo>
                    <a:pt x="0" y="41"/>
                  </a:lnTo>
                  <a:lnTo>
                    <a:pt x="4" y="26"/>
                  </a:lnTo>
                  <a:lnTo>
                    <a:pt x="14" y="14"/>
                  </a:lnTo>
                  <a:lnTo>
                    <a:pt x="26" y="5"/>
                  </a:lnTo>
                  <a:lnTo>
                    <a:pt x="40" y="2"/>
                  </a:lnTo>
                  <a:lnTo>
                    <a:pt x="57" y="0"/>
                  </a:lnTo>
                  <a:lnTo>
                    <a:pt x="76" y="4"/>
                  </a:lnTo>
                  <a:lnTo>
                    <a:pt x="94" y="11"/>
                  </a:lnTo>
                  <a:lnTo>
                    <a:pt x="114" y="21"/>
                  </a:lnTo>
                  <a:lnTo>
                    <a:pt x="133" y="35"/>
                  </a:lnTo>
                  <a:lnTo>
                    <a:pt x="152" y="5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32"/>
            <p:cNvSpPr>
              <a:spLocks/>
            </p:cNvSpPr>
            <p:nvPr/>
          </p:nvSpPr>
          <p:spPr bwMode="auto">
            <a:xfrm>
              <a:off x="1418437" y="3843244"/>
              <a:ext cx="115888" cy="123825"/>
            </a:xfrm>
            <a:custGeom>
              <a:avLst/>
              <a:gdLst>
                <a:gd name="T0" fmla="*/ 36 w 148"/>
                <a:gd name="T1" fmla="*/ 155 h 155"/>
                <a:gd name="T2" fmla="*/ 37 w 148"/>
                <a:gd name="T3" fmla="*/ 150 h 155"/>
                <a:gd name="T4" fmla="*/ 43 w 148"/>
                <a:gd name="T5" fmla="*/ 132 h 155"/>
                <a:gd name="T6" fmla="*/ 51 w 148"/>
                <a:gd name="T7" fmla="*/ 110 h 155"/>
                <a:gd name="T8" fmla="*/ 62 w 148"/>
                <a:gd name="T9" fmla="*/ 86 h 155"/>
                <a:gd name="T10" fmla="*/ 78 w 148"/>
                <a:gd name="T11" fmla="*/ 63 h 155"/>
                <a:gd name="T12" fmla="*/ 98 w 148"/>
                <a:gd name="T13" fmla="*/ 46 h 155"/>
                <a:gd name="T14" fmla="*/ 121 w 148"/>
                <a:gd name="T15" fmla="*/ 39 h 155"/>
                <a:gd name="T16" fmla="*/ 148 w 148"/>
                <a:gd name="T17" fmla="*/ 46 h 155"/>
                <a:gd name="T18" fmla="*/ 115 w 148"/>
                <a:gd name="T19" fmla="*/ 0 h 155"/>
                <a:gd name="T20" fmla="*/ 111 w 148"/>
                <a:gd name="T21" fmla="*/ 0 h 155"/>
                <a:gd name="T22" fmla="*/ 100 w 148"/>
                <a:gd name="T23" fmla="*/ 3 h 155"/>
                <a:gd name="T24" fmla="*/ 84 w 148"/>
                <a:gd name="T25" fmla="*/ 9 h 155"/>
                <a:gd name="T26" fmla="*/ 65 w 148"/>
                <a:gd name="T27" fmla="*/ 19 h 155"/>
                <a:gd name="T28" fmla="*/ 45 w 148"/>
                <a:gd name="T29" fmla="*/ 37 h 155"/>
                <a:gd name="T30" fmla="*/ 25 w 148"/>
                <a:gd name="T31" fmla="*/ 61 h 155"/>
                <a:gd name="T32" fmla="*/ 10 w 148"/>
                <a:gd name="T33" fmla="*/ 94 h 155"/>
                <a:gd name="T34" fmla="*/ 0 w 148"/>
                <a:gd name="T35" fmla="*/ 139 h 155"/>
                <a:gd name="T36" fmla="*/ 36 w 148"/>
                <a:gd name="T37" fmla="*/ 155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8" h="155">
                  <a:moveTo>
                    <a:pt x="36" y="155"/>
                  </a:moveTo>
                  <a:lnTo>
                    <a:pt x="37" y="150"/>
                  </a:lnTo>
                  <a:lnTo>
                    <a:pt x="43" y="132"/>
                  </a:lnTo>
                  <a:lnTo>
                    <a:pt x="51" y="110"/>
                  </a:lnTo>
                  <a:lnTo>
                    <a:pt x="62" y="86"/>
                  </a:lnTo>
                  <a:lnTo>
                    <a:pt x="78" y="63"/>
                  </a:lnTo>
                  <a:lnTo>
                    <a:pt x="98" y="46"/>
                  </a:lnTo>
                  <a:lnTo>
                    <a:pt x="121" y="39"/>
                  </a:lnTo>
                  <a:lnTo>
                    <a:pt x="148" y="46"/>
                  </a:lnTo>
                  <a:lnTo>
                    <a:pt x="115" y="0"/>
                  </a:lnTo>
                  <a:lnTo>
                    <a:pt x="111" y="0"/>
                  </a:lnTo>
                  <a:lnTo>
                    <a:pt x="100" y="3"/>
                  </a:lnTo>
                  <a:lnTo>
                    <a:pt x="84" y="9"/>
                  </a:lnTo>
                  <a:lnTo>
                    <a:pt x="65" y="19"/>
                  </a:lnTo>
                  <a:lnTo>
                    <a:pt x="45" y="37"/>
                  </a:lnTo>
                  <a:lnTo>
                    <a:pt x="25" y="61"/>
                  </a:lnTo>
                  <a:lnTo>
                    <a:pt x="10" y="94"/>
                  </a:lnTo>
                  <a:lnTo>
                    <a:pt x="0" y="139"/>
                  </a:lnTo>
                  <a:lnTo>
                    <a:pt x="36" y="1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33"/>
            <p:cNvSpPr>
              <a:spLocks/>
            </p:cNvSpPr>
            <p:nvPr/>
          </p:nvSpPr>
          <p:spPr bwMode="auto">
            <a:xfrm>
              <a:off x="1410499" y="3800382"/>
              <a:ext cx="65088" cy="87313"/>
            </a:xfrm>
            <a:custGeom>
              <a:avLst/>
              <a:gdLst>
                <a:gd name="T0" fmla="*/ 82 w 82"/>
                <a:gd name="T1" fmla="*/ 26 h 109"/>
                <a:gd name="T2" fmla="*/ 78 w 82"/>
                <a:gd name="T3" fmla="*/ 28 h 109"/>
                <a:gd name="T4" fmla="*/ 69 w 82"/>
                <a:gd name="T5" fmla="*/ 35 h 109"/>
                <a:gd name="T6" fmla="*/ 55 w 82"/>
                <a:gd name="T7" fmla="*/ 46 h 109"/>
                <a:gd name="T8" fmla="*/ 40 w 82"/>
                <a:gd name="T9" fmla="*/ 58 h 109"/>
                <a:gd name="T10" fmla="*/ 25 w 82"/>
                <a:gd name="T11" fmla="*/ 72 h 109"/>
                <a:gd name="T12" fmla="*/ 13 w 82"/>
                <a:gd name="T13" fmla="*/ 85 h 109"/>
                <a:gd name="T14" fmla="*/ 5 w 82"/>
                <a:gd name="T15" fmla="*/ 99 h 109"/>
                <a:gd name="T16" fmla="*/ 2 w 82"/>
                <a:gd name="T17" fmla="*/ 109 h 109"/>
                <a:gd name="T18" fmla="*/ 0 w 82"/>
                <a:gd name="T19" fmla="*/ 61 h 109"/>
                <a:gd name="T20" fmla="*/ 56 w 82"/>
                <a:gd name="T21" fmla="*/ 0 h 109"/>
                <a:gd name="T22" fmla="*/ 82 w 82"/>
                <a:gd name="T23" fmla="*/ 26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109">
                  <a:moveTo>
                    <a:pt x="82" y="26"/>
                  </a:moveTo>
                  <a:lnTo>
                    <a:pt x="78" y="28"/>
                  </a:lnTo>
                  <a:lnTo>
                    <a:pt x="69" y="35"/>
                  </a:lnTo>
                  <a:lnTo>
                    <a:pt x="55" y="46"/>
                  </a:lnTo>
                  <a:lnTo>
                    <a:pt x="40" y="58"/>
                  </a:lnTo>
                  <a:lnTo>
                    <a:pt x="25" y="72"/>
                  </a:lnTo>
                  <a:lnTo>
                    <a:pt x="13" y="85"/>
                  </a:lnTo>
                  <a:lnTo>
                    <a:pt x="5" y="99"/>
                  </a:lnTo>
                  <a:lnTo>
                    <a:pt x="2" y="109"/>
                  </a:lnTo>
                  <a:lnTo>
                    <a:pt x="0" y="61"/>
                  </a:lnTo>
                  <a:lnTo>
                    <a:pt x="56" y="0"/>
                  </a:lnTo>
                  <a:lnTo>
                    <a:pt x="82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34"/>
            <p:cNvSpPr>
              <a:spLocks/>
            </p:cNvSpPr>
            <p:nvPr/>
          </p:nvSpPr>
          <p:spPr bwMode="auto">
            <a:xfrm>
              <a:off x="1059662" y="3795619"/>
              <a:ext cx="163513" cy="280988"/>
            </a:xfrm>
            <a:custGeom>
              <a:avLst/>
              <a:gdLst>
                <a:gd name="T0" fmla="*/ 207 w 207"/>
                <a:gd name="T1" fmla="*/ 170 h 353"/>
                <a:gd name="T2" fmla="*/ 207 w 207"/>
                <a:gd name="T3" fmla="*/ 206 h 353"/>
                <a:gd name="T4" fmla="*/ 203 w 207"/>
                <a:gd name="T5" fmla="*/ 239 h 353"/>
                <a:gd name="T6" fmla="*/ 196 w 207"/>
                <a:gd name="T7" fmla="*/ 271 h 353"/>
                <a:gd name="T8" fmla="*/ 185 w 207"/>
                <a:gd name="T9" fmla="*/ 297 h 353"/>
                <a:gd name="T10" fmla="*/ 171 w 207"/>
                <a:gd name="T11" fmla="*/ 320 h 353"/>
                <a:gd name="T12" fmla="*/ 154 w 207"/>
                <a:gd name="T13" fmla="*/ 337 h 353"/>
                <a:gd name="T14" fmla="*/ 135 w 207"/>
                <a:gd name="T15" fmla="*/ 349 h 353"/>
                <a:gd name="T16" fmla="*/ 114 w 207"/>
                <a:gd name="T17" fmla="*/ 353 h 353"/>
                <a:gd name="T18" fmla="*/ 94 w 207"/>
                <a:gd name="T19" fmla="*/ 351 h 353"/>
                <a:gd name="T20" fmla="*/ 74 w 207"/>
                <a:gd name="T21" fmla="*/ 342 h 353"/>
                <a:gd name="T22" fmla="*/ 56 w 207"/>
                <a:gd name="T23" fmla="*/ 327 h 353"/>
                <a:gd name="T24" fmla="*/ 38 w 207"/>
                <a:gd name="T25" fmla="*/ 306 h 353"/>
                <a:gd name="T26" fmla="*/ 24 w 207"/>
                <a:gd name="T27" fmla="*/ 281 h 353"/>
                <a:gd name="T28" fmla="*/ 13 w 207"/>
                <a:gd name="T29" fmla="*/ 251 h 353"/>
                <a:gd name="T30" fmla="*/ 5 w 207"/>
                <a:gd name="T31" fmla="*/ 219 h 353"/>
                <a:gd name="T32" fmla="*/ 0 w 207"/>
                <a:gd name="T33" fmla="*/ 183 h 353"/>
                <a:gd name="T34" fmla="*/ 0 w 207"/>
                <a:gd name="T35" fmla="*/ 147 h 353"/>
                <a:gd name="T36" fmla="*/ 5 w 207"/>
                <a:gd name="T37" fmla="*/ 114 h 353"/>
                <a:gd name="T38" fmla="*/ 12 w 207"/>
                <a:gd name="T39" fmla="*/ 83 h 353"/>
                <a:gd name="T40" fmla="*/ 23 w 207"/>
                <a:gd name="T41" fmla="*/ 56 h 353"/>
                <a:gd name="T42" fmla="*/ 37 w 207"/>
                <a:gd name="T43" fmla="*/ 33 h 353"/>
                <a:gd name="T44" fmla="*/ 53 w 207"/>
                <a:gd name="T45" fmla="*/ 16 h 353"/>
                <a:gd name="T46" fmla="*/ 72 w 207"/>
                <a:gd name="T47" fmla="*/ 4 h 353"/>
                <a:gd name="T48" fmla="*/ 92 w 207"/>
                <a:gd name="T49" fmla="*/ 0 h 353"/>
                <a:gd name="T50" fmla="*/ 113 w 207"/>
                <a:gd name="T51" fmla="*/ 2 h 353"/>
                <a:gd name="T52" fmla="*/ 134 w 207"/>
                <a:gd name="T53" fmla="*/ 11 h 353"/>
                <a:gd name="T54" fmla="*/ 152 w 207"/>
                <a:gd name="T55" fmla="*/ 26 h 353"/>
                <a:gd name="T56" fmla="*/ 169 w 207"/>
                <a:gd name="T57" fmla="*/ 47 h 353"/>
                <a:gd name="T58" fmla="*/ 183 w 207"/>
                <a:gd name="T59" fmla="*/ 72 h 353"/>
                <a:gd name="T60" fmla="*/ 194 w 207"/>
                <a:gd name="T61" fmla="*/ 102 h 353"/>
                <a:gd name="T62" fmla="*/ 202 w 207"/>
                <a:gd name="T63" fmla="*/ 135 h 353"/>
                <a:gd name="T64" fmla="*/ 207 w 207"/>
                <a:gd name="T65" fmla="*/ 170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7" h="353">
                  <a:moveTo>
                    <a:pt x="207" y="170"/>
                  </a:moveTo>
                  <a:lnTo>
                    <a:pt x="207" y="206"/>
                  </a:lnTo>
                  <a:lnTo>
                    <a:pt x="203" y="239"/>
                  </a:lnTo>
                  <a:lnTo>
                    <a:pt x="196" y="271"/>
                  </a:lnTo>
                  <a:lnTo>
                    <a:pt x="185" y="297"/>
                  </a:lnTo>
                  <a:lnTo>
                    <a:pt x="171" y="320"/>
                  </a:lnTo>
                  <a:lnTo>
                    <a:pt x="154" y="337"/>
                  </a:lnTo>
                  <a:lnTo>
                    <a:pt x="135" y="349"/>
                  </a:lnTo>
                  <a:lnTo>
                    <a:pt x="114" y="353"/>
                  </a:lnTo>
                  <a:lnTo>
                    <a:pt x="94" y="351"/>
                  </a:lnTo>
                  <a:lnTo>
                    <a:pt x="74" y="342"/>
                  </a:lnTo>
                  <a:lnTo>
                    <a:pt x="56" y="327"/>
                  </a:lnTo>
                  <a:lnTo>
                    <a:pt x="38" y="306"/>
                  </a:lnTo>
                  <a:lnTo>
                    <a:pt x="24" y="281"/>
                  </a:lnTo>
                  <a:lnTo>
                    <a:pt x="13" y="251"/>
                  </a:lnTo>
                  <a:lnTo>
                    <a:pt x="5" y="219"/>
                  </a:lnTo>
                  <a:lnTo>
                    <a:pt x="0" y="183"/>
                  </a:lnTo>
                  <a:lnTo>
                    <a:pt x="0" y="147"/>
                  </a:lnTo>
                  <a:lnTo>
                    <a:pt x="5" y="114"/>
                  </a:lnTo>
                  <a:lnTo>
                    <a:pt x="12" y="83"/>
                  </a:lnTo>
                  <a:lnTo>
                    <a:pt x="23" y="56"/>
                  </a:lnTo>
                  <a:lnTo>
                    <a:pt x="37" y="33"/>
                  </a:lnTo>
                  <a:lnTo>
                    <a:pt x="53" y="16"/>
                  </a:lnTo>
                  <a:lnTo>
                    <a:pt x="72" y="4"/>
                  </a:lnTo>
                  <a:lnTo>
                    <a:pt x="92" y="0"/>
                  </a:lnTo>
                  <a:lnTo>
                    <a:pt x="113" y="2"/>
                  </a:lnTo>
                  <a:lnTo>
                    <a:pt x="134" y="11"/>
                  </a:lnTo>
                  <a:lnTo>
                    <a:pt x="152" y="26"/>
                  </a:lnTo>
                  <a:lnTo>
                    <a:pt x="169" y="47"/>
                  </a:lnTo>
                  <a:lnTo>
                    <a:pt x="183" y="72"/>
                  </a:lnTo>
                  <a:lnTo>
                    <a:pt x="194" y="102"/>
                  </a:lnTo>
                  <a:lnTo>
                    <a:pt x="202" y="135"/>
                  </a:lnTo>
                  <a:lnTo>
                    <a:pt x="207" y="1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35"/>
            <p:cNvSpPr>
              <a:spLocks/>
            </p:cNvSpPr>
            <p:nvPr/>
          </p:nvSpPr>
          <p:spPr bwMode="auto">
            <a:xfrm>
              <a:off x="1085062" y="3836894"/>
              <a:ext cx="115888" cy="196850"/>
            </a:xfrm>
            <a:custGeom>
              <a:avLst/>
              <a:gdLst>
                <a:gd name="T0" fmla="*/ 145 w 145"/>
                <a:gd name="T1" fmla="*/ 118 h 247"/>
                <a:gd name="T2" fmla="*/ 145 w 145"/>
                <a:gd name="T3" fmla="*/ 144 h 247"/>
                <a:gd name="T4" fmla="*/ 141 w 145"/>
                <a:gd name="T5" fmla="*/ 167 h 247"/>
                <a:gd name="T6" fmla="*/ 137 w 145"/>
                <a:gd name="T7" fmla="*/ 189 h 247"/>
                <a:gd name="T8" fmla="*/ 129 w 145"/>
                <a:gd name="T9" fmla="*/ 207 h 247"/>
                <a:gd name="T10" fmla="*/ 118 w 145"/>
                <a:gd name="T11" fmla="*/ 223 h 247"/>
                <a:gd name="T12" fmla="*/ 108 w 145"/>
                <a:gd name="T13" fmla="*/ 236 h 247"/>
                <a:gd name="T14" fmla="*/ 94 w 145"/>
                <a:gd name="T15" fmla="*/ 244 h 247"/>
                <a:gd name="T16" fmla="*/ 80 w 145"/>
                <a:gd name="T17" fmla="*/ 247 h 247"/>
                <a:gd name="T18" fmla="*/ 65 w 145"/>
                <a:gd name="T19" fmla="*/ 246 h 247"/>
                <a:gd name="T20" fmla="*/ 52 w 145"/>
                <a:gd name="T21" fmla="*/ 239 h 247"/>
                <a:gd name="T22" fmla="*/ 39 w 145"/>
                <a:gd name="T23" fmla="*/ 229 h 247"/>
                <a:gd name="T24" fmla="*/ 26 w 145"/>
                <a:gd name="T25" fmla="*/ 214 h 247"/>
                <a:gd name="T26" fmla="*/ 17 w 145"/>
                <a:gd name="T27" fmla="*/ 197 h 247"/>
                <a:gd name="T28" fmla="*/ 9 w 145"/>
                <a:gd name="T29" fmla="*/ 176 h 247"/>
                <a:gd name="T30" fmla="*/ 3 w 145"/>
                <a:gd name="T31" fmla="*/ 153 h 247"/>
                <a:gd name="T32" fmla="*/ 0 w 145"/>
                <a:gd name="T33" fmla="*/ 128 h 247"/>
                <a:gd name="T34" fmla="*/ 0 w 145"/>
                <a:gd name="T35" fmla="*/ 102 h 247"/>
                <a:gd name="T36" fmla="*/ 2 w 145"/>
                <a:gd name="T37" fmla="*/ 79 h 247"/>
                <a:gd name="T38" fmla="*/ 8 w 145"/>
                <a:gd name="T39" fmla="*/ 57 h 247"/>
                <a:gd name="T40" fmla="*/ 16 w 145"/>
                <a:gd name="T41" fmla="*/ 39 h 247"/>
                <a:gd name="T42" fmla="*/ 25 w 145"/>
                <a:gd name="T43" fmla="*/ 23 h 247"/>
                <a:gd name="T44" fmla="*/ 37 w 145"/>
                <a:gd name="T45" fmla="*/ 11 h 247"/>
                <a:gd name="T46" fmla="*/ 50 w 145"/>
                <a:gd name="T47" fmla="*/ 3 h 247"/>
                <a:gd name="T48" fmla="*/ 64 w 145"/>
                <a:gd name="T49" fmla="*/ 0 h 247"/>
                <a:gd name="T50" fmla="*/ 79 w 145"/>
                <a:gd name="T51" fmla="*/ 1 h 247"/>
                <a:gd name="T52" fmla="*/ 93 w 145"/>
                <a:gd name="T53" fmla="*/ 8 h 247"/>
                <a:gd name="T54" fmla="*/ 106 w 145"/>
                <a:gd name="T55" fmla="*/ 18 h 247"/>
                <a:gd name="T56" fmla="*/ 118 w 145"/>
                <a:gd name="T57" fmla="*/ 33 h 247"/>
                <a:gd name="T58" fmla="*/ 128 w 145"/>
                <a:gd name="T59" fmla="*/ 50 h 247"/>
                <a:gd name="T60" fmla="*/ 136 w 145"/>
                <a:gd name="T61" fmla="*/ 71 h 247"/>
                <a:gd name="T62" fmla="*/ 141 w 145"/>
                <a:gd name="T63" fmla="*/ 94 h 247"/>
                <a:gd name="T64" fmla="*/ 145 w 145"/>
                <a:gd name="T65" fmla="*/ 118 h 2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5" h="247">
                  <a:moveTo>
                    <a:pt x="145" y="118"/>
                  </a:moveTo>
                  <a:lnTo>
                    <a:pt x="145" y="144"/>
                  </a:lnTo>
                  <a:lnTo>
                    <a:pt x="141" y="167"/>
                  </a:lnTo>
                  <a:lnTo>
                    <a:pt x="137" y="189"/>
                  </a:lnTo>
                  <a:lnTo>
                    <a:pt x="129" y="207"/>
                  </a:lnTo>
                  <a:lnTo>
                    <a:pt x="118" y="223"/>
                  </a:lnTo>
                  <a:lnTo>
                    <a:pt x="108" y="236"/>
                  </a:lnTo>
                  <a:lnTo>
                    <a:pt x="94" y="244"/>
                  </a:lnTo>
                  <a:lnTo>
                    <a:pt x="80" y="247"/>
                  </a:lnTo>
                  <a:lnTo>
                    <a:pt x="65" y="246"/>
                  </a:lnTo>
                  <a:lnTo>
                    <a:pt x="52" y="239"/>
                  </a:lnTo>
                  <a:lnTo>
                    <a:pt x="39" y="229"/>
                  </a:lnTo>
                  <a:lnTo>
                    <a:pt x="26" y="214"/>
                  </a:lnTo>
                  <a:lnTo>
                    <a:pt x="17" y="197"/>
                  </a:lnTo>
                  <a:lnTo>
                    <a:pt x="9" y="176"/>
                  </a:lnTo>
                  <a:lnTo>
                    <a:pt x="3" y="153"/>
                  </a:lnTo>
                  <a:lnTo>
                    <a:pt x="0" y="128"/>
                  </a:lnTo>
                  <a:lnTo>
                    <a:pt x="0" y="102"/>
                  </a:lnTo>
                  <a:lnTo>
                    <a:pt x="2" y="79"/>
                  </a:lnTo>
                  <a:lnTo>
                    <a:pt x="8" y="57"/>
                  </a:lnTo>
                  <a:lnTo>
                    <a:pt x="16" y="39"/>
                  </a:lnTo>
                  <a:lnTo>
                    <a:pt x="25" y="23"/>
                  </a:lnTo>
                  <a:lnTo>
                    <a:pt x="37" y="11"/>
                  </a:lnTo>
                  <a:lnTo>
                    <a:pt x="50" y="3"/>
                  </a:lnTo>
                  <a:lnTo>
                    <a:pt x="64" y="0"/>
                  </a:lnTo>
                  <a:lnTo>
                    <a:pt x="79" y="1"/>
                  </a:lnTo>
                  <a:lnTo>
                    <a:pt x="93" y="8"/>
                  </a:lnTo>
                  <a:lnTo>
                    <a:pt x="106" y="18"/>
                  </a:lnTo>
                  <a:lnTo>
                    <a:pt x="118" y="33"/>
                  </a:lnTo>
                  <a:lnTo>
                    <a:pt x="128" y="50"/>
                  </a:lnTo>
                  <a:lnTo>
                    <a:pt x="136" y="71"/>
                  </a:lnTo>
                  <a:lnTo>
                    <a:pt x="141" y="94"/>
                  </a:lnTo>
                  <a:lnTo>
                    <a:pt x="145" y="1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36"/>
            <p:cNvSpPr>
              <a:spLocks/>
            </p:cNvSpPr>
            <p:nvPr/>
          </p:nvSpPr>
          <p:spPr bwMode="auto">
            <a:xfrm>
              <a:off x="1072362" y="3925794"/>
              <a:ext cx="139700" cy="66675"/>
            </a:xfrm>
            <a:custGeom>
              <a:avLst/>
              <a:gdLst>
                <a:gd name="T0" fmla="*/ 17 w 178"/>
                <a:gd name="T1" fmla="*/ 84 h 84"/>
                <a:gd name="T2" fmla="*/ 22 w 178"/>
                <a:gd name="T3" fmla="*/ 81 h 84"/>
                <a:gd name="T4" fmla="*/ 36 w 178"/>
                <a:gd name="T5" fmla="*/ 72 h 84"/>
                <a:gd name="T6" fmla="*/ 57 w 178"/>
                <a:gd name="T7" fmla="*/ 60 h 84"/>
                <a:gd name="T8" fmla="*/ 82 w 178"/>
                <a:gd name="T9" fmla="*/ 50 h 84"/>
                <a:gd name="T10" fmla="*/ 109 w 178"/>
                <a:gd name="T11" fmla="*/ 43 h 84"/>
                <a:gd name="T12" fmla="*/ 134 w 178"/>
                <a:gd name="T13" fmla="*/ 43 h 84"/>
                <a:gd name="T14" fmla="*/ 156 w 178"/>
                <a:gd name="T15" fmla="*/ 52 h 84"/>
                <a:gd name="T16" fmla="*/ 172 w 178"/>
                <a:gd name="T17" fmla="*/ 75 h 84"/>
                <a:gd name="T18" fmla="*/ 178 w 178"/>
                <a:gd name="T19" fmla="*/ 20 h 84"/>
                <a:gd name="T20" fmla="*/ 174 w 178"/>
                <a:gd name="T21" fmla="*/ 18 h 84"/>
                <a:gd name="T22" fmla="*/ 164 w 178"/>
                <a:gd name="T23" fmla="*/ 12 h 84"/>
                <a:gd name="T24" fmla="*/ 148 w 178"/>
                <a:gd name="T25" fmla="*/ 6 h 84"/>
                <a:gd name="T26" fmla="*/ 127 w 178"/>
                <a:gd name="T27" fmla="*/ 2 h 84"/>
                <a:gd name="T28" fmla="*/ 101 w 178"/>
                <a:gd name="T29" fmla="*/ 0 h 84"/>
                <a:gd name="T30" fmla="*/ 71 w 178"/>
                <a:gd name="T31" fmla="*/ 7 h 84"/>
                <a:gd name="T32" fmla="*/ 37 w 178"/>
                <a:gd name="T33" fmla="*/ 22 h 84"/>
                <a:gd name="T34" fmla="*/ 0 w 178"/>
                <a:gd name="T35" fmla="*/ 49 h 84"/>
                <a:gd name="T36" fmla="*/ 17 w 178"/>
                <a:gd name="T37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78" h="84">
                  <a:moveTo>
                    <a:pt x="17" y="84"/>
                  </a:moveTo>
                  <a:lnTo>
                    <a:pt x="22" y="81"/>
                  </a:lnTo>
                  <a:lnTo>
                    <a:pt x="36" y="72"/>
                  </a:lnTo>
                  <a:lnTo>
                    <a:pt x="57" y="60"/>
                  </a:lnTo>
                  <a:lnTo>
                    <a:pt x="82" y="50"/>
                  </a:lnTo>
                  <a:lnTo>
                    <a:pt x="109" y="43"/>
                  </a:lnTo>
                  <a:lnTo>
                    <a:pt x="134" y="43"/>
                  </a:lnTo>
                  <a:lnTo>
                    <a:pt x="156" y="52"/>
                  </a:lnTo>
                  <a:lnTo>
                    <a:pt x="172" y="75"/>
                  </a:lnTo>
                  <a:lnTo>
                    <a:pt x="178" y="20"/>
                  </a:lnTo>
                  <a:lnTo>
                    <a:pt x="174" y="18"/>
                  </a:lnTo>
                  <a:lnTo>
                    <a:pt x="164" y="12"/>
                  </a:lnTo>
                  <a:lnTo>
                    <a:pt x="148" y="6"/>
                  </a:lnTo>
                  <a:lnTo>
                    <a:pt x="127" y="2"/>
                  </a:lnTo>
                  <a:lnTo>
                    <a:pt x="101" y="0"/>
                  </a:lnTo>
                  <a:lnTo>
                    <a:pt x="71" y="7"/>
                  </a:lnTo>
                  <a:lnTo>
                    <a:pt x="37" y="22"/>
                  </a:lnTo>
                  <a:lnTo>
                    <a:pt x="0" y="49"/>
                  </a:lnTo>
                  <a:lnTo>
                    <a:pt x="17" y="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37"/>
            <p:cNvSpPr>
              <a:spLocks/>
            </p:cNvSpPr>
            <p:nvPr/>
          </p:nvSpPr>
          <p:spPr bwMode="auto">
            <a:xfrm>
              <a:off x="1112049" y="3871819"/>
              <a:ext cx="90488" cy="38100"/>
            </a:xfrm>
            <a:custGeom>
              <a:avLst/>
              <a:gdLst>
                <a:gd name="T0" fmla="*/ 114 w 114"/>
                <a:gd name="T1" fmla="*/ 37 h 50"/>
                <a:gd name="T2" fmla="*/ 110 w 114"/>
                <a:gd name="T3" fmla="*/ 37 h 50"/>
                <a:gd name="T4" fmla="*/ 98 w 114"/>
                <a:gd name="T5" fmla="*/ 36 h 50"/>
                <a:gd name="T6" fmla="*/ 82 w 114"/>
                <a:gd name="T7" fmla="*/ 35 h 50"/>
                <a:gd name="T8" fmla="*/ 62 w 114"/>
                <a:gd name="T9" fmla="*/ 35 h 50"/>
                <a:gd name="T10" fmla="*/ 42 w 114"/>
                <a:gd name="T11" fmla="*/ 35 h 50"/>
                <a:gd name="T12" fmla="*/ 23 w 114"/>
                <a:gd name="T13" fmla="*/ 37 h 50"/>
                <a:gd name="T14" fmla="*/ 8 w 114"/>
                <a:gd name="T15" fmla="*/ 42 h 50"/>
                <a:gd name="T16" fmla="*/ 0 w 114"/>
                <a:gd name="T17" fmla="*/ 50 h 50"/>
                <a:gd name="T18" fmla="*/ 30 w 114"/>
                <a:gd name="T19" fmla="*/ 11 h 50"/>
                <a:gd name="T20" fmla="*/ 112 w 114"/>
                <a:gd name="T21" fmla="*/ 0 h 50"/>
                <a:gd name="T22" fmla="*/ 114 w 114"/>
                <a:gd name="T23" fmla="*/ 37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4" h="50">
                  <a:moveTo>
                    <a:pt x="114" y="37"/>
                  </a:moveTo>
                  <a:lnTo>
                    <a:pt x="110" y="37"/>
                  </a:lnTo>
                  <a:lnTo>
                    <a:pt x="98" y="36"/>
                  </a:lnTo>
                  <a:lnTo>
                    <a:pt x="82" y="35"/>
                  </a:lnTo>
                  <a:lnTo>
                    <a:pt x="62" y="35"/>
                  </a:lnTo>
                  <a:lnTo>
                    <a:pt x="42" y="35"/>
                  </a:lnTo>
                  <a:lnTo>
                    <a:pt x="23" y="37"/>
                  </a:lnTo>
                  <a:lnTo>
                    <a:pt x="8" y="42"/>
                  </a:lnTo>
                  <a:lnTo>
                    <a:pt x="0" y="50"/>
                  </a:lnTo>
                  <a:lnTo>
                    <a:pt x="30" y="11"/>
                  </a:lnTo>
                  <a:lnTo>
                    <a:pt x="112" y="0"/>
                  </a:lnTo>
                  <a:lnTo>
                    <a:pt x="114" y="3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38"/>
            <p:cNvSpPr>
              <a:spLocks/>
            </p:cNvSpPr>
            <p:nvPr/>
          </p:nvSpPr>
          <p:spPr bwMode="auto">
            <a:xfrm>
              <a:off x="732637" y="3467007"/>
              <a:ext cx="885825" cy="425450"/>
            </a:xfrm>
            <a:custGeom>
              <a:avLst/>
              <a:gdLst>
                <a:gd name="T0" fmla="*/ 350 w 1116"/>
                <a:gd name="T1" fmla="*/ 112 h 537"/>
                <a:gd name="T2" fmla="*/ 0 w 1116"/>
                <a:gd name="T3" fmla="*/ 180 h 537"/>
                <a:gd name="T4" fmla="*/ 169 w 1116"/>
                <a:gd name="T5" fmla="*/ 537 h 537"/>
                <a:gd name="T6" fmla="*/ 1116 w 1116"/>
                <a:gd name="T7" fmla="*/ 220 h 537"/>
                <a:gd name="T8" fmla="*/ 954 w 1116"/>
                <a:gd name="T9" fmla="*/ 0 h 537"/>
                <a:gd name="T10" fmla="*/ 350 w 1116"/>
                <a:gd name="T11" fmla="*/ 112 h 5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16" h="537">
                  <a:moveTo>
                    <a:pt x="350" y="112"/>
                  </a:moveTo>
                  <a:lnTo>
                    <a:pt x="0" y="180"/>
                  </a:lnTo>
                  <a:lnTo>
                    <a:pt x="169" y="537"/>
                  </a:lnTo>
                  <a:lnTo>
                    <a:pt x="1116" y="220"/>
                  </a:lnTo>
                  <a:lnTo>
                    <a:pt x="954" y="0"/>
                  </a:lnTo>
                  <a:lnTo>
                    <a:pt x="350" y="1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39"/>
            <p:cNvSpPr>
              <a:spLocks/>
            </p:cNvSpPr>
            <p:nvPr/>
          </p:nvSpPr>
          <p:spPr bwMode="auto">
            <a:xfrm>
              <a:off x="764387" y="3630519"/>
              <a:ext cx="144463" cy="228600"/>
            </a:xfrm>
            <a:custGeom>
              <a:avLst/>
              <a:gdLst>
                <a:gd name="T0" fmla="*/ 27 w 182"/>
                <a:gd name="T1" fmla="*/ 0 h 287"/>
                <a:gd name="T2" fmla="*/ 0 w 182"/>
                <a:gd name="T3" fmla="*/ 6 h 287"/>
                <a:gd name="T4" fmla="*/ 142 w 182"/>
                <a:gd name="T5" fmla="*/ 287 h 287"/>
                <a:gd name="T6" fmla="*/ 182 w 182"/>
                <a:gd name="T7" fmla="*/ 271 h 287"/>
                <a:gd name="T8" fmla="*/ 27 w 182"/>
                <a:gd name="T9" fmla="*/ 0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2" h="287">
                  <a:moveTo>
                    <a:pt x="27" y="0"/>
                  </a:moveTo>
                  <a:lnTo>
                    <a:pt x="0" y="6"/>
                  </a:lnTo>
                  <a:lnTo>
                    <a:pt x="142" y="287"/>
                  </a:lnTo>
                  <a:lnTo>
                    <a:pt x="182" y="271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40"/>
            <p:cNvSpPr>
              <a:spLocks/>
            </p:cNvSpPr>
            <p:nvPr/>
          </p:nvSpPr>
          <p:spPr bwMode="auto">
            <a:xfrm>
              <a:off x="810424" y="3503519"/>
              <a:ext cx="747713" cy="319088"/>
            </a:xfrm>
            <a:custGeom>
              <a:avLst/>
              <a:gdLst>
                <a:gd name="T0" fmla="*/ 0 w 942"/>
                <a:gd name="T1" fmla="*/ 154 h 402"/>
                <a:gd name="T2" fmla="*/ 153 w 942"/>
                <a:gd name="T3" fmla="*/ 402 h 402"/>
                <a:gd name="T4" fmla="*/ 942 w 942"/>
                <a:gd name="T5" fmla="*/ 141 h 402"/>
                <a:gd name="T6" fmla="*/ 841 w 942"/>
                <a:gd name="T7" fmla="*/ 0 h 402"/>
                <a:gd name="T8" fmla="*/ 0 w 942"/>
                <a:gd name="T9" fmla="*/ 154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2" h="402">
                  <a:moveTo>
                    <a:pt x="0" y="154"/>
                  </a:moveTo>
                  <a:lnTo>
                    <a:pt x="153" y="402"/>
                  </a:lnTo>
                  <a:lnTo>
                    <a:pt x="942" y="141"/>
                  </a:lnTo>
                  <a:lnTo>
                    <a:pt x="841" y="0"/>
                  </a:lnTo>
                  <a:lnTo>
                    <a:pt x="0" y="15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41"/>
            <p:cNvSpPr>
              <a:spLocks/>
            </p:cNvSpPr>
            <p:nvPr/>
          </p:nvSpPr>
          <p:spPr bwMode="auto">
            <a:xfrm>
              <a:off x="981874" y="3289207"/>
              <a:ext cx="496888" cy="377825"/>
            </a:xfrm>
            <a:custGeom>
              <a:avLst/>
              <a:gdLst>
                <a:gd name="T0" fmla="*/ 151 w 626"/>
                <a:gd name="T1" fmla="*/ 2 h 477"/>
                <a:gd name="T2" fmla="*/ 0 w 626"/>
                <a:gd name="T3" fmla="*/ 470 h 477"/>
                <a:gd name="T4" fmla="*/ 626 w 626"/>
                <a:gd name="T5" fmla="*/ 477 h 477"/>
                <a:gd name="T6" fmla="*/ 491 w 626"/>
                <a:gd name="T7" fmla="*/ 0 h 477"/>
                <a:gd name="T8" fmla="*/ 151 w 626"/>
                <a:gd name="T9" fmla="*/ 2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6" h="477">
                  <a:moveTo>
                    <a:pt x="151" y="2"/>
                  </a:moveTo>
                  <a:lnTo>
                    <a:pt x="0" y="470"/>
                  </a:lnTo>
                  <a:lnTo>
                    <a:pt x="626" y="477"/>
                  </a:lnTo>
                  <a:lnTo>
                    <a:pt x="491" y="0"/>
                  </a:lnTo>
                  <a:lnTo>
                    <a:pt x="151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42"/>
            <p:cNvSpPr>
              <a:spLocks/>
            </p:cNvSpPr>
            <p:nvPr/>
          </p:nvSpPr>
          <p:spPr bwMode="auto">
            <a:xfrm>
              <a:off x="786612" y="3300319"/>
              <a:ext cx="179388" cy="61913"/>
            </a:xfrm>
            <a:custGeom>
              <a:avLst/>
              <a:gdLst>
                <a:gd name="T0" fmla="*/ 0 w 225"/>
                <a:gd name="T1" fmla="*/ 2 h 80"/>
                <a:gd name="T2" fmla="*/ 225 w 225"/>
                <a:gd name="T3" fmla="*/ 0 h 80"/>
                <a:gd name="T4" fmla="*/ 79 w 225"/>
                <a:gd name="T5" fmla="*/ 80 h 80"/>
                <a:gd name="T6" fmla="*/ 0 w 225"/>
                <a:gd name="T7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25" h="80">
                  <a:moveTo>
                    <a:pt x="0" y="2"/>
                  </a:moveTo>
                  <a:lnTo>
                    <a:pt x="225" y="0"/>
                  </a:lnTo>
                  <a:lnTo>
                    <a:pt x="79" y="8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43"/>
            <p:cNvSpPr>
              <a:spLocks/>
            </p:cNvSpPr>
            <p:nvPr/>
          </p:nvSpPr>
          <p:spPr bwMode="auto">
            <a:xfrm>
              <a:off x="748512" y="3287619"/>
              <a:ext cx="142875" cy="138113"/>
            </a:xfrm>
            <a:custGeom>
              <a:avLst/>
              <a:gdLst>
                <a:gd name="T0" fmla="*/ 181 w 181"/>
                <a:gd name="T1" fmla="*/ 90 h 174"/>
                <a:gd name="T2" fmla="*/ 38 w 181"/>
                <a:gd name="T3" fmla="*/ 0 h 174"/>
                <a:gd name="T4" fmla="*/ 36 w 181"/>
                <a:gd name="T5" fmla="*/ 5 h 174"/>
                <a:gd name="T6" fmla="*/ 32 w 181"/>
                <a:gd name="T7" fmla="*/ 15 h 174"/>
                <a:gd name="T8" fmla="*/ 23 w 181"/>
                <a:gd name="T9" fmla="*/ 31 h 174"/>
                <a:gd name="T10" fmla="*/ 15 w 181"/>
                <a:gd name="T11" fmla="*/ 50 h 174"/>
                <a:gd name="T12" fmla="*/ 8 w 181"/>
                <a:gd name="T13" fmla="*/ 69 h 174"/>
                <a:gd name="T14" fmla="*/ 3 w 181"/>
                <a:gd name="T15" fmla="*/ 87 h 174"/>
                <a:gd name="T16" fmla="*/ 0 w 181"/>
                <a:gd name="T17" fmla="*/ 101 h 174"/>
                <a:gd name="T18" fmla="*/ 2 w 181"/>
                <a:gd name="T19" fmla="*/ 110 h 174"/>
                <a:gd name="T20" fmla="*/ 12 w 181"/>
                <a:gd name="T21" fmla="*/ 117 h 174"/>
                <a:gd name="T22" fmla="*/ 30 w 181"/>
                <a:gd name="T23" fmla="*/ 125 h 174"/>
                <a:gd name="T24" fmla="*/ 55 w 181"/>
                <a:gd name="T25" fmla="*/ 136 h 174"/>
                <a:gd name="T26" fmla="*/ 81 w 181"/>
                <a:gd name="T27" fmla="*/ 147 h 174"/>
                <a:gd name="T28" fmla="*/ 108 w 181"/>
                <a:gd name="T29" fmla="*/ 157 h 174"/>
                <a:gd name="T30" fmla="*/ 131 w 181"/>
                <a:gd name="T31" fmla="*/ 166 h 174"/>
                <a:gd name="T32" fmla="*/ 147 w 181"/>
                <a:gd name="T33" fmla="*/ 172 h 174"/>
                <a:gd name="T34" fmla="*/ 153 w 181"/>
                <a:gd name="T35" fmla="*/ 174 h 174"/>
                <a:gd name="T36" fmla="*/ 181 w 181"/>
                <a:gd name="T37" fmla="*/ 90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1" h="174">
                  <a:moveTo>
                    <a:pt x="181" y="90"/>
                  </a:moveTo>
                  <a:lnTo>
                    <a:pt x="38" y="0"/>
                  </a:lnTo>
                  <a:lnTo>
                    <a:pt x="36" y="5"/>
                  </a:lnTo>
                  <a:lnTo>
                    <a:pt x="32" y="15"/>
                  </a:lnTo>
                  <a:lnTo>
                    <a:pt x="23" y="31"/>
                  </a:lnTo>
                  <a:lnTo>
                    <a:pt x="15" y="50"/>
                  </a:lnTo>
                  <a:lnTo>
                    <a:pt x="8" y="69"/>
                  </a:lnTo>
                  <a:lnTo>
                    <a:pt x="3" y="87"/>
                  </a:lnTo>
                  <a:lnTo>
                    <a:pt x="0" y="101"/>
                  </a:lnTo>
                  <a:lnTo>
                    <a:pt x="2" y="110"/>
                  </a:lnTo>
                  <a:lnTo>
                    <a:pt x="12" y="117"/>
                  </a:lnTo>
                  <a:lnTo>
                    <a:pt x="30" y="125"/>
                  </a:lnTo>
                  <a:lnTo>
                    <a:pt x="55" y="136"/>
                  </a:lnTo>
                  <a:lnTo>
                    <a:pt x="81" y="147"/>
                  </a:lnTo>
                  <a:lnTo>
                    <a:pt x="108" y="157"/>
                  </a:lnTo>
                  <a:lnTo>
                    <a:pt x="131" y="166"/>
                  </a:lnTo>
                  <a:lnTo>
                    <a:pt x="147" y="172"/>
                  </a:lnTo>
                  <a:lnTo>
                    <a:pt x="153" y="174"/>
                  </a:lnTo>
                  <a:lnTo>
                    <a:pt x="181" y="9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44"/>
            <p:cNvSpPr>
              <a:spLocks/>
            </p:cNvSpPr>
            <p:nvPr/>
          </p:nvSpPr>
          <p:spPr bwMode="auto">
            <a:xfrm>
              <a:off x="777087" y="3324132"/>
              <a:ext cx="85725" cy="69850"/>
            </a:xfrm>
            <a:custGeom>
              <a:avLst/>
              <a:gdLst>
                <a:gd name="T0" fmla="*/ 108 w 108"/>
                <a:gd name="T1" fmla="*/ 51 h 89"/>
                <a:gd name="T2" fmla="*/ 21 w 108"/>
                <a:gd name="T3" fmla="*/ 0 h 89"/>
                <a:gd name="T4" fmla="*/ 16 w 108"/>
                <a:gd name="T5" fmla="*/ 4 h 89"/>
                <a:gd name="T6" fmla="*/ 7 w 108"/>
                <a:gd name="T7" fmla="*/ 13 h 89"/>
                <a:gd name="T8" fmla="*/ 0 w 108"/>
                <a:gd name="T9" fmla="*/ 23 h 89"/>
                <a:gd name="T10" fmla="*/ 4 w 108"/>
                <a:gd name="T11" fmla="*/ 31 h 89"/>
                <a:gd name="T12" fmla="*/ 12 w 108"/>
                <a:gd name="T13" fmla="*/ 36 h 89"/>
                <a:gd name="T14" fmla="*/ 23 w 108"/>
                <a:gd name="T15" fmla="*/ 44 h 89"/>
                <a:gd name="T16" fmla="*/ 38 w 108"/>
                <a:gd name="T17" fmla="*/ 53 h 89"/>
                <a:gd name="T18" fmla="*/ 53 w 108"/>
                <a:gd name="T19" fmla="*/ 64 h 89"/>
                <a:gd name="T20" fmla="*/ 68 w 108"/>
                <a:gd name="T21" fmla="*/ 73 h 89"/>
                <a:gd name="T22" fmla="*/ 81 w 108"/>
                <a:gd name="T23" fmla="*/ 81 h 89"/>
                <a:gd name="T24" fmla="*/ 89 w 108"/>
                <a:gd name="T25" fmla="*/ 87 h 89"/>
                <a:gd name="T26" fmla="*/ 92 w 108"/>
                <a:gd name="T27" fmla="*/ 89 h 89"/>
                <a:gd name="T28" fmla="*/ 108 w 108"/>
                <a:gd name="T29" fmla="*/ 5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8" h="89">
                  <a:moveTo>
                    <a:pt x="108" y="51"/>
                  </a:moveTo>
                  <a:lnTo>
                    <a:pt x="21" y="0"/>
                  </a:lnTo>
                  <a:lnTo>
                    <a:pt x="16" y="4"/>
                  </a:lnTo>
                  <a:lnTo>
                    <a:pt x="7" y="13"/>
                  </a:lnTo>
                  <a:lnTo>
                    <a:pt x="0" y="23"/>
                  </a:lnTo>
                  <a:lnTo>
                    <a:pt x="4" y="31"/>
                  </a:lnTo>
                  <a:lnTo>
                    <a:pt x="12" y="36"/>
                  </a:lnTo>
                  <a:lnTo>
                    <a:pt x="23" y="44"/>
                  </a:lnTo>
                  <a:lnTo>
                    <a:pt x="38" y="53"/>
                  </a:lnTo>
                  <a:lnTo>
                    <a:pt x="53" y="64"/>
                  </a:lnTo>
                  <a:lnTo>
                    <a:pt x="68" y="73"/>
                  </a:lnTo>
                  <a:lnTo>
                    <a:pt x="81" y="81"/>
                  </a:lnTo>
                  <a:lnTo>
                    <a:pt x="89" y="87"/>
                  </a:lnTo>
                  <a:lnTo>
                    <a:pt x="92" y="89"/>
                  </a:lnTo>
                  <a:lnTo>
                    <a:pt x="108" y="5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45"/>
            <p:cNvSpPr>
              <a:spLocks/>
            </p:cNvSpPr>
            <p:nvPr/>
          </p:nvSpPr>
          <p:spPr bwMode="auto">
            <a:xfrm>
              <a:off x="932662" y="3282857"/>
              <a:ext cx="160338" cy="198438"/>
            </a:xfrm>
            <a:custGeom>
              <a:avLst/>
              <a:gdLst>
                <a:gd name="T0" fmla="*/ 199 w 203"/>
                <a:gd name="T1" fmla="*/ 19 h 251"/>
                <a:gd name="T2" fmla="*/ 0 w 203"/>
                <a:gd name="T3" fmla="*/ 0 h 251"/>
                <a:gd name="T4" fmla="*/ 4 w 203"/>
                <a:gd name="T5" fmla="*/ 55 h 251"/>
                <a:gd name="T6" fmla="*/ 25 w 203"/>
                <a:gd name="T7" fmla="*/ 251 h 251"/>
                <a:gd name="T8" fmla="*/ 126 w 203"/>
                <a:gd name="T9" fmla="*/ 230 h 251"/>
                <a:gd name="T10" fmla="*/ 133 w 203"/>
                <a:gd name="T11" fmla="*/ 193 h 251"/>
                <a:gd name="T12" fmla="*/ 63 w 203"/>
                <a:gd name="T13" fmla="*/ 202 h 251"/>
                <a:gd name="T14" fmla="*/ 39 w 203"/>
                <a:gd name="T15" fmla="*/ 34 h 251"/>
                <a:gd name="T16" fmla="*/ 203 w 203"/>
                <a:gd name="T17" fmla="*/ 65 h 251"/>
                <a:gd name="T18" fmla="*/ 199 w 203"/>
                <a:gd name="T19" fmla="*/ 19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51">
                  <a:moveTo>
                    <a:pt x="199" y="19"/>
                  </a:moveTo>
                  <a:lnTo>
                    <a:pt x="0" y="0"/>
                  </a:lnTo>
                  <a:lnTo>
                    <a:pt x="4" y="55"/>
                  </a:lnTo>
                  <a:lnTo>
                    <a:pt x="25" y="251"/>
                  </a:lnTo>
                  <a:lnTo>
                    <a:pt x="126" y="230"/>
                  </a:lnTo>
                  <a:lnTo>
                    <a:pt x="133" y="193"/>
                  </a:lnTo>
                  <a:lnTo>
                    <a:pt x="63" y="202"/>
                  </a:lnTo>
                  <a:lnTo>
                    <a:pt x="39" y="34"/>
                  </a:lnTo>
                  <a:lnTo>
                    <a:pt x="203" y="65"/>
                  </a:lnTo>
                  <a:lnTo>
                    <a:pt x="199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46"/>
            <p:cNvSpPr>
              <a:spLocks/>
            </p:cNvSpPr>
            <p:nvPr/>
          </p:nvSpPr>
          <p:spPr bwMode="auto">
            <a:xfrm>
              <a:off x="1012037" y="2944719"/>
              <a:ext cx="638175" cy="354013"/>
            </a:xfrm>
            <a:custGeom>
              <a:avLst/>
              <a:gdLst>
                <a:gd name="T0" fmla="*/ 412 w 805"/>
                <a:gd name="T1" fmla="*/ 439 h 445"/>
                <a:gd name="T2" fmla="*/ 332 w 805"/>
                <a:gd name="T3" fmla="*/ 445 h 445"/>
                <a:gd name="T4" fmla="*/ 256 w 805"/>
                <a:gd name="T5" fmla="*/ 442 h 445"/>
                <a:gd name="T6" fmla="*/ 188 w 805"/>
                <a:gd name="T7" fmla="*/ 431 h 445"/>
                <a:gd name="T8" fmla="*/ 127 w 805"/>
                <a:gd name="T9" fmla="*/ 412 h 445"/>
                <a:gd name="T10" fmla="*/ 77 w 805"/>
                <a:gd name="T11" fmla="*/ 386 h 445"/>
                <a:gd name="T12" fmla="*/ 37 w 805"/>
                <a:gd name="T13" fmla="*/ 354 h 445"/>
                <a:gd name="T14" fmla="*/ 11 w 805"/>
                <a:gd name="T15" fmla="*/ 315 h 445"/>
                <a:gd name="T16" fmla="*/ 0 w 805"/>
                <a:gd name="T17" fmla="*/ 272 h 445"/>
                <a:gd name="T18" fmla="*/ 7 w 805"/>
                <a:gd name="T19" fmla="*/ 229 h 445"/>
                <a:gd name="T20" fmla="*/ 28 w 805"/>
                <a:gd name="T21" fmla="*/ 185 h 445"/>
                <a:gd name="T22" fmla="*/ 64 w 805"/>
                <a:gd name="T23" fmla="*/ 144 h 445"/>
                <a:gd name="T24" fmla="*/ 111 w 805"/>
                <a:gd name="T25" fmla="*/ 106 h 445"/>
                <a:gd name="T26" fmla="*/ 169 w 805"/>
                <a:gd name="T27" fmla="*/ 72 h 445"/>
                <a:gd name="T28" fmla="*/ 237 w 805"/>
                <a:gd name="T29" fmla="*/ 43 h 445"/>
                <a:gd name="T30" fmla="*/ 313 w 805"/>
                <a:gd name="T31" fmla="*/ 20 h 445"/>
                <a:gd name="T32" fmla="*/ 393 w 805"/>
                <a:gd name="T33" fmla="*/ 6 h 445"/>
                <a:gd name="T34" fmla="*/ 473 w 805"/>
                <a:gd name="T35" fmla="*/ 0 h 445"/>
                <a:gd name="T36" fmla="*/ 549 w 805"/>
                <a:gd name="T37" fmla="*/ 4 h 445"/>
                <a:gd name="T38" fmla="*/ 617 w 805"/>
                <a:gd name="T39" fmla="*/ 14 h 445"/>
                <a:gd name="T40" fmla="*/ 678 w 805"/>
                <a:gd name="T41" fmla="*/ 34 h 445"/>
                <a:gd name="T42" fmla="*/ 729 w 805"/>
                <a:gd name="T43" fmla="*/ 59 h 445"/>
                <a:gd name="T44" fmla="*/ 768 w 805"/>
                <a:gd name="T45" fmla="*/ 91 h 445"/>
                <a:gd name="T46" fmla="*/ 795 w 805"/>
                <a:gd name="T47" fmla="*/ 131 h 445"/>
                <a:gd name="T48" fmla="*/ 805 w 805"/>
                <a:gd name="T49" fmla="*/ 173 h 445"/>
                <a:gd name="T50" fmla="*/ 798 w 805"/>
                <a:gd name="T51" fmla="*/ 217 h 445"/>
                <a:gd name="T52" fmla="*/ 777 w 805"/>
                <a:gd name="T53" fmla="*/ 261 h 445"/>
                <a:gd name="T54" fmla="*/ 742 w 805"/>
                <a:gd name="T55" fmla="*/ 302 h 445"/>
                <a:gd name="T56" fmla="*/ 694 w 805"/>
                <a:gd name="T57" fmla="*/ 340 h 445"/>
                <a:gd name="T58" fmla="*/ 637 w 805"/>
                <a:gd name="T59" fmla="*/ 374 h 445"/>
                <a:gd name="T60" fmla="*/ 569 w 805"/>
                <a:gd name="T61" fmla="*/ 403 h 445"/>
                <a:gd name="T62" fmla="*/ 493 w 805"/>
                <a:gd name="T63" fmla="*/ 426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05" h="445">
                  <a:moveTo>
                    <a:pt x="452" y="434"/>
                  </a:moveTo>
                  <a:lnTo>
                    <a:pt x="412" y="439"/>
                  </a:lnTo>
                  <a:lnTo>
                    <a:pt x="372" y="444"/>
                  </a:lnTo>
                  <a:lnTo>
                    <a:pt x="332" y="445"/>
                  </a:lnTo>
                  <a:lnTo>
                    <a:pt x="293" y="445"/>
                  </a:lnTo>
                  <a:lnTo>
                    <a:pt x="256" y="442"/>
                  </a:lnTo>
                  <a:lnTo>
                    <a:pt x="222" y="437"/>
                  </a:lnTo>
                  <a:lnTo>
                    <a:pt x="188" y="431"/>
                  </a:lnTo>
                  <a:lnTo>
                    <a:pt x="156" y="422"/>
                  </a:lnTo>
                  <a:lnTo>
                    <a:pt x="127" y="412"/>
                  </a:lnTo>
                  <a:lnTo>
                    <a:pt x="101" y="400"/>
                  </a:lnTo>
                  <a:lnTo>
                    <a:pt x="77" y="386"/>
                  </a:lnTo>
                  <a:lnTo>
                    <a:pt x="55" y="370"/>
                  </a:lnTo>
                  <a:lnTo>
                    <a:pt x="37" y="354"/>
                  </a:lnTo>
                  <a:lnTo>
                    <a:pt x="22" y="336"/>
                  </a:lnTo>
                  <a:lnTo>
                    <a:pt x="11" y="315"/>
                  </a:lnTo>
                  <a:lnTo>
                    <a:pt x="4" y="294"/>
                  </a:lnTo>
                  <a:lnTo>
                    <a:pt x="0" y="272"/>
                  </a:lnTo>
                  <a:lnTo>
                    <a:pt x="2" y="250"/>
                  </a:lnTo>
                  <a:lnTo>
                    <a:pt x="7" y="229"/>
                  </a:lnTo>
                  <a:lnTo>
                    <a:pt x="15" y="207"/>
                  </a:lnTo>
                  <a:lnTo>
                    <a:pt x="28" y="185"/>
                  </a:lnTo>
                  <a:lnTo>
                    <a:pt x="44" y="164"/>
                  </a:lnTo>
                  <a:lnTo>
                    <a:pt x="64" y="144"/>
                  </a:lnTo>
                  <a:lnTo>
                    <a:pt x="86" y="125"/>
                  </a:lnTo>
                  <a:lnTo>
                    <a:pt x="111" y="106"/>
                  </a:lnTo>
                  <a:lnTo>
                    <a:pt x="139" y="88"/>
                  </a:lnTo>
                  <a:lnTo>
                    <a:pt x="169" y="72"/>
                  </a:lnTo>
                  <a:lnTo>
                    <a:pt x="202" y="57"/>
                  </a:lnTo>
                  <a:lnTo>
                    <a:pt x="237" y="43"/>
                  </a:lnTo>
                  <a:lnTo>
                    <a:pt x="274" y="30"/>
                  </a:lnTo>
                  <a:lnTo>
                    <a:pt x="313" y="20"/>
                  </a:lnTo>
                  <a:lnTo>
                    <a:pt x="353" y="12"/>
                  </a:lnTo>
                  <a:lnTo>
                    <a:pt x="393" y="6"/>
                  </a:lnTo>
                  <a:lnTo>
                    <a:pt x="434" y="2"/>
                  </a:lnTo>
                  <a:lnTo>
                    <a:pt x="473" y="0"/>
                  </a:lnTo>
                  <a:lnTo>
                    <a:pt x="512" y="0"/>
                  </a:lnTo>
                  <a:lnTo>
                    <a:pt x="549" y="4"/>
                  </a:lnTo>
                  <a:lnTo>
                    <a:pt x="584" y="9"/>
                  </a:lnTo>
                  <a:lnTo>
                    <a:pt x="617" y="14"/>
                  </a:lnTo>
                  <a:lnTo>
                    <a:pt x="649" y="24"/>
                  </a:lnTo>
                  <a:lnTo>
                    <a:pt x="678" y="34"/>
                  </a:lnTo>
                  <a:lnTo>
                    <a:pt x="705" y="45"/>
                  </a:lnTo>
                  <a:lnTo>
                    <a:pt x="729" y="59"/>
                  </a:lnTo>
                  <a:lnTo>
                    <a:pt x="751" y="75"/>
                  </a:lnTo>
                  <a:lnTo>
                    <a:pt x="768" y="91"/>
                  </a:lnTo>
                  <a:lnTo>
                    <a:pt x="783" y="110"/>
                  </a:lnTo>
                  <a:lnTo>
                    <a:pt x="795" y="131"/>
                  </a:lnTo>
                  <a:lnTo>
                    <a:pt x="801" y="151"/>
                  </a:lnTo>
                  <a:lnTo>
                    <a:pt x="805" y="173"/>
                  </a:lnTo>
                  <a:lnTo>
                    <a:pt x="804" y="195"/>
                  </a:lnTo>
                  <a:lnTo>
                    <a:pt x="798" y="217"/>
                  </a:lnTo>
                  <a:lnTo>
                    <a:pt x="790" y="239"/>
                  </a:lnTo>
                  <a:lnTo>
                    <a:pt x="777" y="261"/>
                  </a:lnTo>
                  <a:lnTo>
                    <a:pt x="761" y="282"/>
                  </a:lnTo>
                  <a:lnTo>
                    <a:pt x="742" y="302"/>
                  </a:lnTo>
                  <a:lnTo>
                    <a:pt x="720" y="322"/>
                  </a:lnTo>
                  <a:lnTo>
                    <a:pt x="694" y="340"/>
                  </a:lnTo>
                  <a:lnTo>
                    <a:pt x="667" y="358"/>
                  </a:lnTo>
                  <a:lnTo>
                    <a:pt x="637" y="374"/>
                  </a:lnTo>
                  <a:lnTo>
                    <a:pt x="603" y="390"/>
                  </a:lnTo>
                  <a:lnTo>
                    <a:pt x="569" y="403"/>
                  </a:lnTo>
                  <a:lnTo>
                    <a:pt x="532" y="415"/>
                  </a:lnTo>
                  <a:lnTo>
                    <a:pt x="493" y="426"/>
                  </a:lnTo>
                  <a:lnTo>
                    <a:pt x="452" y="43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47"/>
            <p:cNvSpPr>
              <a:spLocks/>
            </p:cNvSpPr>
            <p:nvPr/>
          </p:nvSpPr>
          <p:spPr bwMode="auto">
            <a:xfrm>
              <a:off x="897737" y="2774857"/>
              <a:ext cx="769938" cy="541338"/>
            </a:xfrm>
            <a:custGeom>
              <a:avLst/>
              <a:gdLst>
                <a:gd name="T0" fmla="*/ 73 w 970"/>
                <a:gd name="T1" fmla="*/ 449 h 683"/>
                <a:gd name="T2" fmla="*/ 80 w 970"/>
                <a:gd name="T3" fmla="*/ 409 h 683"/>
                <a:gd name="T4" fmla="*/ 90 w 970"/>
                <a:gd name="T5" fmla="*/ 385 h 683"/>
                <a:gd name="T6" fmla="*/ 91 w 970"/>
                <a:gd name="T7" fmla="*/ 384 h 683"/>
                <a:gd name="T8" fmla="*/ 0 w 970"/>
                <a:gd name="T9" fmla="*/ 245 h 683"/>
                <a:gd name="T10" fmla="*/ 90 w 970"/>
                <a:gd name="T11" fmla="*/ 239 h 683"/>
                <a:gd name="T12" fmla="*/ 171 w 970"/>
                <a:gd name="T13" fmla="*/ 262 h 683"/>
                <a:gd name="T14" fmla="*/ 215 w 970"/>
                <a:gd name="T15" fmla="*/ 227 h 683"/>
                <a:gd name="T16" fmla="*/ 238 w 970"/>
                <a:gd name="T17" fmla="*/ 211 h 683"/>
                <a:gd name="T18" fmla="*/ 297 w 970"/>
                <a:gd name="T19" fmla="*/ 100 h 683"/>
                <a:gd name="T20" fmla="*/ 297 w 970"/>
                <a:gd name="T21" fmla="*/ 181 h 683"/>
                <a:gd name="T22" fmla="*/ 350 w 970"/>
                <a:gd name="T23" fmla="*/ 152 h 683"/>
                <a:gd name="T24" fmla="*/ 399 w 970"/>
                <a:gd name="T25" fmla="*/ 134 h 683"/>
                <a:gd name="T26" fmla="*/ 495 w 970"/>
                <a:gd name="T27" fmla="*/ 0 h 683"/>
                <a:gd name="T28" fmla="*/ 463 w 970"/>
                <a:gd name="T29" fmla="*/ 133 h 683"/>
                <a:gd name="T30" fmla="*/ 521 w 970"/>
                <a:gd name="T31" fmla="*/ 126 h 683"/>
                <a:gd name="T32" fmla="*/ 590 w 970"/>
                <a:gd name="T33" fmla="*/ 133 h 683"/>
                <a:gd name="T34" fmla="*/ 627 w 970"/>
                <a:gd name="T35" fmla="*/ 29 h 683"/>
                <a:gd name="T36" fmla="*/ 670 w 970"/>
                <a:gd name="T37" fmla="*/ 96 h 683"/>
                <a:gd name="T38" fmla="*/ 718 w 970"/>
                <a:gd name="T39" fmla="*/ 157 h 683"/>
                <a:gd name="T40" fmla="*/ 785 w 970"/>
                <a:gd name="T41" fmla="*/ 176 h 683"/>
                <a:gd name="T42" fmla="*/ 818 w 970"/>
                <a:gd name="T43" fmla="*/ 189 h 683"/>
                <a:gd name="T44" fmla="*/ 935 w 970"/>
                <a:gd name="T45" fmla="*/ 219 h 683"/>
                <a:gd name="T46" fmla="*/ 862 w 970"/>
                <a:gd name="T47" fmla="*/ 247 h 683"/>
                <a:gd name="T48" fmla="*/ 905 w 970"/>
                <a:gd name="T49" fmla="*/ 280 h 683"/>
                <a:gd name="T50" fmla="*/ 937 w 970"/>
                <a:gd name="T51" fmla="*/ 317 h 683"/>
                <a:gd name="T52" fmla="*/ 869 w 970"/>
                <a:gd name="T53" fmla="*/ 354 h 683"/>
                <a:gd name="T54" fmla="*/ 829 w 970"/>
                <a:gd name="T55" fmla="*/ 304 h 683"/>
                <a:gd name="T56" fmla="*/ 767 w 970"/>
                <a:gd name="T57" fmla="*/ 265 h 683"/>
                <a:gd name="T58" fmla="*/ 686 w 970"/>
                <a:gd name="T59" fmla="*/ 240 h 683"/>
                <a:gd name="T60" fmla="*/ 593 w 970"/>
                <a:gd name="T61" fmla="*/ 227 h 683"/>
                <a:gd name="T62" fmla="*/ 490 w 970"/>
                <a:gd name="T63" fmla="*/ 232 h 683"/>
                <a:gd name="T64" fmla="*/ 406 w 970"/>
                <a:gd name="T65" fmla="*/ 248 h 683"/>
                <a:gd name="T66" fmla="*/ 331 w 970"/>
                <a:gd name="T67" fmla="*/ 273 h 683"/>
                <a:gd name="T68" fmla="*/ 268 w 970"/>
                <a:gd name="T69" fmla="*/ 306 h 683"/>
                <a:gd name="T70" fmla="*/ 218 w 970"/>
                <a:gd name="T71" fmla="*/ 347 h 683"/>
                <a:gd name="T72" fmla="*/ 185 w 970"/>
                <a:gd name="T73" fmla="*/ 391 h 683"/>
                <a:gd name="T74" fmla="*/ 172 w 970"/>
                <a:gd name="T75" fmla="*/ 424 h 683"/>
                <a:gd name="T76" fmla="*/ 169 w 970"/>
                <a:gd name="T77" fmla="*/ 448 h 683"/>
                <a:gd name="T78" fmla="*/ 171 w 970"/>
                <a:gd name="T79" fmla="*/ 471 h 683"/>
                <a:gd name="T80" fmla="*/ 197 w 970"/>
                <a:gd name="T81" fmla="*/ 529 h 683"/>
                <a:gd name="T82" fmla="*/ 252 w 970"/>
                <a:gd name="T83" fmla="*/ 575 h 683"/>
                <a:gd name="T84" fmla="*/ 328 w 970"/>
                <a:gd name="T85" fmla="*/ 608 h 683"/>
                <a:gd name="T86" fmla="*/ 421 w 970"/>
                <a:gd name="T87" fmla="*/ 628 h 683"/>
                <a:gd name="T88" fmla="*/ 526 w 970"/>
                <a:gd name="T89" fmla="*/ 630 h 683"/>
                <a:gd name="T90" fmla="*/ 629 w 970"/>
                <a:gd name="T91" fmla="*/ 615 h 683"/>
                <a:gd name="T92" fmla="*/ 717 w 970"/>
                <a:gd name="T93" fmla="*/ 586 h 683"/>
                <a:gd name="T94" fmla="*/ 790 w 970"/>
                <a:gd name="T95" fmla="*/ 547 h 683"/>
                <a:gd name="T96" fmla="*/ 844 w 970"/>
                <a:gd name="T97" fmla="*/ 500 h 683"/>
                <a:gd name="T98" fmla="*/ 876 w 970"/>
                <a:gd name="T99" fmla="*/ 447 h 683"/>
                <a:gd name="T100" fmla="*/ 959 w 970"/>
                <a:gd name="T101" fmla="*/ 362 h 683"/>
                <a:gd name="T102" fmla="*/ 962 w 970"/>
                <a:gd name="T103" fmla="*/ 372 h 683"/>
                <a:gd name="T104" fmla="*/ 963 w 970"/>
                <a:gd name="T105" fmla="*/ 426 h 683"/>
                <a:gd name="T106" fmla="*/ 930 w 970"/>
                <a:gd name="T107" fmla="*/ 500 h 683"/>
                <a:gd name="T108" fmla="*/ 865 w 970"/>
                <a:gd name="T109" fmla="*/ 567 h 683"/>
                <a:gd name="T110" fmla="*/ 770 w 970"/>
                <a:gd name="T111" fmla="*/ 622 h 683"/>
                <a:gd name="T112" fmla="*/ 652 w 970"/>
                <a:gd name="T113" fmla="*/ 661 h 683"/>
                <a:gd name="T114" fmla="*/ 518 w 970"/>
                <a:gd name="T115" fmla="*/ 682 h 683"/>
                <a:gd name="T116" fmla="*/ 386 w 970"/>
                <a:gd name="T117" fmla="*/ 679 h 683"/>
                <a:gd name="T118" fmla="*/ 271 w 970"/>
                <a:gd name="T119" fmla="*/ 654 h 683"/>
                <a:gd name="T120" fmla="*/ 176 w 970"/>
                <a:gd name="T121" fmla="*/ 612 h 683"/>
                <a:gd name="T122" fmla="*/ 108 w 970"/>
                <a:gd name="T123" fmla="*/ 554 h 683"/>
                <a:gd name="T124" fmla="*/ 74 w 970"/>
                <a:gd name="T125" fmla="*/ 483 h 6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970" h="683">
                  <a:moveTo>
                    <a:pt x="74" y="483"/>
                  </a:moveTo>
                  <a:lnTo>
                    <a:pt x="73" y="467"/>
                  </a:lnTo>
                  <a:lnTo>
                    <a:pt x="73" y="449"/>
                  </a:lnTo>
                  <a:lnTo>
                    <a:pt x="74" y="433"/>
                  </a:lnTo>
                  <a:lnTo>
                    <a:pt x="78" y="417"/>
                  </a:lnTo>
                  <a:lnTo>
                    <a:pt x="80" y="409"/>
                  </a:lnTo>
                  <a:lnTo>
                    <a:pt x="83" y="401"/>
                  </a:lnTo>
                  <a:lnTo>
                    <a:pt x="87" y="393"/>
                  </a:lnTo>
                  <a:lnTo>
                    <a:pt x="90" y="385"/>
                  </a:lnTo>
                  <a:lnTo>
                    <a:pt x="91" y="385"/>
                  </a:lnTo>
                  <a:lnTo>
                    <a:pt x="91" y="384"/>
                  </a:lnTo>
                  <a:lnTo>
                    <a:pt x="91" y="384"/>
                  </a:lnTo>
                  <a:lnTo>
                    <a:pt x="91" y="384"/>
                  </a:lnTo>
                  <a:lnTo>
                    <a:pt x="104" y="333"/>
                  </a:lnTo>
                  <a:lnTo>
                    <a:pt x="0" y="245"/>
                  </a:lnTo>
                  <a:lnTo>
                    <a:pt x="49" y="133"/>
                  </a:lnTo>
                  <a:lnTo>
                    <a:pt x="125" y="182"/>
                  </a:lnTo>
                  <a:lnTo>
                    <a:pt x="90" y="239"/>
                  </a:lnTo>
                  <a:lnTo>
                    <a:pt x="151" y="285"/>
                  </a:lnTo>
                  <a:lnTo>
                    <a:pt x="159" y="274"/>
                  </a:lnTo>
                  <a:lnTo>
                    <a:pt x="171" y="262"/>
                  </a:lnTo>
                  <a:lnTo>
                    <a:pt x="185" y="250"/>
                  </a:lnTo>
                  <a:lnTo>
                    <a:pt x="200" y="237"/>
                  </a:lnTo>
                  <a:lnTo>
                    <a:pt x="215" y="227"/>
                  </a:lnTo>
                  <a:lnTo>
                    <a:pt x="226" y="219"/>
                  </a:lnTo>
                  <a:lnTo>
                    <a:pt x="234" y="213"/>
                  </a:lnTo>
                  <a:lnTo>
                    <a:pt x="238" y="211"/>
                  </a:lnTo>
                  <a:lnTo>
                    <a:pt x="163" y="101"/>
                  </a:lnTo>
                  <a:lnTo>
                    <a:pt x="248" y="32"/>
                  </a:lnTo>
                  <a:lnTo>
                    <a:pt x="297" y="100"/>
                  </a:lnTo>
                  <a:lnTo>
                    <a:pt x="242" y="127"/>
                  </a:lnTo>
                  <a:lnTo>
                    <a:pt x="291" y="190"/>
                  </a:lnTo>
                  <a:lnTo>
                    <a:pt x="297" y="181"/>
                  </a:lnTo>
                  <a:lnTo>
                    <a:pt x="310" y="171"/>
                  </a:lnTo>
                  <a:lnTo>
                    <a:pt x="329" y="161"/>
                  </a:lnTo>
                  <a:lnTo>
                    <a:pt x="350" y="152"/>
                  </a:lnTo>
                  <a:lnTo>
                    <a:pt x="369" y="144"/>
                  </a:lnTo>
                  <a:lnTo>
                    <a:pt x="386" y="138"/>
                  </a:lnTo>
                  <a:lnTo>
                    <a:pt x="399" y="134"/>
                  </a:lnTo>
                  <a:lnTo>
                    <a:pt x="404" y="133"/>
                  </a:lnTo>
                  <a:lnTo>
                    <a:pt x="366" y="37"/>
                  </a:lnTo>
                  <a:lnTo>
                    <a:pt x="495" y="0"/>
                  </a:lnTo>
                  <a:lnTo>
                    <a:pt x="512" y="70"/>
                  </a:lnTo>
                  <a:lnTo>
                    <a:pt x="448" y="78"/>
                  </a:lnTo>
                  <a:lnTo>
                    <a:pt x="463" y="133"/>
                  </a:lnTo>
                  <a:lnTo>
                    <a:pt x="476" y="128"/>
                  </a:lnTo>
                  <a:lnTo>
                    <a:pt x="497" y="126"/>
                  </a:lnTo>
                  <a:lnTo>
                    <a:pt x="521" y="126"/>
                  </a:lnTo>
                  <a:lnTo>
                    <a:pt x="547" y="128"/>
                  </a:lnTo>
                  <a:lnTo>
                    <a:pt x="570" y="130"/>
                  </a:lnTo>
                  <a:lnTo>
                    <a:pt x="590" y="133"/>
                  </a:lnTo>
                  <a:lnTo>
                    <a:pt x="604" y="135"/>
                  </a:lnTo>
                  <a:lnTo>
                    <a:pt x="609" y="136"/>
                  </a:lnTo>
                  <a:lnTo>
                    <a:pt x="627" y="29"/>
                  </a:lnTo>
                  <a:lnTo>
                    <a:pt x="739" y="33"/>
                  </a:lnTo>
                  <a:lnTo>
                    <a:pt x="743" y="105"/>
                  </a:lnTo>
                  <a:lnTo>
                    <a:pt x="670" y="96"/>
                  </a:lnTo>
                  <a:lnTo>
                    <a:pt x="676" y="152"/>
                  </a:lnTo>
                  <a:lnTo>
                    <a:pt x="697" y="153"/>
                  </a:lnTo>
                  <a:lnTo>
                    <a:pt x="718" y="157"/>
                  </a:lnTo>
                  <a:lnTo>
                    <a:pt x="743" y="162"/>
                  </a:lnTo>
                  <a:lnTo>
                    <a:pt x="766" y="169"/>
                  </a:lnTo>
                  <a:lnTo>
                    <a:pt x="785" y="176"/>
                  </a:lnTo>
                  <a:lnTo>
                    <a:pt x="803" y="183"/>
                  </a:lnTo>
                  <a:lnTo>
                    <a:pt x="813" y="188"/>
                  </a:lnTo>
                  <a:lnTo>
                    <a:pt x="818" y="189"/>
                  </a:lnTo>
                  <a:lnTo>
                    <a:pt x="903" y="120"/>
                  </a:lnTo>
                  <a:lnTo>
                    <a:pt x="970" y="162"/>
                  </a:lnTo>
                  <a:lnTo>
                    <a:pt x="935" y="219"/>
                  </a:lnTo>
                  <a:lnTo>
                    <a:pt x="881" y="190"/>
                  </a:lnTo>
                  <a:lnTo>
                    <a:pt x="845" y="237"/>
                  </a:lnTo>
                  <a:lnTo>
                    <a:pt x="862" y="247"/>
                  </a:lnTo>
                  <a:lnTo>
                    <a:pt x="877" y="257"/>
                  </a:lnTo>
                  <a:lnTo>
                    <a:pt x="892" y="268"/>
                  </a:lnTo>
                  <a:lnTo>
                    <a:pt x="905" y="280"/>
                  </a:lnTo>
                  <a:lnTo>
                    <a:pt x="918" y="292"/>
                  </a:lnTo>
                  <a:lnTo>
                    <a:pt x="928" y="304"/>
                  </a:lnTo>
                  <a:lnTo>
                    <a:pt x="937" y="317"/>
                  </a:lnTo>
                  <a:lnTo>
                    <a:pt x="945" y="331"/>
                  </a:lnTo>
                  <a:lnTo>
                    <a:pt x="877" y="372"/>
                  </a:lnTo>
                  <a:lnTo>
                    <a:pt x="869" y="354"/>
                  </a:lnTo>
                  <a:lnTo>
                    <a:pt x="859" y="336"/>
                  </a:lnTo>
                  <a:lnTo>
                    <a:pt x="845" y="319"/>
                  </a:lnTo>
                  <a:lnTo>
                    <a:pt x="829" y="304"/>
                  </a:lnTo>
                  <a:lnTo>
                    <a:pt x="811" y="290"/>
                  </a:lnTo>
                  <a:lnTo>
                    <a:pt x="790" y="277"/>
                  </a:lnTo>
                  <a:lnTo>
                    <a:pt x="767" y="265"/>
                  </a:lnTo>
                  <a:lnTo>
                    <a:pt x="741" y="255"/>
                  </a:lnTo>
                  <a:lnTo>
                    <a:pt x="715" y="247"/>
                  </a:lnTo>
                  <a:lnTo>
                    <a:pt x="686" y="240"/>
                  </a:lnTo>
                  <a:lnTo>
                    <a:pt x="656" y="234"/>
                  </a:lnTo>
                  <a:lnTo>
                    <a:pt x="625" y="229"/>
                  </a:lnTo>
                  <a:lnTo>
                    <a:pt x="593" y="227"/>
                  </a:lnTo>
                  <a:lnTo>
                    <a:pt x="559" y="227"/>
                  </a:lnTo>
                  <a:lnTo>
                    <a:pt x="525" y="228"/>
                  </a:lnTo>
                  <a:lnTo>
                    <a:pt x="490" y="232"/>
                  </a:lnTo>
                  <a:lnTo>
                    <a:pt x="461" y="236"/>
                  </a:lnTo>
                  <a:lnTo>
                    <a:pt x="433" y="241"/>
                  </a:lnTo>
                  <a:lnTo>
                    <a:pt x="406" y="248"/>
                  </a:lnTo>
                  <a:lnTo>
                    <a:pt x="380" y="255"/>
                  </a:lnTo>
                  <a:lnTo>
                    <a:pt x="355" y="264"/>
                  </a:lnTo>
                  <a:lnTo>
                    <a:pt x="331" y="273"/>
                  </a:lnTo>
                  <a:lnTo>
                    <a:pt x="308" y="283"/>
                  </a:lnTo>
                  <a:lnTo>
                    <a:pt x="287" y="295"/>
                  </a:lnTo>
                  <a:lnTo>
                    <a:pt x="268" y="306"/>
                  </a:lnTo>
                  <a:lnTo>
                    <a:pt x="249" y="319"/>
                  </a:lnTo>
                  <a:lnTo>
                    <a:pt x="233" y="333"/>
                  </a:lnTo>
                  <a:lnTo>
                    <a:pt x="218" y="347"/>
                  </a:lnTo>
                  <a:lnTo>
                    <a:pt x="206" y="361"/>
                  </a:lnTo>
                  <a:lnTo>
                    <a:pt x="194" y="376"/>
                  </a:lnTo>
                  <a:lnTo>
                    <a:pt x="185" y="391"/>
                  </a:lnTo>
                  <a:lnTo>
                    <a:pt x="178" y="407"/>
                  </a:lnTo>
                  <a:lnTo>
                    <a:pt x="174" y="415"/>
                  </a:lnTo>
                  <a:lnTo>
                    <a:pt x="172" y="424"/>
                  </a:lnTo>
                  <a:lnTo>
                    <a:pt x="171" y="432"/>
                  </a:lnTo>
                  <a:lnTo>
                    <a:pt x="170" y="440"/>
                  </a:lnTo>
                  <a:lnTo>
                    <a:pt x="169" y="448"/>
                  </a:lnTo>
                  <a:lnTo>
                    <a:pt x="169" y="455"/>
                  </a:lnTo>
                  <a:lnTo>
                    <a:pt x="170" y="463"/>
                  </a:lnTo>
                  <a:lnTo>
                    <a:pt x="171" y="471"/>
                  </a:lnTo>
                  <a:lnTo>
                    <a:pt x="177" y="491"/>
                  </a:lnTo>
                  <a:lnTo>
                    <a:pt x="186" y="510"/>
                  </a:lnTo>
                  <a:lnTo>
                    <a:pt x="197" y="529"/>
                  </a:lnTo>
                  <a:lnTo>
                    <a:pt x="212" y="545"/>
                  </a:lnTo>
                  <a:lnTo>
                    <a:pt x="231" y="561"/>
                  </a:lnTo>
                  <a:lnTo>
                    <a:pt x="252" y="575"/>
                  </a:lnTo>
                  <a:lnTo>
                    <a:pt x="275" y="588"/>
                  </a:lnTo>
                  <a:lnTo>
                    <a:pt x="301" y="599"/>
                  </a:lnTo>
                  <a:lnTo>
                    <a:pt x="328" y="608"/>
                  </a:lnTo>
                  <a:lnTo>
                    <a:pt x="358" y="618"/>
                  </a:lnTo>
                  <a:lnTo>
                    <a:pt x="389" y="623"/>
                  </a:lnTo>
                  <a:lnTo>
                    <a:pt x="421" y="628"/>
                  </a:lnTo>
                  <a:lnTo>
                    <a:pt x="454" y="630"/>
                  </a:lnTo>
                  <a:lnTo>
                    <a:pt x="490" y="631"/>
                  </a:lnTo>
                  <a:lnTo>
                    <a:pt x="526" y="630"/>
                  </a:lnTo>
                  <a:lnTo>
                    <a:pt x="562" y="627"/>
                  </a:lnTo>
                  <a:lnTo>
                    <a:pt x="595" y="622"/>
                  </a:lnTo>
                  <a:lnTo>
                    <a:pt x="629" y="615"/>
                  </a:lnTo>
                  <a:lnTo>
                    <a:pt x="660" y="607"/>
                  </a:lnTo>
                  <a:lnTo>
                    <a:pt x="688" y="598"/>
                  </a:lnTo>
                  <a:lnTo>
                    <a:pt x="717" y="586"/>
                  </a:lnTo>
                  <a:lnTo>
                    <a:pt x="744" y="575"/>
                  </a:lnTo>
                  <a:lnTo>
                    <a:pt x="768" y="562"/>
                  </a:lnTo>
                  <a:lnTo>
                    <a:pt x="790" y="547"/>
                  </a:lnTo>
                  <a:lnTo>
                    <a:pt x="811" y="532"/>
                  </a:lnTo>
                  <a:lnTo>
                    <a:pt x="829" y="516"/>
                  </a:lnTo>
                  <a:lnTo>
                    <a:pt x="844" y="500"/>
                  </a:lnTo>
                  <a:lnTo>
                    <a:pt x="858" y="483"/>
                  </a:lnTo>
                  <a:lnTo>
                    <a:pt x="868" y="464"/>
                  </a:lnTo>
                  <a:lnTo>
                    <a:pt x="876" y="447"/>
                  </a:lnTo>
                  <a:lnTo>
                    <a:pt x="881" y="427"/>
                  </a:lnTo>
                  <a:lnTo>
                    <a:pt x="883" y="409"/>
                  </a:lnTo>
                  <a:lnTo>
                    <a:pt x="959" y="362"/>
                  </a:lnTo>
                  <a:lnTo>
                    <a:pt x="960" y="365"/>
                  </a:lnTo>
                  <a:lnTo>
                    <a:pt x="962" y="369"/>
                  </a:lnTo>
                  <a:lnTo>
                    <a:pt x="962" y="372"/>
                  </a:lnTo>
                  <a:lnTo>
                    <a:pt x="963" y="376"/>
                  </a:lnTo>
                  <a:lnTo>
                    <a:pt x="965" y="401"/>
                  </a:lnTo>
                  <a:lnTo>
                    <a:pt x="963" y="426"/>
                  </a:lnTo>
                  <a:lnTo>
                    <a:pt x="956" y="452"/>
                  </a:lnTo>
                  <a:lnTo>
                    <a:pt x="945" y="476"/>
                  </a:lnTo>
                  <a:lnTo>
                    <a:pt x="930" y="500"/>
                  </a:lnTo>
                  <a:lnTo>
                    <a:pt x="912" y="523"/>
                  </a:lnTo>
                  <a:lnTo>
                    <a:pt x="890" y="546"/>
                  </a:lnTo>
                  <a:lnTo>
                    <a:pt x="865" y="567"/>
                  </a:lnTo>
                  <a:lnTo>
                    <a:pt x="836" y="586"/>
                  </a:lnTo>
                  <a:lnTo>
                    <a:pt x="805" y="605"/>
                  </a:lnTo>
                  <a:lnTo>
                    <a:pt x="770" y="622"/>
                  </a:lnTo>
                  <a:lnTo>
                    <a:pt x="733" y="637"/>
                  </a:lnTo>
                  <a:lnTo>
                    <a:pt x="693" y="650"/>
                  </a:lnTo>
                  <a:lnTo>
                    <a:pt x="652" y="661"/>
                  </a:lnTo>
                  <a:lnTo>
                    <a:pt x="608" y="671"/>
                  </a:lnTo>
                  <a:lnTo>
                    <a:pt x="563" y="677"/>
                  </a:lnTo>
                  <a:lnTo>
                    <a:pt x="518" y="682"/>
                  </a:lnTo>
                  <a:lnTo>
                    <a:pt x="473" y="683"/>
                  </a:lnTo>
                  <a:lnTo>
                    <a:pt x="429" y="682"/>
                  </a:lnTo>
                  <a:lnTo>
                    <a:pt x="386" y="679"/>
                  </a:lnTo>
                  <a:lnTo>
                    <a:pt x="346" y="673"/>
                  </a:lnTo>
                  <a:lnTo>
                    <a:pt x="307" y="665"/>
                  </a:lnTo>
                  <a:lnTo>
                    <a:pt x="271" y="654"/>
                  </a:lnTo>
                  <a:lnTo>
                    <a:pt x="237" y="642"/>
                  </a:lnTo>
                  <a:lnTo>
                    <a:pt x="204" y="628"/>
                  </a:lnTo>
                  <a:lnTo>
                    <a:pt x="176" y="612"/>
                  </a:lnTo>
                  <a:lnTo>
                    <a:pt x="149" y="594"/>
                  </a:lnTo>
                  <a:lnTo>
                    <a:pt x="127" y="575"/>
                  </a:lnTo>
                  <a:lnTo>
                    <a:pt x="108" y="554"/>
                  </a:lnTo>
                  <a:lnTo>
                    <a:pt x="93" y="531"/>
                  </a:lnTo>
                  <a:lnTo>
                    <a:pt x="81" y="508"/>
                  </a:lnTo>
                  <a:lnTo>
                    <a:pt x="74" y="4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48"/>
            <p:cNvSpPr>
              <a:spLocks/>
            </p:cNvSpPr>
            <p:nvPr/>
          </p:nvSpPr>
          <p:spPr bwMode="auto">
            <a:xfrm>
              <a:off x="1594649" y="3036794"/>
              <a:ext cx="65088" cy="61913"/>
            </a:xfrm>
            <a:custGeom>
              <a:avLst/>
              <a:gdLst>
                <a:gd name="T0" fmla="*/ 4 w 82"/>
                <a:gd name="T1" fmla="*/ 55 h 78"/>
                <a:gd name="T2" fmla="*/ 4 w 82"/>
                <a:gd name="T3" fmla="*/ 52 h 78"/>
                <a:gd name="T4" fmla="*/ 3 w 82"/>
                <a:gd name="T5" fmla="*/ 48 h 78"/>
                <a:gd name="T6" fmla="*/ 2 w 82"/>
                <a:gd name="T7" fmla="*/ 45 h 78"/>
                <a:gd name="T8" fmla="*/ 0 w 82"/>
                <a:gd name="T9" fmla="*/ 41 h 78"/>
                <a:gd name="T10" fmla="*/ 68 w 82"/>
                <a:gd name="T11" fmla="*/ 0 h 78"/>
                <a:gd name="T12" fmla="*/ 73 w 82"/>
                <a:gd name="T13" fmla="*/ 8 h 78"/>
                <a:gd name="T14" fmla="*/ 77 w 82"/>
                <a:gd name="T15" fmla="*/ 15 h 78"/>
                <a:gd name="T16" fmla="*/ 80 w 82"/>
                <a:gd name="T17" fmla="*/ 23 h 78"/>
                <a:gd name="T18" fmla="*/ 82 w 82"/>
                <a:gd name="T19" fmla="*/ 31 h 78"/>
                <a:gd name="T20" fmla="*/ 6 w 82"/>
                <a:gd name="T21" fmla="*/ 78 h 78"/>
                <a:gd name="T22" fmla="*/ 6 w 82"/>
                <a:gd name="T23" fmla="*/ 72 h 78"/>
                <a:gd name="T24" fmla="*/ 5 w 82"/>
                <a:gd name="T25" fmla="*/ 66 h 78"/>
                <a:gd name="T26" fmla="*/ 5 w 82"/>
                <a:gd name="T27" fmla="*/ 61 h 78"/>
                <a:gd name="T28" fmla="*/ 4 w 82"/>
                <a:gd name="T29" fmla="*/ 55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2" h="78">
                  <a:moveTo>
                    <a:pt x="4" y="55"/>
                  </a:moveTo>
                  <a:lnTo>
                    <a:pt x="4" y="52"/>
                  </a:lnTo>
                  <a:lnTo>
                    <a:pt x="3" y="48"/>
                  </a:lnTo>
                  <a:lnTo>
                    <a:pt x="2" y="45"/>
                  </a:lnTo>
                  <a:lnTo>
                    <a:pt x="0" y="41"/>
                  </a:lnTo>
                  <a:lnTo>
                    <a:pt x="68" y="0"/>
                  </a:lnTo>
                  <a:lnTo>
                    <a:pt x="73" y="8"/>
                  </a:lnTo>
                  <a:lnTo>
                    <a:pt x="77" y="15"/>
                  </a:lnTo>
                  <a:lnTo>
                    <a:pt x="80" y="23"/>
                  </a:lnTo>
                  <a:lnTo>
                    <a:pt x="82" y="31"/>
                  </a:lnTo>
                  <a:lnTo>
                    <a:pt x="6" y="78"/>
                  </a:lnTo>
                  <a:lnTo>
                    <a:pt x="6" y="72"/>
                  </a:lnTo>
                  <a:lnTo>
                    <a:pt x="5" y="66"/>
                  </a:lnTo>
                  <a:lnTo>
                    <a:pt x="5" y="61"/>
                  </a:lnTo>
                  <a:lnTo>
                    <a:pt x="4" y="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49"/>
            <p:cNvSpPr>
              <a:spLocks/>
            </p:cNvSpPr>
            <p:nvPr/>
          </p:nvSpPr>
          <p:spPr bwMode="auto">
            <a:xfrm>
              <a:off x="1329537" y="3036794"/>
              <a:ext cx="115888" cy="130175"/>
            </a:xfrm>
            <a:custGeom>
              <a:avLst/>
              <a:gdLst>
                <a:gd name="T0" fmla="*/ 78 w 147"/>
                <a:gd name="T1" fmla="*/ 0 h 164"/>
                <a:gd name="T2" fmla="*/ 82 w 147"/>
                <a:gd name="T3" fmla="*/ 5 h 164"/>
                <a:gd name="T4" fmla="*/ 93 w 147"/>
                <a:gd name="T5" fmla="*/ 19 h 164"/>
                <a:gd name="T6" fmla="*/ 108 w 147"/>
                <a:gd name="T7" fmla="*/ 40 h 164"/>
                <a:gd name="T8" fmla="*/ 124 w 147"/>
                <a:gd name="T9" fmla="*/ 65 h 164"/>
                <a:gd name="T10" fmla="*/ 138 w 147"/>
                <a:gd name="T11" fmla="*/ 92 h 164"/>
                <a:gd name="T12" fmla="*/ 146 w 147"/>
                <a:gd name="T13" fmla="*/ 118 h 164"/>
                <a:gd name="T14" fmla="*/ 147 w 147"/>
                <a:gd name="T15" fmla="*/ 141 h 164"/>
                <a:gd name="T16" fmla="*/ 136 w 147"/>
                <a:gd name="T17" fmla="*/ 159 h 164"/>
                <a:gd name="T18" fmla="*/ 0 w 147"/>
                <a:gd name="T19" fmla="*/ 164 h 164"/>
                <a:gd name="T20" fmla="*/ 104 w 147"/>
                <a:gd name="T21" fmla="*/ 113 h 164"/>
                <a:gd name="T22" fmla="*/ 78 w 147"/>
                <a:gd name="T23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7" h="164">
                  <a:moveTo>
                    <a:pt x="78" y="0"/>
                  </a:moveTo>
                  <a:lnTo>
                    <a:pt x="82" y="5"/>
                  </a:lnTo>
                  <a:lnTo>
                    <a:pt x="93" y="19"/>
                  </a:lnTo>
                  <a:lnTo>
                    <a:pt x="108" y="40"/>
                  </a:lnTo>
                  <a:lnTo>
                    <a:pt x="124" y="65"/>
                  </a:lnTo>
                  <a:lnTo>
                    <a:pt x="138" y="92"/>
                  </a:lnTo>
                  <a:lnTo>
                    <a:pt x="146" y="118"/>
                  </a:lnTo>
                  <a:lnTo>
                    <a:pt x="147" y="141"/>
                  </a:lnTo>
                  <a:lnTo>
                    <a:pt x="136" y="159"/>
                  </a:lnTo>
                  <a:lnTo>
                    <a:pt x="0" y="164"/>
                  </a:lnTo>
                  <a:lnTo>
                    <a:pt x="104" y="113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50"/>
            <p:cNvSpPr>
              <a:spLocks/>
            </p:cNvSpPr>
            <p:nvPr/>
          </p:nvSpPr>
          <p:spPr bwMode="auto">
            <a:xfrm>
              <a:off x="1221587" y="3022507"/>
              <a:ext cx="74613" cy="96838"/>
            </a:xfrm>
            <a:custGeom>
              <a:avLst/>
              <a:gdLst>
                <a:gd name="T0" fmla="*/ 4 w 96"/>
                <a:gd name="T1" fmla="*/ 76 h 122"/>
                <a:gd name="T2" fmla="*/ 8 w 96"/>
                <a:gd name="T3" fmla="*/ 88 h 122"/>
                <a:gd name="T4" fmla="*/ 15 w 96"/>
                <a:gd name="T5" fmla="*/ 98 h 122"/>
                <a:gd name="T6" fmla="*/ 23 w 96"/>
                <a:gd name="T7" fmla="*/ 106 h 122"/>
                <a:gd name="T8" fmla="*/ 31 w 96"/>
                <a:gd name="T9" fmla="*/ 114 h 122"/>
                <a:gd name="T10" fmla="*/ 41 w 96"/>
                <a:gd name="T11" fmla="*/ 119 h 122"/>
                <a:gd name="T12" fmla="*/ 50 w 96"/>
                <a:gd name="T13" fmla="*/ 122 h 122"/>
                <a:gd name="T14" fmla="*/ 59 w 96"/>
                <a:gd name="T15" fmla="*/ 122 h 122"/>
                <a:gd name="T16" fmla="*/ 68 w 96"/>
                <a:gd name="T17" fmla="*/ 121 h 122"/>
                <a:gd name="T18" fmla="*/ 83 w 96"/>
                <a:gd name="T19" fmla="*/ 111 h 122"/>
                <a:gd name="T20" fmla="*/ 92 w 96"/>
                <a:gd name="T21" fmla="*/ 94 h 122"/>
                <a:gd name="T22" fmla="*/ 96 w 96"/>
                <a:gd name="T23" fmla="*/ 71 h 122"/>
                <a:gd name="T24" fmla="*/ 92 w 96"/>
                <a:gd name="T25" fmla="*/ 46 h 122"/>
                <a:gd name="T26" fmla="*/ 88 w 96"/>
                <a:gd name="T27" fmla="*/ 35 h 122"/>
                <a:gd name="T28" fmla="*/ 81 w 96"/>
                <a:gd name="T29" fmla="*/ 24 h 122"/>
                <a:gd name="T30" fmla="*/ 73 w 96"/>
                <a:gd name="T31" fmla="*/ 16 h 122"/>
                <a:gd name="T32" fmla="*/ 65 w 96"/>
                <a:gd name="T33" fmla="*/ 8 h 122"/>
                <a:gd name="T34" fmla="*/ 56 w 96"/>
                <a:gd name="T35" fmla="*/ 4 h 122"/>
                <a:gd name="T36" fmla="*/ 46 w 96"/>
                <a:gd name="T37" fmla="*/ 0 h 122"/>
                <a:gd name="T38" fmla="*/ 37 w 96"/>
                <a:gd name="T39" fmla="*/ 0 h 122"/>
                <a:gd name="T40" fmla="*/ 28 w 96"/>
                <a:gd name="T41" fmla="*/ 1 h 122"/>
                <a:gd name="T42" fmla="*/ 20 w 96"/>
                <a:gd name="T43" fmla="*/ 6 h 122"/>
                <a:gd name="T44" fmla="*/ 13 w 96"/>
                <a:gd name="T45" fmla="*/ 12 h 122"/>
                <a:gd name="T46" fmla="*/ 7 w 96"/>
                <a:gd name="T47" fmla="*/ 20 h 122"/>
                <a:gd name="T48" fmla="*/ 3 w 96"/>
                <a:gd name="T49" fmla="*/ 29 h 122"/>
                <a:gd name="T50" fmla="*/ 0 w 96"/>
                <a:gd name="T51" fmla="*/ 41 h 122"/>
                <a:gd name="T52" fmla="*/ 0 w 96"/>
                <a:gd name="T53" fmla="*/ 52 h 122"/>
                <a:gd name="T54" fmla="*/ 0 w 96"/>
                <a:gd name="T55" fmla="*/ 64 h 122"/>
                <a:gd name="T56" fmla="*/ 4 w 96"/>
                <a:gd name="T57" fmla="*/ 76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96" h="122">
                  <a:moveTo>
                    <a:pt x="4" y="76"/>
                  </a:moveTo>
                  <a:lnTo>
                    <a:pt x="8" y="88"/>
                  </a:lnTo>
                  <a:lnTo>
                    <a:pt x="15" y="98"/>
                  </a:lnTo>
                  <a:lnTo>
                    <a:pt x="23" y="106"/>
                  </a:lnTo>
                  <a:lnTo>
                    <a:pt x="31" y="114"/>
                  </a:lnTo>
                  <a:lnTo>
                    <a:pt x="41" y="119"/>
                  </a:lnTo>
                  <a:lnTo>
                    <a:pt x="50" y="122"/>
                  </a:lnTo>
                  <a:lnTo>
                    <a:pt x="59" y="122"/>
                  </a:lnTo>
                  <a:lnTo>
                    <a:pt x="68" y="121"/>
                  </a:lnTo>
                  <a:lnTo>
                    <a:pt x="83" y="111"/>
                  </a:lnTo>
                  <a:lnTo>
                    <a:pt x="92" y="94"/>
                  </a:lnTo>
                  <a:lnTo>
                    <a:pt x="96" y="71"/>
                  </a:lnTo>
                  <a:lnTo>
                    <a:pt x="92" y="46"/>
                  </a:lnTo>
                  <a:lnTo>
                    <a:pt x="88" y="35"/>
                  </a:lnTo>
                  <a:lnTo>
                    <a:pt x="81" y="24"/>
                  </a:lnTo>
                  <a:lnTo>
                    <a:pt x="73" y="16"/>
                  </a:lnTo>
                  <a:lnTo>
                    <a:pt x="65" y="8"/>
                  </a:lnTo>
                  <a:lnTo>
                    <a:pt x="56" y="4"/>
                  </a:lnTo>
                  <a:lnTo>
                    <a:pt x="46" y="0"/>
                  </a:lnTo>
                  <a:lnTo>
                    <a:pt x="37" y="0"/>
                  </a:lnTo>
                  <a:lnTo>
                    <a:pt x="28" y="1"/>
                  </a:lnTo>
                  <a:lnTo>
                    <a:pt x="20" y="6"/>
                  </a:lnTo>
                  <a:lnTo>
                    <a:pt x="13" y="12"/>
                  </a:lnTo>
                  <a:lnTo>
                    <a:pt x="7" y="20"/>
                  </a:lnTo>
                  <a:lnTo>
                    <a:pt x="3" y="29"/>
                  </a:lnTo>
                  <a:lnTo>
                    <a:pt x="0" y="41"/>
                  </a:lnTo>
                  <a:lnTo>
                    <a:pt x="0" y="52"/>
                  </a:lnTo>
                  <a:lnTo>
                    <a:pt x="0" y="64"/>
                  </a:lnTo>
                  <a:lnTo>
                    <a:pt x="4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51"/>
            <p:cNvSpPr>
              <a:spLocks/>
            </p:cNvSpPr>
            <p:nvPr/>
          </p:nvSpPr>
          <p:spPr bwMode="auto">
            <a:xfrm>
              <a:off x="1234287" y="3039969"/>
              <a:ext cx="49213" cy="61913"/>
            </a:xfrm>
            <a:custGeom>
              <a:avLst/>
              <a:gdLst>
                <a:gd name="T0" fmla="*/ 3 w 61"/>
                <a:gd name="T1" fmla="*/ 49 h 78"/>
                <a:gd name="T2" fmla="*/ 6 w 61"/>
                <a:gd name="T3" fmla="*/ 55 h 78"/>
                <a:gd name="T4" fmla="*/ 10 w 61"/>
                <a:gd name="T5" fmla="*/ 62 h 78"/>
                <a:gd name="T6" fmla="*/ 15 w 61"/>
                <a:gd name="T7" fmla="*/ 68 h 78"/>
                <a:gd name="T8" fmla="*/ 20 w 61"/>
                <a:gd name="T9" fmla="*/ 73 h 78"/>
                <a:gd name="T10" fmla="*/ 25 w 61"/>
                <a:gd name="T11" fmla="*/ 76 h 78"/>
                <a:gd name="T12" fmla="*/ 31 w 61"/>
                <a:gd name="T13" fmla="*/ 77 h 78"/>
                <a:gd name="T14" fmla="*/ 38 w 61"/>
                <a:gd name="T15" fmla="*/ 78 h 78"/>
                <a:gd name="T16" fmla="*/ 43 w 61"/>
                <a:gd name="T17" fmla="*/ 77 h 78"/>
                <a:gd name="T18" fmla="*/ 53 w 61"/>
                <a:gd name="T19" fmla="*/ 70 h 78"/>
                <a:gd name="T20" fmla="*/ 59 w 61"/>
                <a:gd name="T21" fmla="*/ 59 h 78"/>
                <a:gd name="T22" fmla="*/ 61 w 61"/>
                <a:gd name="T23" fmla="*/ 45 h 78"/>
                <a:gd name="T24" fmla="*/ 58 w 61"/>
                <a:gd name="T25" fmla="*/ 30 h 78"/>
                <a:gd name="T26" fmla="*/ 55 w 61"/>
                <a:gd name="T27" fmla="*/ 23 h 78"/>
                <a:gd name="T28" fmla="*/ 51 w 61"/>
                <a:gd name="T29" fmla="*/ 16 h 78"/>
                <a:gd name="T30" fmla="*/ 47 w 61"/>
                <a:gd name="T31" fmla="*/ 10 h 78"/>
                <a:gd name="T32" fmla="*/ 41 w 61"/>
                <a:gd name="T33" fmla="*/ 6 h 78"/>
                <a:gd name="T34" fmla="*/ 35 w 61"/>
                <a:gd name="T35" fmla="*/ 2 h 78"/>
                <a:gd name="T36" fmla="*/ 29 w 61"/>
                <a:gd name="T37" fmla="*/ 1 h 78"/>
                <a:gd name="T38" fmla="*/ 24 w 61"/>
                <a:gd name="T39" fmla="*/ 0 h 78"/>
                <a:gd name="T40" fmla="*/ 18 w 61"/>
                <a:gd name="T41" fmla="*/ 1 h 78"/>
                <a:gd name="T42" fmla="*/ 8 w 61"/>
                <a:gd name="T43" fmla="*/ 8 h 78"/>
                <a:gd name="T44" fmla="*/ 2 w 61"/>
                <a:gd name="T45" fmla="*/ 20 h 78"/>
                <a:gd name="T46" fmla="*/ 0 w 61"/>
                <a:gd name="T47" fmla="*/ 34 h 78"/>
                <a:gd name="T48" fmla="*/ 3 w 61"/>
                <a:gd name="T49" fmla="*/ 49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61" h="78">
                  <a:moveTo>
                    <a:pt x="3" y="49"/>
                  </a:moveTo>
                  <a:lnTo>
                    <a:pt x="6" y="55"/>
                  </a:lnTo>
                  <a:lnTo>
                    <a:pt x="10" y="62"/>
                  </a:lnTo>
                  <a:lnTo>
                    <a:pt x="15" y="68"/>
                  </a:lnTo>
                  <a:lnTo>
                    <a:pt x="20" y="73"/>
                  </a:lnTo>
                  <a:lnTo>
                    <a:pt x="25" y="76"/>
                  </a:lnTo>
                  <a:lnTo>
                    <a:pt x="31" y="77"/>
                  </a:lnTo>
                  <a:lnTo>
                    <a:pt x="38" y="78"/>
                  </a:lnTo>
                  <a:lnTo>
                    <a:pt x="43" y="77"/>
                  </a:lnTo>
                  <a:lnTo>
                    <a:pt x="53" y="70"/>
                  </a:lnTo>
                  <a:lnTo>
                    <a:pt x="59" y="59"/>
                  </a:lnTo>
                  <a:lnTo>
                    <a:pt x="61" y="45"/>
                  </a:lnTo>
                  <a:lnTo>
                    <a:pt x="58" y="30"/>
                  </a:lnTo>
                  <a:lnTo>
                    <a:pt x="55" y="23"/>
                  </a:lnTo>
                  <a:lnTo>
                    <a:pt x="51" y="16"/>
                  </a:lnTo>
                  <a:lnTo>
                    <a:pt x="47" y="10"/>
                  </a:lnTo>
                  <a:lnTo>
                    <a:pt x="41" y="6"/>
                  </a:lnTo>
                  <a:lnTo>
                    <a:pt x="35" y="2"/>
                  </a:lnTo>
                  <a:lnTo>
                    <a:pt x="29" y="1"/>
                  </a:lnTo>
                  <a:lnTo>
                    <a:pt x="24" y="0"/>
                  </a:lnTo>
                  <a:lnTo>
                    <a:pt x="18" y="1"/>
                  </a:lnTo>
                  <a:lnTo>
                    <a:pt x="8" y="8"/>
                  </a:lnTo>
                  <a:lnTo>
                    <a:pt x="2" y="20"/>
                  </a:lnTo>
                  <a:lnTo>
                    <a:pt x="0" y="34"/>
                  </a:lnTo>
                  <a:lnTo>
                    <a:pt x="3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52"/>
            <p:cNvSpPr>
              <a:spLocks/>
            </p:cNvSpPr>
            <p:nvPr/>
          </p:nvSpPr>
          <p:spPr bwMode="auto">
            <a:xfrm>
              <a:off x="1440662" y="3033619"/>
              <a:ext cx="44450" cy="55563"/>
            </a:xfrm>
            <a:custGeom>
              <a:avLst/>
              <a:gdLst>
                <a:gd name="T0" fmla="*/ 2 w 56"/>
                <a:gd name="T1" fmla="*/ 44 h 70"/>
                <a:gd name="T2" fmla="*/ 6 w 56"/>
                <a:gd name="T3" fmla="*/ 51 h 70"/>
                <a:gd name="T4" fmla="*/ 9 w 56"/>
                <a:gd name="T5" fmla="*/ 57 h 70"/>
                <a:gd name="T6" fmla="*/ 14 w 56"/>
                <a:gd name="T7" fmla="*/ 61 h 70"/>
                <a:gd name="T8" fmla="*/ 18 w 56"/>
                <a:gd name="T9" fmla="*/ 65 h 70"/>
                <a:gd name="T10" fmla="*/ 23 w 56"/>
                <a:gd name="T11" fmla="*/ 68 h 70"/>
                <a:gd name="T12" fmla="*/ 29 w 56"/>
                <a:gd name="T13" fmla="*/ 69 h 70"/>
                <a:gd name="T14" fmla="*/ 34 w 56"/>
                <a:gd name="T15" fmla="*/ 70 h 70"/>
                <a:gd name="T16" fmla="*/ 40 w 56"/>
                <a:gd name="T17" fmla="*/ 69 h 70"/>
                <a:gd name="T18" fmla="*/ 49 w 56"/>
                <a:gd name="T19" fmla="*/ 62 h 70"/>
                <a:gd name="T20" fmla="*/ 55 w 56"/>
                <a:gd name="T21" fmla="*/ 53 h 70"/>
                <a:gd name="T22" fmla="*/ 56 w 56"/>
                <a:gd name="T23" fmla="*/ 40 h 70"/>
                <a:gd name="T24" fmla="*/ 54 w 56"/>
                <a:gd name="T25" fmla="*/ 27 h 70"/>
                <a:gd name="T26" fmla="*/ 52 w 56"/>
                <a:gd name="T27" fmla="*/ 20 h 70"/>
                <a:gd name="T28" fmla="*/ 48 w 56"/>
                <a:gd name="T29" fmla="*/ 14 h 70"/>
                <a:gd name="T30" fmla="*/ 44 w 56"/>
                <a:gd name="T31" fmla="*/ 9 h 70"/>
                <a:gd name="T32" fmla="*/ 39 w 56"/>
                <a:gd name="T33" fmla="*/ 5 h 70"/>
                <a:gd name="T34" fmla="*/ 33 w 56"/>
                <a:gd name="T35" fmla="*/ 2 h 70"/>
                <a:gd name="T36" fmla="*/ 27 w 56"/>
                <a:gd name="T37" fmla="*/ 0 h 70"/>
                <a:gd name="T38" fmla="*/ 23 w 56"/>
                <a:gd name="T39" fmla="*/ 0 h 70"/>
                <a:gd name="T40" fmla="*/ 17 w 56"/>
                <a:gd name="T41" fmla="*/ 1 h 70"/>
                <a:gd name="T42" fmla="*/ 8 w 56"/>
                <a:gd name="T43" fmla="*/ 7 h 70"/>
                <a:gd name="T44" fmla="*/ 2 w 56"/>
                <a:gd name="T45" fmla="*/ 17 h 70"/>
                <a:gd name="T46" fmla="*/ 0 w 56"/>
                <a:gd name="T47" fmla="*/ 30 h 70"/>
                <a:gd name="T48" fmla="*/ 2 w 56"/>
                <a:gd name="T49" fmla="*/ 44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6" h="70">
                  <a:moveTo>
                    <a:pt x="2" y="44"/>
                  </a:moveTo>
                  <a:lnTo>
                    <a:pt x="6" y="51"/>
                  </a:lnTo>
                  <a:lnTo>
                    <a:pt x="9" y="57"/>
                  </a:lnTo>
                  <a:lnTo>
                    <a:pt x="14" y="61"/>
                  </a:lnTo>
                  <a:lnTo>
                    <a:pt x="18" y="65"/>
                  </a:lnTo>
                  <a:lnTo>
                    <a:pt x="23" y="68"/>
                  </a:lnTo>
                  <a:lnTo>
                    <a:pt x="29" y="69"/>
                  </a:lnTo>
                  <a:lnTo>
                    <a:pt x="34" y="70"/>
                  </a:lnTo>
                  <a:lnTo>
                    <a:pt x="40" y="69"/>
                  </a:lnTo>
                  <a:lnTo>
                    <a:pt x="49" y="62"/>
                  </a:lnTo>
                  <a:lnTo>
                    <a:pt x="55" y="53"/>
                  </a:lnTo>
                  <a:lnTo>
                    <a:pt x="56" y="40"/>
                  </a:lnTo>
                  <a:lnTo>
                    <a:pt x="54" y="27"/>
                  </a:lnTo>
                  <a:lnTo>
                    <a:pt x="52" y="20"/>
                  </a:lnTo>
                  <a:lnTo>
                    <a:pt x="48" y="14"/>
                  </a:lnTo>
                  <a:lnTo>
                    <a:pt x="44" y="9"/>
                  </a:lnTo>
                  <a:lnTo>
                    <a:pt x="39" y="5"/>
                  </a:lnTo>
                  <a:lnTo>
                    <a:pt x="33" y="2"/>
                  </a:lnTo>
                  <a:lnTo>
                    <a:pt x="27" y="0"/>
                  </a:lnTo>
                  <a:lnTo>
                    <a:pt x="23" y="0"/>
                  </a:lnTo>
                  <a:lnTo>
                    <a:pt x="17" y="1"/>
                  </a:lnTo>
                  <a:lnTo>
                    <a:pt x="8" y="7"/>
                  </a:lnTo>
                  <a:lnTo>
                    <a:pt x="2" y="17"/>
                  </a:lnTo>
                  <a:lnTo>
                    <a:pt x="0" y="30"/>
                  </a:lnTo>
                  <a:lnTo>
                    <a:pt x="2" y="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53"/>
            <p:cNvSpPr>
              <a:spLocks/>
            </p:cNvSpPr>
            <p:nvPr/>
          </p:nvSpPr>
          <p:spPr bwMode="auto">
            <a:xfrm>
              <a:off x="1121574" y="3265394"/>
              <a:ext cx="252413" cy="130175"/>
            </a:xfrm>
            <a:custGeom>
              <a:avLst/>
              <a:gdLst>
                <a:gd name="T0" fmla="*/ 252 w 318"/>
                <a:gd name="T1" fmla="*/ 56 h 163"/>
                <a:gd name="T2" fmla="*/ 252 w 318"/>
                <a:gd name="T3" fmla="*/ 59 h 163"/>
                <a:gd name="T4" fmla="*/ 250 w 318"/>
                <a:gd name="T5" fmla="*/ 63 h 163"/>
                <a:gd name="T6" fmla="*/ 248 w 318"/>
                <a:gd name="T7" fmla="*/ 71 h 163"/>
                <a:gd name="T8" fmla="*/ 244 w 318"/>
                <a:gd name="T9" fmla="*/ 80 h 163"/>
                <a:gd name="T10" fmla="*/ 239 w 318"/>
                <a:gd name="T11" fmla="*/ 91 h 163"/>
                <a:gd name="T12" fmla="*/ 234 w 318"/>
                <a:gd name="T13" fmla="*/ 101 h 163"/>
                <a:gd name="T14" fmla="*/ 226 w 318"/>
                <a:gd name="T15" fmla="*/ 112 h 163"/>
                <a:gd name="T16" fmla="*/ 216 w 318"/>
                <a:gd name="T17" fmla="*/ 120 h 163"/>
                <a:gd name="T18" fmla="*/ 205 w 318"/>
                <a:gd name="T19" fmla="*/ 125 h 163"/>
                <a:gd name="T20" fmla="*/ 192 w 318"/>
                <a:gd name="T21" fmla="*/ 129 h 163"/>
                <a:gd name="T22" fmla="*/ 177 w 318"/>
                <a:gd name="T23" fmla="*/ 128 h 163"/>
                <a:gd name="T24" fmla="*/ 160 w 318"/>
                <a:gd name="T25" fmla="*/ 122 h 163"/>
                <a:gd name="T26" fmla="*/ 140 w 318"/>
                <a:gd name="T27" fmla="*/ 112 h 163"/>
                <a:gd name="T28" fmla="*/ 118 w 318"/>
                <a:gd name="T29" fmla="*/ 94 h 163"/>
                <a:gd name="T30" fmla="*/ 94 w 318"/>
                <a:gd name="T31" fmla="*/ 71 h 163"/>
                <a:gd name="T32" fmla="*/ 68 w 318"/>
                <a:gd name="T33" fmla="*/ 39 h 163"/>
                <a:gd name="T34" fmla="*/ 0 w 318"/>
                <a:gd name="T35" fmla="*/ 0 h 163"/>
                <a:gd name="T36" fmla="*/ 1 w 318"/>
                <a:gd name="T37" fmla="*/ 3 h 163"/>
                <a:gd name="T38" fmla="*/ 7 w 318"/>
                <a:gd name="T39" fmla="*/ 14 h 163"/>
                <a:gd name="T40" fmla="*/ 15 w 318"/>
                <a:gd name="T41" fmla="*/ 29 h 163"/>
                <a:gd name="T42" fmla="*/ 25 w 318"/>
                <a:gd name="T43" fmla="*/ 48 h 163"/>
                <a:gd name="T44" fmla="*/ 39 w 318"/>
                <a:gd name="T45" fmla="*/ 69 h 163"/>
                <a:gd name="T46" fmla="*/ 56 w 318"/>
                <a:gd name="T47" fmla="*/ 91 h 163"/>
                <a:gd name="T48" fmla="*/ 75 w 318"/>
                <a:gd name="T49" fmla="*/ 113 h 163"/>
                <a:gd name="T50" fmla="*/ 95 w 318"/>
                <a:gd name="T51" fmla="*/ 131 h 163"/>
                <a:gd name="T52" fmla="*/ 118 w 318"/>
                <a:gd name="T53" fmla="*/ 147 h 163"/>
                <a:gd name="T54" fmla="*/ 143 w 318"/>
                <a:gd name="T55" fmla="*/ 159 h 163"/>
                <a:gd name="T56" fmla="*/ 169 w 318"/>
                <a:gd name="T57" fmla="*/ 163 h 163"/>
                <a:gd name="T58" fmla="*/ 197 w 318"/>
                <a:gd name="T59" fmla="*/ 161 h 163"/>
                <a:gd name="T60" fmla="*/ 226 w 318"/>
                <a:gd name="T61" fmla="*/ 150 h 163"/>
                <a:gd name="T62" fmla="*/ 256 w 318"/>
                <a:gd name="T63" fmla="*/ 128 h 163"/>
                <a:gd name="T64" fmla="*/ 287 w 318"/>
                <a:gd name="T65" fmla="*/ 93 h 163"/>
                <a:gd name="T66" fmla="*/ 318 w 318"/>
                <a:gd name="T67" fmla="*/ 46 h 163"/>
                <a:gd name="T68" fmla="*/ 252 w 318"/>
                <a:gd name="T69" fmla="*/ 56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8" h="163">
                  <a:moveTo>
                    <a:pt x="252" y="56"/>
                  </a:moveTo>
                  <a:lnTo>
                    <a:pt x="252" y="59"/>
                  </a:lnTo>
                  <a:lnTo>
                    <a:pt x="250" y="63"/>
                  </a:lnTo>
                  <a:lnTo>
                    <a:pt x="248" y="71"/>
                  </a:lnTo>
                  <a:lnTo>
                    <a:pt x="244" y="80"/>
                  </a:lnTo>
                  <a:lnTo>
                    <a:pt x="239" y="91"/>
                  </a:lnTo>
                  <a:lnTo>
                    <a:pt x="234" y="101"/>
                  </a:lnTo>
                  <a:lnTo>
                    <a:pt x="226" y="112"/>
                  </a:lnTo>
                  <a:lnTo>
                    <a:pt x="216" y="120"/>
                  </a:lnTo>
                  <a:lnTo>
                    <a:pt x="205" y="125"/>
                  </a:lnTo>
                  <a:lnTo>
                    <a:pt x="192" y="129"/>
                  </a:lnTo>
                  <a:lnTo>
                    <a:pt x="177" y="128"/>
                  </a:lnTo>
                  <a:lnTo>
                    <a:pt x="160" y="122"/>
                  </a:lnTo>
                  <a:lnTo>
                    <a:pt x="140" y="112"/>
                  </a:lnTo>
                  <a:lnTo>
                    <a:pt x="118" y="94"/>
                  </a:lnTo>
                  <a:lnTo>
                    <a:pt x="94" y="71"/>
                  </a:lnTo>
                  <a:lnTo>
                    <a:pt x="68" y="39"/>
                  </a:lnTo>
                  <a:lnTo>
                    <a:pt x="0" y="0"/>
                  </a:lnTo>
                  <a:lnTo>
                    <a:pt x="1" y="3"/>
                  </a:lnTo>
                  <a:lnTo>
                    <a:pt x="7" y="14"/>
                  </a:lnTo>
                  <a:lnTo>
                    <a:pt x="15" y="29"/>
                  </a:lnTo>
                  <a:lnTo>
                    <a:pt x="25" y="48"/>
                  </a:lnTo>
                  <a:lnTo>
                    <a:pt x="39" y="69"/>
                  </a:lnTo>
                  <a:lnTo>
                    <a:pt x="56" y="91"/>
                  </a:lnTo>
                  <a:lnTo>
                    <a:pt x="75" y="113"/>
                  </a:lnTo>
                  <a:lnTo>
                    <a:pt x="95" y="131"/>
                  </a:lnTo>
                  <a:lnTo>
                    <a:pt x="118" y="147"/>
                  </a:lnTo>
                  <a:lnTo>
                    <a:pt x="143" y="159"/>
                  </a:lnTo>
                  <a:lnTo>
                    <a:pt x="169" y="163"/>
                  </a:lnTo>
                  <a:lnTo>
                    <a:pt x="197" y="161"/>
                  </a:lnTo>
                  <a:lnTo>
                    <a:pt x="226" y="150"/>
                  </a:lnTo>
                  <a:lnTo>
                    <a:pt x="256" y="128"/>
                  </a:lnTo>
                  <a:lnTo>
                    <a:pt x="287" y="93"/>
                  </a:lnTo>
                  <a:lnTo>
                    <a:pt x="318" y="46"/>
                  </a:lnTo>
                  <a:lnTo>
                    <a:pt x="252" y="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54"/>
            <p:cNvSpPr>
              <a:spLocks/>
            </p:cNvSpPr>
            <p:nvPr/>
          </p:nvSpPr>
          <p:spPr bwMode="auto">
            <a:xfrm>
              <a:off x="1067599" y="3389219"/>
              <a:ext cx="354013" cy="101600"/>
            </a:xfrm>
            <a:custGeom>
              <a:avLst/>
              <a:gdLst>
                <a:gd name="T0" fmla="*/ 437 w 446"/>
                <a:gd name="T1" fmla="*/ 59 h 128"/>
                <a:gd name="T2" fmla="*/ 25 w 446"/>
                <a:gd name="T3" fmla="*/ 0 h 128"/>
                <a:gd name="T4" fmla="*/ 0 w 446"/>
                <a:gd name="T5" fmla="*/ 58 h 128"/>
                <a:gd name="T6" fmla="*/ 446 w 446"/>
                <a:gd name="T7" fmla="*/ 128 h 128"/>
                <a:gd name="T8" fmla="*/ 437 w 446"/>
                <a:gd name="T9" fmla="*/ 59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6" h="128">
                  <a:moveTo>
                    <a:pt x="437" y="59"/>
                  </a:moveTo>
                  <a:lnTo>
                    <a:pt x="25" y="0"/>
                  </a:lnTo>
                  <a:lnTo>
                    <a:pt x="0" y="58"/>
                  </a:lnTo>
                  <a:lnTo>
                    <a:pt x="446" y="128"/>
                  </a:lnTo>
                  <a:lnTo>
                    <a:pt x="437" y="59"/>
                  </a:lnTo>
                  <a:close/>
                </a:path>
              </a:pathLst>
            </a:custGeom>
            <a:solidFill>
              <a:srgbClr val="DD7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55"/>
            <p:cNvSpPr>
              <a:spLocks/>
            </p:cNvSpPr>
            <p:nvPr/>
          </p:nvSpPr>
          <p:spPr bwMode="auto">
            <a:xfrm>
              <a:off x="1035849" y="3486057"/>
              <a:ext cx="419100" cy="92075"/>
            </a:xfrm>
            <a:custGeom>
              <a:avLst/>
              <a:gdLst>
                <a:gd name="T0" fmla="*/ 514 w 529"/>
                <a:gd name="T1" fmla="*/ 61 h 118"/>
                <a:gd name="T2" fmla="*/ 23 w 529"/>
                <a:gd name="T3" fmla="*/ 0 h 118"/>
                <a:gd name="T4" fmla="*/ 0 w 529"/>
                <a:gd name="T5" fmla="*/ 94 h 118"/>
                <a:gd name="T6" fmla="*/ 529 w 529"/>
                <a:gd name="T7" fmla="*/ 118 h 118"/>
                <a:gd name="T8" fmla="*/ 514 w 529"/>
                <a:gd name="T9" fmla="*/ 61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9" h="118">
                  <a:moveTo>
                    <a:pt x="514" y="61"/>
                  </a:moveTo>
                  <a:lnTo>
                    <a:pt x="23" y="0"/>
                  </a:lnTo>
                  <a:lnTo>
                    <a:pt x="0" y="94"/>
                  </a:lnTo>
                  <a:lnTo>
                    <a:pt x="529" y="118"/>
                  </a:lnTo>
                  <a:lnTo>
                    <a:pt x="514" y="61"/>
                  </a:lnTo>
                  <a:close/>
                </a:path>
              </a:pathLst>
            </a:custGeom>
            <a:solidFill>
              <a:srgbClr val="DD7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56"/>
            <p:cNvSpPr>
              <a:spLocks/>
            </p:cNvSpPr>
            <p:nvPr/>
          </p:nvSpPr>
          <p:spPr bwMode="auto">
            <a:xfrm>
              <a:off x="945362" y="3236819"/>
              <a:ext cx="565150" cy="458788"/>
            </a:xfrm>
            <a:custGeom>
              <a:avLst/>
              <a:gdLst>
                <a:gd name="T0" fmla="*/ 517 w 713"/>
                <a:gd name="T1" fmla="*/ 94 h 577"/>
                <a:gd name="T2" fmla="*/ 645 w 713"/>
                <a:gd name="T3" fmla="*/ 506 h 577"/>
                <a:gd name="T4" fmla="*/ 74 w 713"/>
                <a:gd name="T5" fmla="*/ 529 h 577"/>
                <a:gd name="T6" fmla="*/ 225 w 713"/>
                <a:gd name="T7" fmla="*/ 74 h 577"/>
                <a:gd name="T8" fmla="*/ 194 w 713"/>
                <a:gd name="T9" fmla="*/ 0 h 577"/>
                <a:gd name="T10" fmla="*/ 40 w 713"/>
                <a:gd name="T11" fmla="*/ 454 h 577"/>
                <a:gd name="T12" fmla="*/ 0 w 713"/>
                <a:gd name="T13" fmla="*/ 571 h 577"/>
                <a:gd name="T14" fmla="*/ 713 w 713"/>
                <a:gd name="T15" fmla="*/ 577 h 577"/>
                <a:gd name="T16" fmla="*/ 581 w 713"/>
                <a:gd name="T17" fmla="*/ 104 h 577"/>
                <a:gd name="T18" fmla="*/ 517 w 713"/>
                <a:gd name="T19" fmla="*/ 94 h 5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13" h="577">
                  <a:moveTo>
                    <a:pt x="517" y="94"/>
                  </a:moveTo>
                  <a:lnTo>
                    <a:pt x="645" y="506"/>
                  </a:lnTo>
                  <a:lnTo>
                    <a:pt x="74" y="529"/>
                  </a:lnTo>
                  <a:lnTo>
                    <a:pt x="225" y="74"/>
                  </a:lnTo>
                  <a:lnTo>
                    <a:pt x="194" y="0"/>
                  </a:lnTo>
                  <a:lnTo>
                    <a:pt x="40" y="454"/>
                  </a:lnTo>
                  <a:lnTo>
                    <a:pt x="0" y="571"/>
                  </a:lnTo>
                  <a:lnTo>
                    <a:pt x="713" y="577"/>
                  </a:lnTo>
                  <a:lnTo>
                    <a:pt x="581" y="104"/>
                  </a:lnTo>
                  <a:lnTo>
                    <a:pt x="517" y="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57"/>
            <p:cNvSpPr>
              <a:spLocks/>
            </p:cNvSpPr>
            <p:nvPr/>
          </p:nvSpPr>
          <p:spPr bwMode="auto">
            <a:xfrm>
              <a:off x="1091412" y="3078069"/>
              <a:ext cx="223838" cy="150813"/>
            </a:xfrm>
            <a:custGeom>
              <a:avLst/>
              <a:gdLst>
                <a:gd name="T0" fmla="*/ 282 w 282"/>
                <a:gd name="T1" fmla="*/ 164 h 189"/>
                <a:gd name="T2" fmla="*/ 0 w 282"/>
                <a:gd name="T3" fmla="*/ 0 h 189"/>
                <a:gd name="T4" fmla="*/ 64 w 282"/>
                <a:gd name="T5" fmla="*/ 189 h 189"/>
                <a:gd name="T6" fmla="*/ 282 w 282"/>
                <a:gd name="T7" fmla="*/ 164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2" h="189">
                  <a:moveTo>
                    <a:pt x="282" y="164"/>
                  </a:moveTo>
                  <a:lnTo>
                    <a:pt x="0" y="0"/>
                  </a:lnTo>
                  <a:lnTo>
                    <a:pt x="64" y="189"/>
                  </a:lnTo>
                  <a:lnTo>
                    <a:pt x="282" y="1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58"/>
            <p:cNvSpPr>
              <a:spLocks/>
            </p:cNvSpPr>
            <p:nvPr/>
          </p:nvSpPr>
          <p:spPr bwMode="auto">
            <a:xfrm>
              <a:off x="840587" y="3306669"/>
              <a:ext cx="122238" cy="161925"/>
            </a:xfrm>
            <a:custGeom>
              <a:avLst/>
              <a:gdLst>
                <a:gd name="T0" fmla="*/ 150 w 154"/>
                <a:gd name="T1" fmla="*/ 88 h 202"/>
                <a:gd name="T2" fmla="*/ 140 w 154"/>
                <a:gd name="T3" fmla="*/ 76 h 202"/>
                <a:gd name="T4" fmla="*/ 143 w 154"/>
                <a:gd name="T5" fmla="*/ 63 h 202"/>
                <a:gd name="T6" fmla="*/ 151 w 154"/>
                <a:gd name="T7" fmla="*/ 47 h 202"/>
                <a:gd name="T8" fmla="*/ 150 w 154"/>
                <a:gd name="T9" fmla="*/ 30 h 202"/>
                <a:gd name="T10" fmla="*/ 138 w 154"/>
                <a:gd name="T11" fmla="*/ 15 h 202"/>
                <a:gd name="T12" fmla="*/ 116 w 154"/>
                <a:gd name="T13" fmla="*/ 4 h 202"/>
                <a:gd name="T14" fmla="*/ 89 w 154"/>
                <a:gd name="T15" fmla="*/ 0 h 202"/>
                <a:gd name="T16" fmla="*/ 59 w 154"/>
                <a:gd name="T17" fmla="*/ 2 h 202"/>
                <a:gd name="T18" fmla="*/ 32 w 154"/>
                <a:gd name="T19" fmla="*/ 10 h 202"/>
                <a:gd name="T20" fmla="*/ 12 w 154"/>
                <a:gd name="T21" fmla="*/ 23 h 202"/>
                <a:gd name="T22" fmla="*/ 2 w 154"/>
                <a:gd name="T23" fmla="*/ 39 h 202"/>
                <a:gd name="T24" fmla="*/ 2 w 154"/>
                <a:gd name="T25" fmla="*/ 56 h 202"/>
                <a:gd name="T26" fmla="*/ 10 w 154"/>
                <a:gd name="T27" fmla="*/ 69 h 202"/>
                <a:gd name="T28" fmla="*/ 9 w 154"/>
                <a:gd name="T29" fmla="*/ 81 h 202"/>
                <a:gd name="T30" fmla="*/ 1 w 154"/>
                <a:gd name="T31" fmla="*/ 96 h 202"/>
                <a:gd name="T32" fmla="*/ 1 w 154"/>
                <a:gd name="T33" fmla="*/ 113 h 202"/>
                <a:gd name="T34" fmla="*/ 12 w 154"/>
                <a:gd name="T35" fmla="*/ 126 h 202"/>
                <a:gd name="T36" fmla="*/ 12 w 154"/>
                <a:gd name="T37" fmla="*/ 139 h 202"/>
                <a:gd name="T38" fmla="*/ 4 w 154"/>
                <a:gd name="T39" fmla="*/ 155 h 202"/>
                <a:gd name="T40" fmla="*/ 6 w 154"/>
                <a:gd name="T41" fmla="*/ 172 h 202"/>
                <a:gd name="T42" fmla="*/ 17 w 154"/>
                <a:gd name="T43" fmla="*/ 187 h 202"/>
                <a:gd name="T44" fmla="*/ 39 w 154"/>
                <a:gd name="T45" fmla="*/ 198 h 202"/>
                <a:gd name="T46" fmla="*/ 67 w 154"/>
                <a:gd name="T47" fmla="*/ 202 h 202"/>
                <a:gd name="T48" fmla="*/ 97 w 154"/>
                <a:gd name="T49" fmla="*/ 200 h 202"/>
                <a:gd name="T50" fmla="*/ 123 w 154"/>
                <a:gd name="T51" fmla="*/ 192 h 202"/>
                <a:gd name="T52" fmla="*/ 143 w 154"/>
                <a:gd name="T53" fmla="*/ 179 h 202"/>
                <a:gd name="T54" fmla="*/ 153 w 154"/>
                <a:gd name="T55" fmla="*/ 162 h 202"/>
                <a:gd name="T56" fmla="*/ 153 w 154"/>
                <a:gd name="T57" fmla="*/ 145 h 202"/>
                <a:gd name="T58" fmla="*/ 142 w 154"/>
                <a:gd name="T59" fmla="*/ 131 h 202"/>
                <a:gd name="T60" fmla="*/ 142 w 154"/>
                <a:gd name="T61" fmla="*/ 118 h 202"/>
                <a:gd name="T62" fmla="*/ 150 w 154"/>
                <a:gd name="T63" fmla="*/ 103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54" h="202">
                  <a:moveTo>
                    <a:pt x="151" y="95"/>
                  </a:moveTo>
                  <a:lnTo>
                    <a:pt x="150" y="88"/>
                  </a:lnTo>
                  <a:lnTo>
                    <a:pt x="146" y="81"/>
                  </a:lnTo>
                  <a:lnTo>
                    <a:pt x="140" y="76"/>
                  </a:lnTo>
                  <a:lnTo>
                    <a:pt x="135" y="70"/>
                  </a:lnTo>
                  <a:lnTo>
                    <a:pt x="143" y="63"/>
                  </a:lnTo>
                  <a:lnTo>
                    <a:pt x="148" y="56"/>
                  </a:lnTo>
                  <a:lnTo>
                    <a:pt x="151" y="47"/>
                  </a:lnTo>
                  <a:lnTo>
                    <a:pt x="152" y="39"/>
                  </a:lnTo>
                  <a:lnTo>
                    <a:pt x="150" y="30"/>
                  </a:lnTo>
                  <a:lnTo>
                    <a:pt x="145" y="23"/>
                  </a:lnTo>
                  <a:lnTo>
                    <a:pt x="138" y="15"/>
                  </a:lnTo>
                  <a:lnTo>
                    <a:pt x="128" y="9"/>
                  </a:lnTo>
                  <a:lnTo>
                    <a:pt x="116" y="4"/>
                  </a:lnTo>
                  <a:lnTo>
                    <a:pt x="104" y="2"/>
                  </a:lnTo>
                  <a:lnTo>
                    <a:pt x="89" y="0"/>
                  </a:lnTo>
                  <a:lnTo>
                    <a:pt x="74" y="0"/>
                  </a:lnTo>
                  <a:lnTo>
                    <a:pt x="59" y="2"/>
                  </a:lnTo>
                  <a:lnTo>
                    <a:pt x="45" y="4"/>
                  </a:lnTo>
                  <a:lnTo>
                    <a:pt x="32" y="10"/>
                  </a:lnTo>
                  <a:lnTo>
                    <a:pt x="21" y="16"/>
                  </a:lnTo>
                  <a:lnTo>
                    <a:pt x="12" y="23"/>
                  </a:lnTo>
                  <a:lnTo>
                    <a:pt x="6" y="31"/>
                  </a:lnTo>
                  <a:lnTo>
                    <a:pt x="2" y="39"/>
                  </a:lnTo>
                  <a:lnTo>
                    <a:pt x="1" y="48"/>
                  </a:lnTo>
                  <a:lnTo>
                    <a:pt x="2" y="56"/>
                  </a:lnTo>
                  <a:lnTo>
                    <a:pt x="6" y="63"/>
                  </a:lnTo>
                  <a:lnTo>
                    <a:pt x="10" y="69"/>
                  </a:lnTo>
                  <a:lnTo>
                    <a:pt x="17" y="75"/>
                  </a:lnTo>
                  <a:lnTo>
                    <a:pt x="9" y="81"/>
                  </a:lnTo>
                  <a:lnTo>
                    <a:pt x="3" y="88"/>
                  </a:lnTo>
                  <a:lnTo>
                    <a:pt x="1" y="96"/>
                  </a:lnTo>
                  <a:lnTo>
                    <a:pt x="0" y="104"/>
                  </a:lnTo>
                  <a:lnTo>
                    <a:pt x="1" y="113"/>
                  </a:lnTo>
                  <a:lnTo>
                    <a:pt x="6" y="119"/>
                  </a:lnTo>
                  <a:lnTo>
                    <a:pt x="12" y="126"/>
                  </a:lnTo>
                  <a:lnTo>
                    <a:pt x="21" y="132"/>
                  </a:lnTo>
                  <a:lnTo>
                    <a:pt x="12" y="139"/>
                  </a:lnTo>
                  <a:lnTo>
                    <a:pt x="7" y="146"/>
                  </a:lnTo>
                  <a:lnTo>
                    <a:pt x="4" y="155"/>
                  </a:lnTo>
                  <a:lnTo>
                    <a:pt x="3" y="163"/>
                  </a:lnTo>
                  <a:lnTo>
                    <a:pt x="6" y="172"/>
                  </a:lnTo>
                  <a:lnTo>
                    <a:pt x="10" y="179"/>
                  </a:lnTo>
                  <a:lnTo>
                    <a:pt x="17" y="187"/>
                  </a:lnTo>
                  <a:lnTo>
                    <a:pt x="27" y="193"/>
                  </a:lnTo>
                  <a:lnTo>
                    <a:pt x="39" y="198"/>
                  </a:lnTo>
                  <a:lnTo>
                    <a:pt x="52" y="200"/>
                  </a:lnTo>
                  <a:lnTo>
                    <a:pt x="67" y="202"/>
                  </a:lnTo>
                  <a:lnTo>
                    <a:pt x="82" y="202"/>
                  </a:lnTo>
                  <a:lnTo>
                    <a:pt x="97" y="200"/>
                  </a:lnTo>
                  <a:lnTo>
                    <a:pt x="110" y="198"/>
                  </a:lnTo>
                  <a:lnTo>
                    <a:pt x="123" y="192"/>
                  </a:lnTo>
                  <a:lnTo>
                    <a:pt x="135" y="186"/>
                  </a:lnTo>
                  <a:lnTo>
                    <a:pt x="143" y="179"/>
                  </a:lnTo>
                  <a:lnTo>
                    <a:pt x="150" y="171"/>
                  </a:lnTo>
                  <a:lnTo>
                    <a:pt x="153" y="162"/>
                  </a:lnTo>
                  <a:lnTo>
                    <a:pt x="154" y="153"/>
                  </a:lnTo>
                  <a:lnTo>
                    <a:pt x="153" y="145"/>
                  </a:lnTo>
                  <a:lnTo>
                    <a:pt x="148" y="137"/>
                  </a:lnTo>
                  <a:lnTo>
                    <a:pt x="142" y="131"/>
                  </a:lnTo>
                  <a:lnTo>
                    <a:pt x="133" y="125"/>
                  </a:lnTo>
                  <a:lnTo>
                    <a:pt x="142" y="118"/>
                  </a:lnTo>
                  <a:lnTo>
                    <a:pt x="147" y="111"/>
                  </a:lnTo>
                  <a:lnTo>
                    <a:pt x="150" y="103"/>
                  </a:lnTo>
                  <a:lnTo>
                    <a:pt x="151" y="9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59"/>
            <p:cNvSpPr>
              <a:spLocks/>
            </p:cNvSpPr>
            <p:nvPr/>
          </p:nvSpPr>
          <p:spPr bwMode="auto">
            <a:xfrm>
              <a:off x="864399" y="3324132"/>
              <a:ext cx="69850" cy="36513"/>
            </a:xfrm>
            <a:custGeom>
              <a:avLst/>
              <a:gdLst>
                <a:gd name="T0" fmla="*/ 86 w 86"/>
                <a:gd name="T1" fmla="*/ 21 h 46"/>
                <a:gd name="T2" fmla="*/ 85 w 86"/>
                <a:gd name="T3" fmla="*/ 26 h 46"/>
                <a:gd name="T4" fmla="*/ 83 w 86"/>
                <a:gd name="T5" fmla="*/ 30 h 46"/>
                <a:gd name="T6" fmla="*/ 79 w 86"/>
                <a:gd name="T7" fmla="*/ 35 h 46"/>
                <a:gd name="T8" fmla="*/ 75 w 86"/>
                <a:gd name="T9" fmla="*/ 38 h 46"/>
                <a:gd name="T10" fmla="*/ 68 w 86"/>
                <a:gd name="T11" fmla="*/ 41 h 46"/>
                <a:gd name="T12" fmla="*/ 61 w 86"/>
                <a:gd name="T13" fmla="*/ 44 h 46"/>
                <a:gd name="T14" fmla="*/ 53 w 86"/>
                <a:gd name="T15" fmla="*/ 45 h 46"/>
                <a:gd name="T16" fmla="*/ 45 w 86"/>
                <a:gd name="T17" fmla="*/ 46 h 46"/>
                <a:gd name="T18" fmla="*/ 36 w 86"/>
                <a:gd name="T19" fmla="*/ 46 h 46"/>
                <a:gd name="T20" fmla="*/ 28 w 86"/>
                <a:gd name="T21" fmla="*/ 45 h 46"/>
                <a:gd name="T22" fmla="*/ 21 w 86"/>
                <a:gd name="T23" fmla="*/ 44 h 46"/>
                <a:gd name="T24" fmla="*/ 14 w 86"/>
                <a:gd name="T25" fmla="*/ 41 h 46"/>
                <a:gd name="T26" fmla="*/ 8 w 86"/>
                <a:gd name="T27" fmla="*/ 38 h 46"/>
                <a:gd name="T28" fmla="*/ 5 w 86"/>
                <a:gd name="T29" fmla="*/ 35 h 46"/>
                <a:gd name="T30" fmla="*/ 1 w 86"/>
                <a:gd name="T31" fmla="*/ 30 h 46"/>
                <a:gd name="T32" fmla="*/ 0 w 86"/>
                <a:gd name="T33" fmla="*/ 26 h 46"/>
                <a:gd name="T34" fmla="*/ 0 w 86"/>
                <a:gd name="T35" fmla="*/ 21 h 46"/>
                <a:gd name="T36" fmla="*/ 2 w 86"/>
                <a:gd name="T37" fmla="*/ 17 h 46"/>
                <a:gd name="T38" fmla="*/ 6 w 86"/>
                <a:gd name="T39" fmla="*/ 12 h 46"/>
                <a:gd name="T40" fmla="*/ 11 w 86"/>
                <a:gd name="T41" fmla="*/ 8 h 46"/>
                <a:gd name="T42" fmla="*/ 17 w 86"/>
                <a:gd name="T43" fmla="*/ 5 h 46"/>
                <a:gd name="T44" fmla="*/ 24 w 86"/>
                <a:gd name="T45" fmla="*/ 3 h 46"/>
                <a:gd name="T46" fmla="*/ 32 w 86"/>
                <a:gd name="T47" fmla="*/ 2 h 46"/>
                <a:gd name="T48" fmla="*/ 41 w 86"/>
                <a:gd name="T49" fmla="*/ 0 h 46"/>
                <a:gd name="T50" fmla="*/ 51 w 86"/>
                <a:gd name="T51" fmla="*/ 0 h 46"/>
                <a:gd name="T52" fmla="*/ 59 w 86"/>
                <a:gd name="T53" fmla="*/ 0 h 46"/>
                <a:gd name="T54" fmla="*/ 66 w 86"/>
                <a:gd name="T55" fmla="*/ 3 h 46"/>
                <a:gd name="T56" fmla="*/ 73 w 86"/>
                <a:gd name="T57" fmla="*/ 5 h 46"/>
                <a:gd name="T58" fmla="*/ 78 w 86"/>
                <a:gd name="T59" fmla="*/ 8 h 46"/>
                <a:gd name="T60" fmla="*/ 82 w 86"/>
                <a:gd name="T61" fmla="*/ 12 h 46"/>
                <a:gd name="T62" fmla="*/ 85 w 86"/>
                <a:gd name="T63" fmla="*/ 17 h 46"/>
                <a:gd name="T64" fmla="*/ 86 w 86"/>
                <a:gd name="T65" fmla="*/ 2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6" h="46">
                  <a:moveTo>
                    <a:pt x="86" y="21"/>
                  </a:moveTo>
                  <a:lnTo>
                    <a:pt x="85" y="26"/>
                  </a:lnTo>
                  <a:lnTo>
                    <a:pt x="83" y="30"/>
                  </a:lnTo>
                  <a:lnTo>
                    <a:pt x="79" y="35"/>
                  </a:lnTo>
                  <a:lnTo>
                    <a:pt x="75" y="38"/>
                  </a:lnTo>
                  <a:lnTo>
                    <a:pt x="68" y="41"/>
                  </a:lnTo>
                  <a:lnTo>
                    <a:pt x="61" y="44"/>
                  </a:lnTo>
                  <a:lnTo>
                    <a:pt x="53" y="45"/>
                  </a:lnTo>
                  <a:lnTo>
                    <a:pt x="45" y="46"/>
                  </a:lnTo>
                  <a:lnTo>
                    <a:pt x="36" y="46"/>
                  </a:lnTo>
                  <a:lnTo>
                    <a:pt x="28" y="45"/>
                  </a:lnTo>
                  <a:lnTo>
                    <a:pt x="21" y="44"/>
                  </a:lnTo>
                  <a:lnTo>
                    <a:pt x="14" y="41"/>
                  </a:lnTo>
                  <a:lnTo>
                    <a:pt x="8" y="38"/>
                  </a:lnTo>
                  <a:lnTo>
                    <a:pt x="5" y="35"/>
                  </a:lnTo>
                  <a:lnTo>
                    <a:pt x="1" y="30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2" y="17"/>
                  </a:lnTo>
                  <a:lnTo>
                    <a:pt x="6" y="12"/>
                  </a:lnTo>
                  <a:lnTo>
                    <a:pt x="11" y="8"/>
                  </a:lnTo>
                  <a:lnTo>
                    <a:pt x="17" y="5"/>
                  </a:lnTo>
                  <a:lnTo>
                    <a:pt x="24" y="3"/>
                  </a:lnTo>
                  <a:lnTo>
                    <a:pt x="32" y="2"/>
                  </a:lnTo>
                  <a:lnTo>
                    <a:pt x="41" y="0"/>
                  </a:lnTo>
                  <a:lnTo>
                    <a:pt x="51" y="0"/>
                  </a:lnTo>
                  <a:lnTo>
                    <a:pt x="59" y="0"/>
                  </a:lnTo>
                  <a:lnTo>
                    <a:pt x="66" y="3"/>
                  </a:lnTo>
                  <a:lnTo>
                    <a:pt x="73" y="5"/>
                  </a:lnTo>
                  <a:lnTo>
                    <a:pt x="78" y="8"/>
                  </a:lnTo>
                  <a:lnTo>
                    <a:pt x="82" y="12"/>
                  </a:lnTo>
                  <a:lnTo>
                    <a:pt x="85" y="17"/>
                  </a:lnTo>
                  <a:lnTo>
                    <a:pt x="86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60"/>
            <p:cNvSpPr>
              <a:spLocks/>
            </p:cNvSpPr>
            <p:nvPr/>
          </p:nvSpPr>
          <p:spPr bwMode="auto">
            <a:xfrm>
              <a:off x="864399" y="3365407"/>
              <a:ext cx="68263" cy="36513"/>
            </a:xfrm>
            <a:custGeom>
              <a:avLst/>
              <a:gdLst>
                <a:gd name="T0" fmla="*/ 85 w 85"/>
                <a:gd name="T1" fmla="*/ 21 h 46"/>
                <a:gd name="T2" fmla="*/ 85 w 85"/>
                <a:gd name="T3" fmla="*/ 26 h 46"/>
                <a:gd name="T4" fmla="*/ 83 w 85"/>
                <a:gd name="T5" fmla="*/ 30 h 46"/>
                <a:gd name="T6" fmla="*/ 79 w 85"/>
                <a:gd name="T7" fmla="*/ 35 h 46"/>
                <a:gd name="T8" fmla="*/ 74 w 85"/>
                <a:gd name="T9" fmla="*/ 38 h 46"/>
                <a:gd name="T10" fmla="*/ 68 w 85"/>
                <a:gd name="T11" fmla="*/ 41 h 46"/>
                <a:gd name="T12" fmla="*/ 61 w 85"/>
                <a:gd name="T13" fmla="*/ 44 h 46"/>
                <a:gd name="T14" fmla="*/ 53 w 85"/>
                <a:gd name="T15" fmla="*/ 45 h 46"/>
                <a:gd name="T16" fmla="*/ 44 w 85"/>
                <a:gd name="T17" fmla="*/ 46 h 46"/>
                <a:gd name="T18" fmla="*/ 35 w 85"/>
                <a:gd name="T19" fmla="*/ 46 h 46"/>
                <a:gd name="T20" fmla="*/ 27 w 85"/>
                <a:gd name="T21" fmla="*/ 45 h 46"/>
                <a:gd name="T22" fmla="*/ 19 w 85"/>
                <a:gd name="T23" fmla="*/ 44 h 46"/>
                <a:gd name="T24" fmla="*/ 14 w 85"/>
                <a:gd name="T25" fmla="*/ 42 h 46"/>
                <a:gd name="T26" fmla="*/ 8 w 85"/>
                <a:gd name="T27" fmla="*/ 38 h 46"/>
                <a:gd name="T28" fmla="*/ 4 w 85"/>
                <a:gd name="T29" fmla="*/ 35 h 46"/>
                <a:gd name="T30" fmla="*/ 1 w 85"/>
                <a:gd name="T31" fmla="*/ 31 h 46"/>
                <a:gd name="T32" fmla="*/ 0 w 85"/>
                <a:gd name="T33" fmla="*/ 27 h 46"/>
                <a:gd name="T34" fmla="*/ 0 w 85"/>
                <a:gd name="T35" fmla="*/ 22 h 46"/>
                <a:gd name="T36" fmla="*/ 2 w 85"/>
                <a:gd name="T37" fmla="*/ 18 h 46"/>
                <a:gd name="T38" fmla="*/ 6 w 85"/>
                <a:gd name="T39" fmla="*/ 13 h 46"/>
                <a:gd name="T40" fmla="*/ 11 w 85"/>
                <a:gd name="T41" fmla="*/ 9 h 46"/>
                <a:gd name="T42" fmla="*/ 17 w 85"/>
                <a:gd name="T43" fmla="*/ 6 h 46"/>
                <a:gd name="T44" fmla="*/ 24 w 85"/>
                <a:gd name="T45" fmla="*/ 3 h 46"/>
                <a:gd name="T46" fmla="*/ 32 w 85"/>
                <a:gd name="T47" fmla="*/ 1 h 46"/>
                <a:gd name="T48" fmla="*/ 41 w 85"/>
                <a:gd name="T49" fmla="*/ 0 h 46"/>
                <a:gd name="T50" fmla="*/ 49 w 85"/>
                <a:gd name="T51" fmla="*/ 0 h 46"/>
                <a:gd name="T52" fmla="*/ 57 w 85"/>
                <a:gd name="T53" fmla="*/ 1 h 46"/>
                <a:gd name="T54" fmla="*/ 65 w 85"/>
                <a:gd name="T55" fmla="*/ 3 h 46"/>
                <a:gd name="T56" fmla="*/ 72 w 85"/>
                <a:gd name="T57" fmla="*/ 5 h 46"/>
                <a:gd name="T58" fmla="*/ 77 w 85"/>
                <a:gd name="T59" fmla="*/ 8 h 46"/>
                <a:gd name="T60" fmla="*/ 82 w 85"/>
                <a:gd name="T61" fmla="*/ 12 h 46"/>
                <a:gd name="T62" fmla="*/ 84 w 85"/>
                <a:gd name="T63" fmla="*/ 16 h 46"/>
                <a:gd name="T64" fmla="*/ 85 w 85"/>
                <a:gd name="T65" fmla="*/ 2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5" h="46">
                  <a:moveTo>
                    <a:pt x="85" y="21"/>
                  </a:moveTo>
                  <a:lnTo>
                    <a:pt x="85" y="26"/>
                  </a:lnTo>
                  <a:lnTo>
                    <a:pt x="83" y="30"/>
                  </a:lnTo>
                  <a:lnTo>
                    <a:pt x="79" y="35"/>
                  </a:lnTo>
                  <a:lnTo>
                    <a:pt x="74" y="38"/>
                  </a:lnTo>
                  <a:lnTo>
                    <a:pt x="68" y="41"/>
                  </a:lnTo>
                  <a:lnTo>
                    <a:pt x="61" y="44"/>
                  </a:lnTo>
                  <a:lnTo>
                    <a:pt x="53" y="45"/>
                  </a:lnTo>
                  <a:lnTo>
                    <a:pt x="44" y="46"/>
                  </a:lnTo>
                  <a:lnTo>
                    <a:pt x="35" y="46"/>
                  </a:lnTo>
                  <a:lnTo>
                    <a:pt x="27" y="45"/>
                  </a:lnTo>
                  <a:lnTo>
                    <a:pt x="19" y="44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4" y="35"/>
                  </a:lnTo>
                  <a:lnTo>
                    <a:pt x="1" y="31"/>
                  </a:lnTo>
                  <a:lnTo>
                    <a:pt x="0" y="27"/>
                  </a:lnTo>
                  <a:lnTo>
                    <a:pt x="0" y="22"/>
                  </a:lnTo>
                  <a:lnTo>
                    <a:pt x="2" y="18"/>
                  </a:lnTo>
                  <a:lnTo>
                    <a:pt x="6" y="13"/>
                  </a:lnTo>
                  <a:lnTo>
                    <a:pt x="11" y="9"/>
                  </a:lnTo>
                  <a:lnTo>
                    <a:pt x="17" y="6"/>
                  </a:lnTo>
                  <a:lnTo>
                    <a:pt x="24" y="3"/>
                  </a:lnTo>
                  <a:lnTo>
                    <a:pt x="32" y="1"/>
                  </a:lnTo>
                  <a:lnTo>
                    <a:pt x="41" y="0"/>
                  </a:lnTo>
                  <a:lnTo>
                    <a:pt x="49" y="0"/>
                  </a:lnTo>
                  <a:lnTo>
                    <a:pt x="57" y="1"/>
                  </a:lnTo>
                  <a:lnTo>
                    <a:pt x="65" y="3"/>
                  </a:lnTo>
                  <a:lnTo>
                    <a:pt x="72" y="5"/>
                  </a:lnTo>
                  <a:lnTo>
                    <a:pt x="77" y="8"/>
                  </a:lnTo>
                  <a:lnTo>
                    <a:pt x="82" y="12"/>
                  </a:lnTo>
                  <a:lnTo>
                    <a:pt x="84" y="16"/>
                  </a:lnTo>
                  <a:lnTo>
                    <a:pt x="85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61"/>
            <p:cNvSpPr>
              <a:spLocks/>
            </p:cNvSpPr>
            <p:nvPr/>
          </p:nvSpPr>
          <p:spPr bwMode="auto">
            <a:xfrm>
              <a:off x="867574" y="3408269"/>
              <a:ext cx="66675" cy="36513"/>
            </a:xfrm>
            <a:custGeom>
              <a:avLst/>
              <a:gdLst>
                <a:gd name="T0" fmla="*/ 86 w 86"/>
                <a:gd name="T1" fmla="*/ 21 h 48"/>
                <a:gd name="T2" fmla="*/ 86 w 86"/>
                <a:gd name="T3" fmla="*/ 26 h 48"/>
                <a:gd name="T4" fmla="*/ 83 w 86"/>
                <a:gd name="T5" fmla="*/ 30 h 48"/>
                <a:gd name="T6" fmla="*/ 80 w 86"/>
                <a:gd name="T7" fmla="*/ 35 h 48"/>
                <a:gd name="T8" fmla="*/ 74 w 86"/>
                <a:gd name="T9" fmla="*/ 38 h 48"/>
                <a:gd name="T10" fmla="*/ 68 w 86"/>
                <a:gd name="T11" fmla="*/ 42 h 48"/>
                <a:gd name="T12" fmla="*/ 61 w 86"/>
                <a:gd name="T13" fmla="*/ 44 h 48"/>
                <a:gd name="T14" fmla="*/ 53 w 86"/>
                <a:gd name="T15" fmla="*/ 46 h 48"/>
                <a:gd name="T16" fmla="*/ 44 w 86"/>
                <a:gd name="T17" fmla="*/ 48 h 48"/>
                <a:gd name="T18" fmla="*/ 36 w 86"/>
                <a:gd name="T19" fmla="*/ 48 h 48"/>
                <a:gd name="T20" fmla="*/ 28 w 86"/>
                <a:gd name="T21" fmla="*/ 46 h 48"/>
                <a:gd name="T22" fmla="*/ 20 w 86"/>
                <a:gd name="T23" fmla="*/ 45 h 48"/>
                <a:gd name="T24" fmla="*/ 14 w 86"/>
                <a:gd name="T25" fmla="*/ 42 h 48"/>
                <a:gd name="T26" fmla="*/ 8 w 86"/>
                <a:gd name="T27" fmla="*/ 40 h 48"/>
                <a:gd name="T28" fmla="*/ 5 w 86"/>
                <a:gd name="T29" fmla="*/ 36 h 48"/>
                <a:gd name="T30" fmla="*/ 1 w 86"/>
                <a:gd name="T31" fmla="*/ 31 h 48"/>
                <a:gd name="T32" fmla="*/ 0 w 86"/>
                <a:gd name="T33" fmla="*/ 27 h 48"/>
                <a:gd name="T34" fmla="*/ 0 w 86"/>
                <a:gd name="T35" fmla="*/ 22 h 48"/>
                <a:gd name="T36" fmla="*/ 3 w 86"/>
                <a:gd name="T37" fmla="*/ 17 h 48"/>
                <a:gd name="T38" fmla="*/ 6 w 86"/>
                <a:gd name="T39" fmla="*/ 13 h 48"/>
                <a:gd name="T40" fmla="*/ 12 w 86"/>
                <a:gd name="T41" fmla="*/ 8 h 48"/>
                <a:gd name="T42" fmla="*/ 18 w 86"/>
                <a:gd name="T43" fmla="*/ 6 h 48"/>
                <a:gd name="T44" fmla="*/ 24 w 86"/>
                <a:gd name="T45" fmla="*/ 3 h 48"/>
                <a:gd name="T46" fmla="*/ 32 w 86"/>
                <a:gd name="T47" fmla="*/ 2 h 48"/>
                <a:gd name="T48" fmla="*/ 42 w 86"/>
                <a:gd name="T49" fmla="*/ 0 h 48"/>
                <a:gd name="T50" fmla="*/ 50 w 86"/>
                <a:gd name="T51" fmla="*/ 0 h 48"/>
                <a:gd name="T52" fmla="*/ 58 w 86"/>
                <a:gd name="T53" fmla="*/ 2 h 48"/>
                <a:gd name="T54" fmla="*/ 66 w 86"/>
                <a:gd name="T55" fmla="*/ 3 h 48"/>
                <a:gd name="T56" fmla="*/ 73 w 86"/>
                <a:gd name="T57" fmla="*/ 5 h 48"/>
                <a:gd name="T58" fmla="*/ 77 w 86"/>
                <a:gd name="T59" fmla="*/ 8 h 48"/>
                <a:gd name="T60" fmla="*/ 82 w 86"/>
                <a:gd name="T61" fmla="*/ 12 h 48"/>
                <a:gd name="T62" fmla="*/ 84 w 86"/>
                <a:gd name="T63" fmla="*/ 17 h 48"/>
                <a:gd name="T64" fmla="*/ 86 w 86"/>
                <a:gd name="T65" fmla="*/ 2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6" h="48">
                  <a:moveTo>
                    <a:pt x="86" y="21"/>
                  </a:moveTo>
                  <a:lnTo>
                    <a:pt x="86" y="26"/>
                  </a:lnTo>
                  <a:lnTo>
                    <a:pt x="83" y="30"/>
                  </a:lnTo>
                  <a:lnTo>
                    <a:pt x="80" y="35"/>
                  </a:lnTo>
                  <a:lnTo>
                    <a:pt x="74" y="38"/>
                  </a:lnTo>
                  <a:lnTo>
                    <a:pt x="68" y="42"/>
                  </a:lnTo>
                  <a:lnTo>
                    <a:pt x="61" y="44"/>
                  </a:lnTo>
                  <a:lnTo>
                    <a:pt x="53" y="46"/>
                  </a:lnTo>
                  <a:lnTo>
                    <a:pt x="44" y="48"/>
                  </a:lnTo>
                  <a:lnTo>
                    <a:pt x="36" y="48"/>
                  </a:lnTo>
                  <a:lnTo>
                    <a:pt x="28" y="46"/>
                  </a:lnTo>
                  <a:lnTo>
                    <a:pt x="20" y="45"/>
                  </a:lnTo>
                  <a:lnTo>
                    <a:pt x="14" y="42"/>
                  </a:lnTo>
                  <a:lnTo>
                    <a:pt x="8" y="40"/>
                  </a:lnTo>
                  <a:lnTo>
                    <a:pt x="5" y="36"/>
                  </a:lnTo>
                  <a:lnTo>
                    <a:pt x="1" y="31"/>
                  </a:lnTo>
                  <a:lnTo>
                    <a:pt x="0" y="27"/>
                  </a:lnTo>
                  <a:lnTo>
                    <a:pt x="0" y="22"/>
                  </a:lnTo>
                  <a:lnTo>
                    <a:pt x="3" y="17"/>
                  </a:lnTo>
                  <a:lnTo>
                    <a:pt x="6" y="13"/>
                  </a:lnTo>
                  <a:lnTo>
                    <a:pt x="12" y="8"/>
                  </a:lnTo>
                  <a:lnTo>
                    <a:pt x="18" y="6"/>
                  </a:lnTo>
                  <a:lnTo>
                    <a:pt x="24" y="3"/>
                  </a:lnTo>
                  <a:lnTo>
                    <a:pt x="32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8" y="2"/>
                  </a:lnTo>
                  <a:lnTo>
                    <a:pt x="66" y="3"/>
                  </a:lnTo>
                  <a:lnTo>
                    <a:pt x="73" y="5"/>
                  </a:lnTo>
                  <a:lnTo>
                    <a:pt x="77" y="8"/>
                  </a:lnTo>
                  <a:lnTo>
                    <a:pt x="82" y="12"/>
                  </a:lnTo>
                  <a:lnTo>
                    <a:pt x="84" y="17"/>
                  </a:lnTo>
                  <a:lnTo>
                    <a:pt x="86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62"/>
            <p:cNvSpPr>
              <a:spLocks/>
            </p:cNvSpPr>
            <p:nvPr/>
          </p:nvSpPr>
          <p:spPr bwMode="auto">
            <a:xfrm>
              <a:off x="992987" y="3305082"/>
              <a:ext cx="42863" cy="147638"/>
            </a:xfrm>
            <a:custGeom>
              <a:avLst/>
              <a:gdLst>
                <a:gd name="T0" fmla="*/ 0 w 55"/>
                <a:gd name="T1" fmla="*/ 0 h 187"/>
                <a:gd name="T2" fmla="*/ 16 w 55"/>
                <a:gd name="T3" fmla="*/ 187 h 187"/>
                <a:gd name="T4" fmla="*/ 43 w 55"/>
                <a:gd name="T5" fmla="*/ 176 h 187"/>
                <a:gd name="T6" fmla="*/ 55 w 55"/>
                <a:gd name="T7" fmla="*/ 11 h 187"/>
                <a:gd name="T8" fmla="*/ 0 w 55"/>
                <a:gd name="T9" fmla="*/ 0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" h="187">
                  <a:moveTo>
                    <a:pt x="0" y="0"/>
                  </a:moveTo>
                  <a:lnTo>
                    <a:pt x="16" y="187"/>
                  </a:lnTo>
                  <a:lnTo>
                    <a:pt x="43" y="176"/>
                  </a:lnTo>
                  <a:lnTo>
                    <a:pt x="55" y="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7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63"/>
            <p:cNvSpPr>
              <a:spLocks/>
            </p:cNvSpPr>
            <p:nvPr/>
          </p:nvSpPr>
          <p:spPr bwMode="auto">
            <a:xfrm>
              <a:off x="1031087" y="3682907"/>
              <a:ext cx="428625" cy="142875"/>
            </a:xfrm>
            <a:custGeom>
              <a:avLst/>
              <a:gdLst>
                <a:gd name="T0" fmla="*/ 0 w 540"/>
                <a:gd name="T1" fmla="*/ 7 h 180"/>
                <a:gd name="T2" fmla="*/ 42 w 540"/>
                <a:gd name="T3" fmla="*/ 180 h 180"/>
                <a:gd name="T4" fmla="*/ 281 w 540"/>
                <a:gd name="T5" fmla="*/ 169 h 180"/>
                <a:gd name="T6" fmla="*/ 308 w 540"/>
                <a:gd name="T7" fmla="*/ 89 h 180"/>
                <a:gd name="T8" fmla="*/ 352 w 540"/>
                <a:gd name="T9" fmla="*/ 142 h 180"/>
                <a:gd name="T10" fmla="*/ 540 w 540"/>
                <a:gd name="T11" fmla="*/ 130 h 180"/>
                <a:gd name="T12" fmla="*/ 486 w 540"/>
                <a:gd name="T13" fmla="*/ 0 h 180"/>
                <a:gd name="T14" fmla="*/ 0 w 540"/>
                <a:gd name="T15" fmla="*/ 7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40" h="180">
                  <a:moveTo>
                    <a:pt x="0" y="7"/>
                  </a:moveTo>
                  <a:lnTo>
                    <a:pt x="42" y="180"/>
                  </a:lnTo>
                  <a:lnTo>
                    <a:pt x="281" y="169"/>
                  </a:lnTo>
                  <a:lnTo>
                    <a:pt x="308" y="89"/>
                  </a:lnTo>
                  <a:lnTo>
                    <a:pt x="352" y="142"/>
                  </a:lnTo>
                  <a:lnTo>
                    <a:pt x="540" y="130"/>
                  </a:lnTo>
                  <a:lnTo>
                    <a:pt x="486" y="0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64"/>
            <p:cNvSpPr>
              <a:spLocks/>
            </p:cNvSpPr>
            <p:nvPr/>
          </p:nvSpPr>
          <p:spPr bwMode="auto">
            <a:xfrm>
              <a:off x="1589887" y="3271744"/>
              <a:ext cx="123825" cy="160338"/>
            </a:xfrm>
            <a:custGeom>
              <a:avLst/>
              <a:gdLst>
                <a:gd name="T0" fmla="*/ 151 w 155"/>
                <a:gd name="T1" fmla="*/ 88 h 202"/>
                <a:gd name="T2" fmla="*/ 141 w 155"/>
                <a:gd name="T3" fmla="*/ 76 h 202"/>
                <a:gd name="T4" fmla="*/ 143 w 155"/>
                <a:gd name="T5" fmla="*/ 63 h 202"/>
                <a:gd name="T6" fmla="*/ 152 w 155"/>
                <a:gd name="T7" fmla="*/ 48 h 202"/>
                <a:gd name="T8" fmla="*/ 151 w 155"/>
                <a:gd name="T9" fmla="*/ 31 h 202"/>
                <a:gd name="T10" fmla="*/ 138 w 155"/>
                <a:gd name="T11" fmla="*/ 16 h 202"/>
                <a:gd name="T12" fmla="*/ 117 w 155"/>
                <a:gd name="T13" fmla="*/ 4 h 202"/>
                <a:gd name="T14" fmla="*/ 90 w 155"/>
                <a:gd name="T15" fmla="*/ 0 h 202"/>
                <a:gd name="T16" fmla="*/ 60 w 155"/>
                <a:gd name="T17" fmla="*/ 2 h 202"/>
                <a:gd name="T18" fmla="*/ 32 w 155"/>
                <a:gd name="T19" fmla="*/ 10 h 202"/>
                <a:gd name="T20" fmla="*/ 12 w 155"/>
                <a:gd name="T21" fmla="*/ 24 h 202"/>
                <a:gd name="T22" fmla="*/ 2 w 155"/>
                <a:gd name="T23" fmla="*/ 40 h 202"/>
                <a:gd name="T24" fmla="*/ 3 w 155"/>
                <a:gd name="T25" fmla="*/ 56 h 202"/>
                <a:gd name="T26" fmla="*/ 11 w 155"/>
                <a:gd name="T27" fmla="*/ 69 h 202"/>
                <a:gd name="T28" fmla="*/ 10 w 155"/>
                <a:gd name="T29" fmla="*/ 82 h 202"/>
                <a:gd name="T30" fmla="*/ 1 w 155"/>
                <a:gd name="T31" fmla="*/ 98 h 202"/>
                <a:gd name="T32" fmla="*/ 2 w 155"/>
                <a:gd name="T33" fmla="*/ 114 h 202"/>
                <a:gd name="T34" fmla="*/ 14 w 155"/>
                <a:gd name="T35" fmla="*/ 128 h 202"/>
                <a:gd name="T36" fmla="*/ 14 w 155"/>
                <a:gd name="T37" fmla="*/ 140 h 202"/>
                <a:gd name="T38" fmla="*/ 5 w 155"/>
                <a:gd name="T39" fmla="*/ 155 h 202"/>
                <a:gd name="T40" fmla="*/ 7 w 155"/>
                <a:gd name="T41" fmla="*/ 173 h 202"/>
                <a:gd name="T42" fmla="*/ 18 w 155"/>
                <a:gd name="T43" fmla="*/ 188 h 202"/>
                <a:gd name="T44" fmla="*/ 39 w 155"/>
                <a:gd name="T45" fmla="*/ 198 h 202"/>
                <a:gd name="T46" fmla="*/ 67 w 155"/>
                <a:gd name="T47" fmla="*/ 202 h 202"/>
                <a:gd name="T48" fmla="*/ 98 w 155"/>
                <a:gd name="T49" fmla="*/ 200 h 202"/>
                <a:gd name="T50" fmla="*/ 124 w 155"/>
                <a:gd name="T51" fmla="*/ 192 h 202"/>
                <a:gd name="T52" fmla="*/ 144 w 155"/>
                <a:gd name="T53" fmla="*/ 179 h 202"/>
                <a:gd name="T54" fmla="*/ 154 w 155"/>
                <a:gd name="T55" fmla="*/ 163 h 202"/>
                <a:gd name="T56" fmla="*/ 153 w 155"/>
                <a:gd name="T57" fmla="*/ 146 h 202"/>
                <a:gd name="T58" fmla="*/ 143 w 155"/>
                <a:gd name="T59" fmla="*/ 132 h 202"/>
                <a:gd name="T60" fmla="*/ 143 w 155"/>
                <a:gd name="T61" fmla="*/ 120 h 202"/>
                <a:gd name="T62" fmla="*/ 151 w 155"/>
                <a:gd name="T63" fmla="*/ 105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55" h="202">
                  <a:moveTo>
                    <a:pt x="152" y="96"/>
                  </a:moveTo>
                  <a:lnTo>
                    <a:pt x="151" y="88"/>
                  </a:lnTo>
                  <a:lnTo>
                    <a:pt x="147" y="82"/>
                  </a:lnTo>
                  <a:lnTo>
                    <a:pt x="141" y="76"/>
                  </a:lnTo>
                  <a:lnTo>
                    <a:pt x="135" y="70"/>
                  </a:lnTo>
                  <a:lnTo>
                    <a:pt x="143" y="63"/>
                  </a:lnTo>
                  <a:lnTo>
                    <a:pt x="148" y="56"/>
                  </a:lnTo>
                  <a:lnTo>
                    <a:pt x="152" y="48"/>
                  </a:lnTo>
                  <a:lnTo>
                    <a:pt x="153" y="40"/>
                  </a:lnTo>
                  <a:lnTo>
                    <a:pt x="151" y="31"/>
                  </a:lnTo>
                  <a:lnTo>
                    <a:pt x="146" y="23"/>
                  </a:lnTo>
                  <a:lnTo>
                    <a:pt x="138" y="16"/>
                  </a:lnTo>
                  <a:lnTo>
                    <a:pt x="129" y="9"/>
                  </a:lnTo>
                  <a:lnTo>
                    <a:pt x="117" y="4"/>
                  </a:lnTo>
                  <a:lnTo>
                    <a:pt x="105" y="2"/>
                  </a:lnTo>
                  <a:lnTo>
                    <a:pt x="90" y="0"/>
                  </a:lnTo>
                  <a:lnTo>
                    <a:pt x="75" y="0"/>
                  </a:lnTo>
                  <a:lnTo>
                    <a:pt x="60" y="2"/>
                  </a:lnTo>
                  <a:lnTo>
                    <a:pt x="45" y="5"/>
                  </a:lnTo>
                  <a:lnTo>
                    <a:pt x="32" y="10"/>
                  </a:lnTo>
                  <a:lnTo>
                    <a:pt x="22" y="17"/>
                  </a:lnTo>
                  <a:lnTo>
                    <a:pt x="12" y="24"/>
                  </a:lnTo>
                  <a:lnTo>
                    <a:pt x="5" y="32"/>
                  </a:lnTo>
                  <a:lnTo>
                    <a:pt x="2" y="40"/>
                  </a:lnTo>
                  <a:lnTo>
                    <a:pt x="1" y="49"/>
                  </a:lnTo>
                  <a:lnTo>
                    <a:pt x="3" y="56"/>
                  </a:lnTo>
                  <a:lnTo>
                    <a:pt x="7" y="63"/>
                  </a:lnTo>
                  <a:lnTo>
                    <a:pt x="11" y="69"/>
                  </a:lnTo>
                  <a:lnTo>
                    <a:pt x="18" y="75"/>
                  </a:lnTo>
                  <a:lnTo>
                    <a:pt x="10" y="82"/>
                  </a:lnTo>
                  <a:lnTo>
                    <a:pt x="4" y="88"/>
                  </a:lnTo>
                  <a:lnTo>
                    <a:pt x="1" y="98"/>
                  </a:lnTo>
                  <a:lnTo>
                    <a:pt x="0" y="106"/>
                  </a:lnTo>
                  <a:lnTo>
                    <a:pt x="2" y="114"/>
                  </a:lnTo>
                  <a:lnTo>
                    <a:pt x="7" y="121"/>
                  </a:lnTo>
                  <a:lnTo>
                    <a:pt x="14" y="128"/>
                  </a:lnTo>
                  <a:lnTo>
                    <a:pt x="22" y="133"/>
                  </a:lnTo>
                  <a:lnTo>
                    <a:pt x="14" y="140"/>
                  </a:lnTo>
                  <a:lnTo>
                    <a:pt x="8" y="148"/>
                  </a:lnTo>
                  <a:lnTo>
                    <a:pt x="5" y="155"/>
                  </a:lnTo>
                  <a:lnTo>
                    <a:pt x="4" y="163"/>
                  </a:lnTo>
                  <a:lnTo>
                    <a:pt x="7" y="173"/>
                  </a:lnTo>
                  <a:lnTo>
                    <a:pt x="11" y="181"/>
                  </a:lnTo>
                  <a:lnTo>
                    <a:pt x="18" y="188"/>
                  </a:lnTo>
                  <a:lnTo>
                    <a:pt x="29" y="193"/>
                  </a:lnTo>
                  <a:lnTo>
                    <a:pt x="39" y="198"/>
                  </a:lnTo>
                  <a:lnTo>
                    <a:pt x="53" y="201"/>
                  </a:lnTo>
                  <a:lnTo>
                    <a:pt x="67" y="202"/>
                  </a:lnTo>
                  <a:lnTo>
                    <a:pt x="83" y="202"/>
                  </a:lnTo>
                  <a:lnTo>
                    <a:pt x="98" y="200"/>
                  </a:lnTo>
                  <a:lnTo>
                    <a:pt x="111" y="198"/>
                  </a:lnTo>
                  <a:lnTo>
                    <a:pt x="124" y="192"/>
                  </a:lnTo>
                  <a:lnTo>
                    <a:pt x="135" y="186"/>
                  </a:lnTo>
                  <a:lnTo>
                    <a:pt x="144" y="179"/>
                  </a:lnTo>
                  <a:lnTo>
                    <a:pt x="151" y="171"/>
                  </a:lnTo>
                  <a:lnTo>
                    <a:pt x="154" y="163"/>
                  </a:lnTo>
                  <a:lnTo>
                    <a:pt x="155" y="154"/>
                  </a:lnTo>
                  <a:lnTo>
                    <a:pt x="153" y="146"/>
                  </a:lnTo>
                  <a:lnTo>
                    <a:pt x="148" y="139"/>
                  </a:lnTo>
                  <a:lnTo>
                    <a:pt x="143" y="132"/>
                  </a:lnTo>
                  <a:lnTo>
                    <a:pt x="135" y="126"/>
                  </a:lnTo>
                  <a:lnTo>
                    <a:pt x="143" y="120"/>
                  </a:lnTo>
                  <a:lnTo>
                    <a:pt x="147" y="113"/>
                  </a:lnTo>
                  <a:lnTo>
                    <a:pt x="151" y="105"/>
                  </a:lnTo>
                  <a:lnTo>
                    <a:pt x="152" y="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65"/>
            <p:cNvSpPr>
              <a:spLocks/>
            </p:cNvSpPr>
            <p:nvPr/>
          </p:nvSpPr>
          <p:spPr bwMode="auto">
            <a:xfrm>
              <a:off x="1615287" y="3287619"/>
              <a:ext cx="68263" cy="38100"/>
            </a:xfrm>
            <a:custGeom>
              <a:avLst/>
              <a:gdLst>
                <a:gd name="T0" fmla="*/ 85 w 85"/>
                <a:gd name="T1" fmla="*/ 21 h 48"/>
                <a:gd name="T2" fmla="*/ 85 w 85"/>
                <a:gd name="T3" fmla="*/ 26 h 48"/>
                <a:gd name="T4" fmla="*/ 83 w 85"/>
                <a:gd name="T5" fmla="*/ 30 h 48"/>
                <a:gd name="T6" fmla="*/ 79 w 85"/>
                <a:gd name="T7" fmla="*/ 35 h 48"/>
                <a:gd name="T8" fmla="*/ 74 w 85"/>
                <a:gd name="T9" fmla="*/ 38 h 48"/>
                <a:gd name="T10" fmla="*/ 68 w 85"/>
                <a:gd name="T11" fmla="*/ 42 h 48"/>
                <a:gd name="T12" fmla="*/ 61 w 85"/>
                <a:gd name="T13" fmla="*/ 44 h 48"/>
                <a:gd name="T14" fmla="*/ 53 w 85"/>
                <a:gd name="T15" fmla="*/ 47 h 48"/>
                <a:gd name="T16" fmla="*/ 44 w 85"/>
                <a:gd name="T17" fmla="*/ 48 h 48"/>
                <a:gd name="T18" fmla="*/ 36 w 85"/>
                <a:gd name="T19" fmla="*/ 48 h 48"/>
                <a:gd name="T20" fmla="*/ 28 w 85"/>
                <a:gd name="T21" fmla="*/ 47 h 48"/>
                <a:gd name="T22" fmla="*/ 20 w 85"/>
                <a:gd name="T23" fmla="*/ 45 h 48"/>
                <a:gd name="T24" fmla="*/ 14 w 85"/>
                <a:gd name="T25" fmla="*/ 42 h 48"/>
                <a:gd name="T26" fmla="*/ 8 w 85"/>
                <a:gd name="T27" fmla="*/ 40 h 48"/>
                <a:gd name="T28" fmla="*/ 5 w 85"/>
                <a:gd name="T29" fmla="*/ 36 h 48"/>
                <a:gd name="T30" fmla="*/ 1 w 85"/>
                <a:gd name="T31" fmla="*/ 32 h 48"/>
                <a:gd name="T32" fmla="*/ 0 w 85"/>
                <a:gd name="T33" fmla="*/ 27 h 48"/>
                <a:gd name="T34" fmla="*/ 0 w 85"/>
                <a:gd name="T35" fmla="*/ 22 h 48"/>
                <a:gd name="T36" fmla="*/ 2 w 85"/>
                <a:gd name="T37" fmla="*/ 17 h 48"/>
                <a:gd name="T38" fmla="*/ 6 w 85"/>
                <a:gd name="T39" fmla="*/ 13 h 48"/>
                <a:gd name="T40" fmla="*/ 11 w 85"/>
                <a:gd name="T41" fmla="*/ 9 h 48"/>
                <a:gd name="T42" fmla="*/ 17 w 85"/>
                <a:gd name="T43" fmla="*/ 6 h 48"/>
                <a:gd name="T44" fmla="*/ 24 w 85"/>
                <a:gd name="T45" fmla="*/ 3 h 48"/>
                <a:gd name="T46" fmla="*/ 32 w 85"/>
                <a:gd name="T47" fmla="*/ 2 h 48"/>
                <a:gd name="T48" fmla="*/ 41 w 85"/>
                <a:gd name="T49" fmla="*/ 0 h 48"/>
                <a:gd name="T50" fmla="*/ 50 w 85"/>
                <a:gd name="T51" fmla="*/ 0 h 48"/>
                <a:gd name="T52" fmla="*/ 58 w 85"/>
                <a:gd name="T53" fmla="*/ 2 h 48"/>
                <a:gd name="T54" fmla="*/ 66 w 85"/>
                <a:gd name="T55" fmla="*/ 3 h 48"/>
                <a:gd name="T56" fmla="*/ 73 w 85"/>
                <a:gd name="T57" fmla="*/ 5 h 48"/>
                <a:gd name="T58" fmla="*/ 77 w 85"/>
                <a:gd name="T59" fmla="*/ 9 h 48"/>
                <a:gd name="T60" fmla="*/ 82 w 85"/>
                <a:gd name="T61" fmla="*/ 12 h 48"/>
                <a:gd name="T62" fmla="*/ 84 w 85"/>
                <a:gd name="T63" fmla="*/ 17 h 48"/>
                <a:gd name="T64" fmla="*/ 85 w 85"/>
                <a:gd name="T65" fmla="*/ 2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5" h="48">
                  <a:moveTo>
                    <a:pt x="85" y="21"/>
                  </a:moveTo>
                  <a:lnTo>
                    <a:pt x="85" y="26"/>
                  </a:lnTo>
                  <a:lnTo>
                    <a:pt x="83" y="30"/>
                  </a:lnTo>
                  <a:lnTo>
                    <a:pt x="79" y="35"/>
                  </a:lnTo>
                  <a:lnTo>
                    <a:pt x="74" y="38"/>
                  </a:lnTo>
                  <a:lnTo>
                    <a:pt x="68" y="42"/>
                  </a:lnTo>
                  <a:lnTo>
                    <a:pt x="61" y="44"/>
                  </a:lnTo>
                  <a:lnTo>
                    <a:pt x="53" y="47"/>
                  </a:lnTo>
                  <a:lnTo>
                    <a:pt x="44" y="48"/>
                  </a:lnTo>
                  <a:lnTo>
                    <a:pt x="36" y="48"/>
                  </a:lnTo>
                  <a:lnTo>
                    <a:pt x="28" y="47"/>
                  </a:lnTo>
                  <a:lnTo>
                    <a:pt x="20" y="45"/>
                  </a:lnTo>
                  <a:lnTo>
                    <a:pt x="14" y="42"/>
                  </a:lnTo>
                  <a:lnTo>
                    <a:pt x="8" y="40"/>
                  </a:lnTo>
                  <a:lnTo>
                    <a:pt x="5" y="36"/>
                  </a:lnTo>
                  <a:lnTo>
                    <a:pt x="1" y="32"/>
                  </a:lnTo>
                  <a:lnTo>
                    <a:pt x="0" y="27"/>
                  </a:lnTo>
                  <a:lnTo>
                    <a:pt x="0" y="22"/>
                  </a:lnTo>
                  <a:lnTo>
                    <a:pt x="2" y="17"/>
                  </a:lnTo>
                  <a:lnTo>
                    <a:pt x="6" y="13"/>
                  </a:lnTo>
                  <a:lnTo>
                    <a:pt x="11" y="9"/>
                  </a:lnTo>
                  <a:lnTo>
                    <a:pt x="17" y="6"/>
                  </a:lnTo>
                  <a:lnTo>
                    <a:pt x="24" y="3"/>
                  </a:lnTo>
                  <a:lnTo>
                    <a:pt x="32" y="2"/>
                  </a:lnTo>
                  <a:lnTo>
                    <a:pt x="41" y="0"/>
                  </a:lnTo>
                  <a:lnTo>
                    <a:pt x="50" y="0"/>
                  </a:lnTo>
                  <a:lnTo>
                    <a:pt x="58" y="2"/>
                  </a:lnTo>
                  <a:lnTo>
                    <a:pt x="66" y="3"/>
                  </a:lnTo>
                  <a:lnTo>
                    <a:pt x="73" y="5"/>
                  </a:lnTo>
                  <a:lnTo>
                    <a:pt x="77" y="9"/>
                  </a:lnTo>
                  <a:lnTo>
                    <a:pt x="82" y="12"/>
                  </a:lnTo>
                  <a:lnTo>
                    <a:pt x="84" y="17"/>
                  </a:lnTo>
                  <a:lnTo>
                    <a:pt x="85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66"/>
            <p:cNvSpPr>
              <a:spLocks/>
            </p:cNvSpPr>
            <p:nvPr/>
          </p:nvSpPr>
          <p:spPr bwMode="auto">
            <a:xfrm>
              <a:off x="1613699" y="3330482"/>
              <a:ext cx="68263" cy="36513"/>
            </a:xfrm>
            <a:custGeom>
              <a:avLst/>
              <a:gdLst>
                <a:gd name="T0" fmla="*/ 85 w 85"/>
                <a:gd name="T1" fmla="*/ 21 h 47"/>
                <a:gd name="T2" fmla="*/ 85 w 85"/>
                <a:gd name="T3" fmla="*/ 26 h 47"/>
                <a:gd name="T4" fmla="*/ 83 w 85"/>
                <a:gd name="T5" fmla="*/ 30 h 47"/>
                <a:gd name="T6" fmla="*/ 79 w 85"/>
                <a:gd name="T7" fmla="*/ 35 h 47"/>
                <a:gd name="T8" fmla="*/ 74 w 85"/>
                <a:gd name="T9" fmla="*/ 38 h 47"/>
                <a:gd name="T10" fmla="*/ 68 w 85"/>
                <a:gd name="T11" fmla="*/ 41 h 47"/>
                <a:gd name="T12" fmla="*/ 61 w 85"/>
                <a:gd name="T13" fmla="*/ 44 h 47"/>
                <a:gd name="T14" fmla="*/ 53 w 85"/>
                <a:gd name="T15" fmla="*/ 45 h 47"/>
                <a:gd name="T16" fmla="*/ 44 w 85"/>
                <a:gd name="T17" fmla="*/ 47 h 47"/>
                <a:gd name="T18" fmla="*/ 36 w 85"/>
                <a:gd name="T19" fmla="*/ 47 h 47"/>
                <a:gd name="T20" fmla="*/ 27 w 85"/>
                <a:gd name="T21" fmla="*/ 45 h 47"/>
                <a:gd name="T22" fmla="*/ 19 w 85"/>
                <a:gd name="T23" fmla="*/ 44 h 47"/>
                <a:gd name="T24" fmla="*/ 14 w 85"/>
                <a:gd name="T25" fmla="*/ 41 h 47"/>
                <a:gd name="T26" fmla="*/ 8 w 85"/>
                <a:gd name="T27" fmla="*/ 38 h 47"/>
                <a:gd name="T28" fmla="*/ 3 w 85"/>
                <a:gd name="T29" fmla="*/ 35 h 47"/>
                <a:gd name="T30" fmla="*/ 1 w 85"/>
                <a:gd name="T31" fmla="*/ 30 h 47"/>
                <a:gd name="T32" fmla="*/ 0 w 85"/>
                <a:gd name="T33" fmla="*/ 26 h 47"/>
                <a:gd name="T34" fmla="*/ 0 w 85"/>
                <a:gd name="T35" fmla="*/ 21 h 47"/>
                <a:gd name="T36" fmla="*/ 2 w 85"/>
                <a:gd name="T37" fmla="*/ 17 h 47"/>
                <a:gd name="T38" fmla="*/ 6 w 85"/>
                <a:gd name="T39" fmla="*/ 12 h 47"/>
                <a:gd name="T40" fmla="*/ 11 w 85"/>
                <a:gd name="T41" fmla="*/ 9 h 47"/>
                <a:gd name="T42" fmla="*/ 17 w 85"/>
                <a:gd name="T43" fmla="*/ 5 h 47"/>
                <a:gd name="T44" fmla="*/ 24 w 85"/>
                <a:gd name="T45" fmla="*/ 3 h 47"/>
                <a:gd name="T46" fmla="*/ 32 w 85"/>
                <a:gd name="T47" fmla="*/ 2 h 47"/>
                <a:gd name="T48" fmla="*/ 41 w 85"/>
                <a:gd name="T49" fmla="*/ 0 h 47"/>
                <a:gd name="T50" fmla="*/ 49 w 85"/>
                <a:gd name="T51" fmla="*/ 0 h 47"/>
                <a:gd name="T52" fmla="*/ 57 w 85"/>
                <a:gd name="T53" fmla="*/ 0 h 47"/>
                <a:gd name="T54" fmla="*/ 65 w 85"/>
                <a:gd name="T55" fmla="*/ 3 h 47"/>
                <a:gd name="T56" fmla="*/ 71 w 85"/>
                <a:gd name="T57" fmla="*/ 5 h 47"/>
                <a:gd name="T58" fmla="*/ 77 w 85"/>
                <a:gd name="T59" fmla="*/ 9 h 47"/>
                <a:gd name="T60" fmla="*/ 80 w 85"/>
                <a:gd name="T61" fmla="*/ 12 h 47"/>
                <a:gd name="T62" fmla="*/ 84 w 85"/>
                <a:gd name="T63" fmla="*/ 17 h 47"/>
                <a:gd name="T64" fmla="*/ 85 w 85"/>
                <a:gd name="T65" fmla="*/ 2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5" h="47">
                  <a:moveTo>
                    <a:pt x="85" y="21"/>
                  </a:moveTo>
                  <a:lnTo>
                    <a:pt x="85" y="26"/>
                  </a:lnTo>
                  <a:lnTo>
                    <a:pt x="83" y="30"/>
                  </a:lnTo>
                  <a:lnTo>
                    <a:pt x="79" y="35"/>
                  </a:lnTo>
                  <a:lnTo>
                    <a:pt x="74" y="38"/>
                  </a:lnTo>
                  <a:lnTo>
                    <a:pt x="68" y="41"/>
                  </a:lnTo>
                  <a:lnTo>
                    <a:pt x="61" y="44"/>
                  </a:lnTo>
                  <a:lnTo>
                    <a:pt x="53" y="45"/>
                  </a:lnTo>
                  <a:lnTo>
                    <a:pt x="44" y="47"/>
                  </a:lnTo>
                  <a:lnTo>
                    <a:pt x="36" y="47"/>
                  </a:lnTo>
                  <a:lnTo>
                    <a:pt x="27" y="45"/>
                  </a:lnTo>
                  <a:lnTo>
                    <a:pt x="19" y="44"/>
                  </a:lnTo>
                  <a:lnTo>
                    <a:pt x="14" y="41"/>
                  </a:lnTo>
                  <a:lnTo>
                    <a:pt x="8" y="38"/>
                  </a:lnTo>
                  <a:lnTo>
                    <a:pt x="3" y="35"/>
                  </a:lnTo>
                  <a:lnTo>
                    <a:pt x="1" y="30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2" y="17"/>
                  </a:lnTo>
                  <a:lnTo>
                    <a:pt x="6" y="12"/>
                  </a:lnTo>
                  <a:lnTo>
                    <a:pt x="11" y="9"/>
                  </a:lnTo>
                  <a:lnTo>
                    <a:pt x="17" y="5"/>
                  </a:lnTo>
                  <a:lnTo>
                    <a:pt x="24" y="3"/>
                  </a:lnTo>
                  <a:lnTo>
                    <a:pt x="32" y="2"/>
                  </a:lnTo>
                  <a:lnTo>
                    <a:pt x="41" y="0"/>
                  </a:lnTo>
                  <a:lnTo>
                    <a:pt x="49" y="0"/>
                  </a:lnTo>
                  <a:lnTo>
                    <a:pt x="57" y="0"/>
                  </a:lnTo>
                  <a:lnTo>
                    <a:pt x="65" y="3"/>
                  </a:lnTo>
                  <a:lnTo>
                    <a:pt x="71" y="5"/>
                  </a:lnTo>
                  <a:lnTo>
                    <a:pt x="77" y="9"/>
                  </a:lnTo>
                  <a:lnTo>
                    <a:pt x="80" y="12"/>
                  </a:lnTo>
                  <a:lnTo>
                    <a:pt x="84" y="17"/>
                  </a:lnTo>
                  <a:lnTo>
                    <a:pt x="85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67"/>
            <p:cNvSpPr>
              <a:spLocks/>
            </p:cNvSpPr>
            <p:nvPr/>
          </p:nvSpPr>
          <p:spPr bwMode="auto">
            <a:xfrm>
              <a:off x="1616874" y="3373344"/>
              <a:ext cx="68263" cy="36513"/>
            </a:xfrm>
            <a:custGeom>
              <a:avLst/>
              <a:gdLst>
                <a:gd name="T0" fmla="*/ 86 w 86"/>
                <a:gd name="T1" fmla="*/ 20 h 46"/>
                <a:gd name="T2" fmla="*/ 86 w 86"/>
                <a:gd name="T3" fmla="*/ 25 h 46"/>
                <a:gd name="T4" fmla="*/ 83 w 86"/>
                <a:gd name="T5" fmla="*/ 30 h 46"/>
                <a:gd name="T6" fmla="*/ 80 w 86"/>
                <a:gd name="T7" fmla="*/ 34 h 46"/>
                <a:gd name="T8" fmla="*/ 74 w 86"/>
                <a:gd name="T9" fmla="*/ 38 h 46"/>
                <a:gd name="T10" fmla="*/ 68 w 86"/>
                <a:gd name="T11" fmla="*/ 40 h 46"/>
                <a:gd name="T12" fmla="*/ 61 w 86"/>
                <a:gd name="T13" fmla="*/ 43 h 46"/>
                <a:gd name="T14" fmla="*/ 53 w 86"/>
                <a:gd name="T15" fmla="*/ 45 h 46"/>
                <a:gd name="T16" fmla="*/ 44 w 86"/>
                <a:gd name="T17" fmla="*/ 46 h 46"/>
                <a:gd name="T18" fmla="*/ 36 w 86"/>
                <a:gd name="T19" fmla="*/ 46 h 46"/>
                <a:gd name="T20" fmla="*/ 28 w 86"/>
                <a:gd name="T21" fmla="*/ 45 h 46"/>
                <a:gd name="T22" fmla="*/ 20 w 86"/>
                <a:gd name="T23" fmla="*/ 43 h 46"/>
                <a:gd name="T24" fmla="*/ 14 w 86"/>
                <a:gd name="T25" fmla="*/ 41 h 46"/>
                <a:gd name="T26" fmla="*/ 8 w 86"/>
                <a:gd name="T27" fmla="*/ 38 h 46"/>
                <a:gd name="T28" fmla="*/ 4 w 86"/>
                <a:gd name="T29" fmla="*/ 34 h 46"/>
                <a:gd name="T30" fmla="*/ 1 w 86"/>
                <a:gd name="T31" fmla="*/ 31 h 46"/>
                <a:gd name="T32" fmla="*/ 0 w 86"/>
                <a:gd name="T33" fmla="*/ 26 h 46"/>
                <a:gd name="T34" fmla="*/ 0 w 86"/>
                <a:gd name="T35" fmla="*/ 21 h 46"/>
                <a:gd name="T36" fmla="*/ 3 w 86"/>
                <a:gd name="T37" fmla="*/ 17 h 46"/>
                <a:gd name="T38" fmla="*/ 6 w 86"/>
                <a:gd name="T39" fmla="*/ 12 h 46"/>
                <a:gd name="T40" fmla="*/ 12 w 86"/>
                <a:gd name="T41" fmla="*/ 9 h 46"/>
                <a:gd name="T42" fmla="*/ 18 w 86"/>
                <a:gd name="T43" fmla="*/ 5 h 46"/>
                <a:gd name="T44" fmla="*/ 24 w 86"/>
                <a:gd name="T45" fmla="*/ 3 h 46"/>
                <a:gd name="T46" fmla="*/ 33 w 86"/>
                <a:gd name="T47" fmla="*/ 1 h 46"/>
                <a:gd name="T48" fmla="*/ 42 w 86"/>
                <a:gd name="T49" fmla="*/ 0 h 46"/>
                <a:gd name="T50" fmla="*/ 50 w 86"/>
                <a:gd name="T51" fmla="*/ 0 h 46"/>
                <a:gd name="T52" fmla="*/ 58 w 86"/>
                <a:gd name="T53" fmla="*/ 1 h 46"/>
                <a:gd name="T54" fmla="*/ 66 w 86"/>
                <a:gd name="T55" fmla="*/ 2 h 46"/>
                <a:gd name="T56" fmla="*/ 72 w 86"/>
                <a:gd name="T57" fmla="*/ 4 h 46"/>
                <a:gd name="T58" fmla="*/ 77 w 86"/>
                <a:gd name="T59" fmla="*/ 8 h 46"/>
                <a:gd name="T60" fmla="*/ 81 w 86"/>
                <a:gd name="T61" fmla="*/ 11 h 46"/>
                <a:gd name="T62" fmla="*/ 84 w 86"/>
                <a:gd name="T63" fmla="*/ 16 h 46"/>
                <a:gd name="T64" fmla="*/ 86 w 86"/>
                <a:gd name="T65" fmla="*/ 2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6" h="46">
                  <a:moveTo>
                    <a:pt x="86" y="20"/>
                  </a:moveTo>
                  <a:lnTo>
                    <a:pt x="86" y="25"/>
                  </a:lnTo>
                  <a:lnTo>
                    <a:pt x="83" y="30"/>
                  </a:lnTo>
                  <a:lnTo>
                    <a:pt x="80" y="34"/>
                  </a:lnTo>
                  <a:lnTo>
                    <a:pt x="74" y="38"/>
                  </a:lnTo>
                  <a:lnTo>
                    <a:pt x="68" y="40"/>
                  </a:lnTo>
                  <a:lnTo>
                    <a:pt x="61" y="43"/>
                  </a:lnTo>
                  <a:lnTo>
                    <a:pt x="53" y="45"/>
                  </a:lnTo>
                  <a:lnTo>
                    <a:pt x="44" y="46"/>
                  </a:lnTo>
                  <a:lnTo>
                    <a:pt x="36" y="46"/>
                  </a:lnTo>
                  <a:lnTo>
                    <a:pt x="28" y="45"/>
                  </a:lnTo>
                  <a:lnTo>
                    <a:pt x="20" y="43"/>
                  </a:lnTo>
                  <a:lnTo>
                    <a:pt x="14" y="41"/>
                  </a:lnTo>
                  <a:lnTo>
                    <a:pt x="8" y="38"/>
                  </a:lnTo>
                  <a:lnTo>
                    <a:pt x="4" y="34"/>
                  </a:lnTo>
                  <a:lnTo>
                    <a:pt x="1" y="31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3" y="17"/>
                  </a:lnTo>
                  <a:lnTo>
                    <a:pt x="6" y="12"/>
                  </a:lnTo>
                  <a:lnTo>
                    <a:pt x="12" y="9"/>
                  </a:lnTo>
                  <a:lnTo>
                    <a:pt x="18" y="5"/>
                  </a:lnTo>
                  <a:lnTo>
                    <a:pt x="24" y="3"/>
                  </a:lnTo>
                  <a:lnTo>
                    <a:pt x="33" y="1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8" y="1"/>
                  </a:lnTo>
                  <a:lnTo>
                    <a:pt x="66" y="2"/>
                  </a:lnTo>
                  <a:lnTo>
                    <a:pt x="72" y="4"/>
                  </a:lnTo>
                  <a:lnTo>
                    <a:pt x="77" y="8"/>
                  </a:lnTo>
                  <a:lnTo>
                    <a:pt x="81" y="11"/>
                  </a:lnTo>
                  <a:lnTo>
                    <a:pt x="84" y="16"/>
                  </a:lnTo>
                  <a:lnTo>
                    <a:pt x="86" y="2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68"/>
            <p:cNvSpPr>
              <a:spLocks/>
            </p:cNvSpPr>
            <p:nvPr/>
          </p:nvSpPr>
          <p:spPr bwMode="auto">
            <a:xfrm>
              <a:off x="1553374" y="3281269"/>
              <a:ext cx="69850" cy="111125"/>
            </a:xfrm>
            <a:custGeom>
              <a:avLst/>
              <a:gdLst>
                <a:gd name="T0" fmla="*/ 65 w 87"/>
                <a:gd name="T1" fmla="*/ 140 h 141"/>
                <a:gd name="T2" fmla="*/ 57 w 87"/>
                <a:gd name="T3" fmla="*/ 141 h 141"/>
                <a:gd name="T4" fmla="*/ 49 w 87"/>
                <a:gd name="T5" fmla="*/ 138 h 141"/>
                <a:gd name="T6" fmla="*/ 41 w 87"/>
                <a:gd name="T7" fmla="*/ 134 h 141"/>
                <a:gd name="T8" fmla="*/ 32 w 87"/>
                <a:gd name="T9" fmla="*/ 128 h 141"/>
                <a:gd name="T10" fmla="*/ 25 w 87"/>
                <a:gd name="T11" fmla="*/ 119 h 141"/>
                <a:gd name="T12" fmla="*/ 17 w 87"/>
                <a:gd name="T13" fmla="*/ 109 h 141"/>
                <a:gd name="T14" fmla="*/ 11 w 87"/>
                <a:gd name="T15" fmla="*/ 96 h 141"/>
                <a:gd name="T16" fmla="*/ 6 w 87"/>
                <a:gd name="T17" fmla="*/ 82 h 141"/>
                <a:gd name="T18" fmla="*/ 0 w 87"/>
                <a:gd name="T19" fmla="*/ 54 h 141"/>
                <a:gd name="T20" fmla="*/ 2 w 87"/>
                <a:gd name="T21" fmla="*/ 30 h 141"/>
                <a:gd name="T22" fmla="*/ 9 w 87"/>
                <a:gd name="T23" fmla="*/ 12 h 141"/>
                <a:gd name="T24" fmla="*/ 23 w 87"/>
                <a:gd name="T25" fmla="*/ 1 h 141"/>
                <a:gd name="T26" fmla="*/ 31 w 87"/>
                <a:gd name="T27" fmla="*/ 0 h 141"/>
                <a:gd name="T28" fmla="*/ 39 w 87"/>
                <a:gd name="T29" fmla="*/ 3 h 141"/>
                <a:gd name="T30" fmla="*/ 47 w 87"/>
                <a:gd name="T31" fmla="*/ 6 h 141"/>
                <a:gd name="T32" fmla="*/ 56 w 87"/>
                <a:gd name="T33" fmla="*/ 13 h 141"/>
                <a:gd name="T34" fmla="*/ 63 w 87"/>
                <a:gd name="T35" fmla="*/ 22 h 141"/>
                <a:gd name="T36" fmla="*/ 70 w 87"/>
                <a:gd name="T37" fmla="*/ 33 h 141"/>
                <a:gd name="T38" fmla="*/ 77 w 87"/>
                <a:gd name="T39" fmla="*/ 45 h 141"/>
                <a:gd name="T40" fmla="*/ 82 w 87"/>
                <a:gd name="T41" fmla="*/ 59 h 141"/>
                <a:gd name="T42" fmla="*/ 87 w 87"/>
                <a:gd name="T43" fmla="*/ 87 h 141"/>
                <a:gd name="T44" fmla="*/ 86 w 87"/>
                <a:gd name="T45" fmla="*/ 111 h 141"/>
                <a:gd name="T46" fmla="*/ 78 w 87"/>
                <a:gd name="T47" fmla="*/ 130 h 141"/>
                <a:gd name="T48" fmla="*/ 65 w 87"/>
                <a:gd name="T49" fmla="*/ 14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7" h="141">
                  <a:moveTo>
                    <a:pt x="65" y="140"/>
                  </a:moveTo>
                  <a:lnTo>
                    <a:pt x="57" y="141"/>
                  </a:lnTo>
                  <a:lnTo>
                    <a:pt x="49" y="138"/>
                  </a:lnTo>
                  <a:lnTo>
                    <a:pt x="41" y="134"/>
                  </a:lnTo>
                  <a:lnTo>
                    <a:pt x="32" y="128"/>
                  </a:lnTo>
                  <a:lnTo>
                    <a:pt x="25" y="119"/>
                  </a:lnTo>
                  <a:lnTo>
                    <a:pt x="17" y="109"/>
                  </a:lnTo>
                  <a:lnTo>
                    <a:pt x="11" y="96"/>
                  </a:lnTo>
                  <a:lnTo>
                    <a:pt x="6" y="82"/>
                  </a:lnTo>
                  <a:lnTo>
                    <a:pt x="0" y="54"/>
                  </a:lnTo>
                  <a:lnTo>
                    <a:pt x="2" y="30"/>
                  </a:lnTo>
                  <a:lnTo>
                    <a:pt x="9" y="12"/>
                  </a:lnTo>
                  <a:lnTo>
                    <a:pt x="23" y="1"/>
                  </a:lnTo>
                  <a:lnTo>
                    <a:pt x="31" y="0"/>
                  </a:lnTo>
                  <a:lnTo>
                    <a:pt x="39" y="3"/>
                  </a:lnTo>
                  <a:lnTo>
                    <a:pt x="47" y="6"/>
                  </a:lnTo>
                  <a:lnTo>
                    <a:pt x="56" y="13"/>
                  </a:lnTo>
                  <a:lnTo>
                    <a:pt x="63" y="22"/>
                  </a:lnTo>
                  <a:lnTo>
                    <a:pt x="70" y="33"/>
                  </a:lnTo>
                  <a:lnTo>
                    <a:pt x="77" y="45"/>
                  </a:lnTo>
                  <a:lnTo>
                    <a:pt x="82" y="59"/>
                  </a:lnTo>
                  <a:lnTo>
                    <a:pt x="87" y="87"/>
                  </a:lnTo>
                  <a:lnTo>
                    <a:pt x="86" y="111"/>
                  </a:lnTo>
                  <a:lnTo>
                    <a:pt x="78" y="130"/>
                  </a:lnTo>
                  <a:lnTo>
                    <a:pt x="65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69"/>
            <p:cNvSpPr>
              <a:spLocks/>
            </p:cNvSpPr>
            <p:nvPr/>
          </p:nvSpPr>
          <p:spPr bwMode="auto">
            <a:xfrm>
              <a:off x="1569249" y="3303494"/>
              <a:ext cx="41275" cy="65088"/>
            </a:xfrm>
            <a:custGeom>
              <a:avLst/>
              <a:gdLst>
                <a:gd name="T0" fmla="*/ 38 w 52"/>
                <a:gd name="T1" fmla="*/ 83 h 83"/>
                <a:gd name="T2" fmla="*/ 34 w 52"/>
                <a:gd name="T3" fmla="*/ 83 h 83"/>
                <a:gd name="T4" fmla="*/ 29 w 52"/>
                <a:gd name="T5" fmla="*/ 82 h 83"/>
                <a:gd name="T6" fmla="*/ 23 w 52"/>
                <a:gd name="T7" fmla="*/ 80 h 83"/>
                <a:gd name="T8" fmla="*/ 19 w 52"/>
                <a:gd name="T9" fmla="*/ 76 h 83"/>
                <a:gd name="T10" fmla="*/ 14 w 52"/>
                <a:gd name="T11" fmla="*/ 70 h 83"/>
                <a:gd name="T12" fmla="*/ 11 w 52"/>
                <a:gd name="T13" fmla="*/ 65 h 83"/>
                <a:gd name="T14" fmla="*/ 7 w 52"/>
                <a:gd name="T15" fmla="*/ 56 h 83"/>
                <a:gd name="T16" fmla="*/ 4 w 52"/>
                <a:gd name="T17" fmla="*/ 48 h 83"/>
                <a:gd name="T18" fmla="*/ 0 w 52"/>
                <a:gd name="T19" fmla="*/ 32 h 83"/>
                <a:gd name="T20" fmla="*/ 1 w 52"/>
                <a:gd name="T21" fmla="*/ 17 h 83"/>
                <a:gd name="T22" fmla="*/ 5 w 52"/>
                <a:gd name="T23" fmla="*/ 7 h 83"/>
                <a:gd name="T24" fmla="*/ 13 w 52"/>
                <a:gd name="T25" fmla="*/ 1 h 83"/>
                <a:gd name="T26" fmla="*/ 17 w 52"/>
                <a:gd name="T27" fmla="*/ 0 h 83"/>
                <a:gd name="T28" fmla="*/ 23 w 52"/>
                <a:gd name="T29" fmla="*/ 1 h 83"/>
                <a:gd name="T30" fmla="*/ 28 w 52"/>
                <a:gd name="T31" fmla="*/ 4 h 83"/>
                <a:gd name="T32" fmla="*/ 32 w 52"/>
                <a:gd name="T33" fmla="*/ 7 h 83"/>
                <a:gd name="T34" fmla="*/ 37 w 52"/>
                <a:gd name="T35" fmla="*/ 13 h 83"/>
                <a:gd name="T36" fmla="*/ 42 w 52"/>
                <a:gd name="T37" fmla="*/ 18 h 83"/>
                <a:gd name="T38" fmla="*/ 45 w 52"/>
                <a:gd name="T39" fmla="*/ 27 h 83"/>
                <a:gd name="T40" fmla="*/ 49 w 52"/>
                <a:gd name="T41" fmla="*/ 35 h 83"/>
                <a:gd name="T42" fmla="*/ 52 w 52"/>
                <a:gd name="T43" fmla="*/ 51 h 83"/>
                <a:gd name="T44" fmla="*/ 51 w 52"/>
                <a:gd name="T45" fmla="*/ 66 h 83"/>
                <a:gd name="T46" fmla="*/ 46 w 52"/>
                <a:gd name="T47" fmla="*/ 77 h 83"/>
                <a:gd name="T48" fmla="*/ 38 w 52"/>
                <a:gd name="T49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2" h="83">
                  <a:moveTo>
                    <a:pt x="38" y="83"/>
                  </a:moveTo>
                  <a:lnTo>
                    <a:pt x="34" y="83"/>
                  </a:lnTo>
                  <a:lnTo>
                    <a:pt x="29" y="82"/>
                  </a:lnTo>
                  <a:lnTo>
                    <a:pt x="23" y="80"/>
                  </a:lnTo>
                  <a:lnTo>
                    <a:pt x="19" y="76"/>
                  </a:lnTo>
                  <a:lnTo>
                    <a:pt x="14" y="70"/>
                  </a:lnTo>
                  <a:lnTo>
                    <a:pt x="11" y="65"/>
                  </a:lnTo>
                  <a:lnTo>
                    <a:pt x="7" y="56"/>
                  </a:lnTo>
                  <a:lnTo>
                    <a:pt x="4" y="48"/>
                  </a:lnTo>
                  <a:lnTo>
                    <a:pt x="0" y="32"/>
                  </a:lnTo>
                  <a:lnTo>
                    <a:pt x="1" y="17"/>
                  </a:lnTo>
                  <a:lnTo>
                    <a:pt x="5" y="7"/>
                  </a:lnTo>
                  <a:lnTo>
                    <a:pt x="13" y="1"/>
                  </a:lnTo>
                  <a:lnTo>
                    <a:pt x="17" y="0"/>
                  </a:lnTo>
                  <a:lnTo>
                    <a:pt x="23" y="1"/>
                  </a:lnTo>
                  <a:lnTo>
                    <a:pt x="28" y="4"/>
                  </a:lnTo>
                  <a:lnTo>
                    <a:pt x="32" y="7"/>
                  </a:lnTo>
                  <a:lnTo>
                    <a:pt x="37" y="13"/>
                  </a:lnTo>
                  <a:lnTo>
                    <a:pt x="42" y="18"/>
                  </a:lnTo>
                  <a:lnTo>
                    <a:pt x="45" y="27"/>
                  </a:lnTo>
                  <a:lnTo>
                    <a:pt x="49" y="35"/>
                  </a:lnTo>
                  <a:lnTo>
                    <a:pt x="52" y="51"/>
                  </a:lnTo>
                  <a:lnTo>
                    <a:pt x="51" y="66"/>
                  </a:lnTo>
                  <a:lnTo>
                    <a:pt x="46" y="77"/>
                  </a:lnTo>
                  <a:lnTo>
                    <a:pt x="38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70"/>
            <p:cNvSpPr>
              <a:spLocks/>
            </p:cNvSpPr>
            <p:nvPr/>
          </p:nvSpPr>
          <p:spPr bwMode="auto">
            <a:xfrm>
              <a:off x="1402562" y="3262219"/>
              <a:ext cx="128588" cy="184150"/>
            </a:xfrm>
            <a:custGeom>
              <a:avLst/>
              <a:gdLst>
                <a:gd name="T0" fmla="*/ 55 w 161"/>
                <a:gd name="T1" fmla="*/ 27 h 233"/>
                <a:gd name="T2" fmla="*/ 125 w 161"/>
                <a:gd name="T3" fmla="*/ 59 h 233"/>
                <a:gd name="T4" fmla="*/ 102 w 161"/>
                <a:gd name="T5" fmla="*/ 193 h 233"/>
                <a:gd name="T6" fmla="*/ 3 w 161"/>
                <a:gd name="T7" fmla="*/ 159 h 233"/>
                <a:gd name="T8" fmla="*/ 2 w 161"/>
                <a:gd name="T9" fmla="*/ 170 h 233"/>
                <a:gd name="T10" fmla="*/ 0 w 161"/>
                <a:gd name="T11" fmla="*/ 191 h 233"/>
                <a:gd name="T12" fmla="*/ 3 w 161"/>
                <a:gd name="T13" fmla="*/ 212 h 233"/>
                <a:gd name="T14" fmla="*/ 15 w 161"/>
                <a:gd name="T15" fmla="*/ 218 h 233"/>
                <a:gd name="T16" fmla="*/ 26 w 161"/>
                <a:gd name="T17" fmla="*/ 217 h 233"/>
                <a:gd name="T18" fmla="*/ 42 w 161"/>
                <a:gd name="T19" fmla="*/ 217 h 233"/>
                <a:gd name="T20" fmla="*/ 61 w 161"/>
                <a:gd name="T21" fmla="*/ 219 h 233"/>
                <a:gd name="T22" fmla="*/ 80 w 161"/>
                <a:gd name="T23" fmla="*/ 223 h 233"/>
                <a:gd name="T24" fmla="*/ 99 w 161"/>
                <a:gd name="T25" fmla="*/ 226 h 233"/>
                <a:gd name="T26" fmla="*/ 114 w 161"/>
                <a:gd name="T27" fmla="*/ 229 h 233"/>
                <a:gd name="T28" fmla="*/ 124 w 161"/>
                <a:gd name="T29" fmla="*/ 232 h 233"/>
                <a:gd name="T30" fmla="*/ 128 w 161"/>
                <a:gd name="T31" fmla="*/ 233 h 233"/>
                <a:gd name="T32" fmla="*/ 161 w 161"/>
                <a:gd name="T33" fmla="*/ 29 h 233"/>
                <a:gd name="T34" fmla="*/ 108 w 161"/>
                <a:gd name="T35" fmla="*/ 0 h 233"/>
                <a:gd name="T36" fmla="*/ 55 w 161"/>
                <a:gd name="T37" fmla="*/ 27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1" h="233">
                  <a:moveTo>
                    <a:pt x="55" y="27"/>
                  </a:moveTo>
                  <a:lnTo>
                    <a:pt x="125" y="59"/>
                  </a:lnTo>
                  <a:lnTo>
                    <a:pt x="102" y="193"/>
                  </a:lnTo>
                  <a:lnTo>
                    <a:pt x="3" y="159"/>
                  </a:lnTo>
                  <a:lnTo>
                    <a:pt x="2" y="170"/>
                  </a:lnTo>
                  <a:lnTo>
                    <a:pt x="0" y="191"/>
                  </a:lnTo>
                  <a:lnTo>
                    <a:pt x="3" y="212"/>
                  </a:lnTo>
                  <a:lnTo>
                    <a:pt x="15" y="218"/>
                  </a:lnTo>
                  <a:lnTo>
                    <a:pt x="26" y="217"/>
                  </a:lnTo>
                  <a:lnTo>
                    <a:pt x="42" y="217"/>
                  </a:lnTo>
                  <a:lnTo>
                    <a:pt x="61" y="219"/>
                  </a:lnTo>
                  <a:lnTo>
                    <a:pt x="80" y="223"/>
                  </a:lnTo>
                  <a:lnTo>
                    <a:pt x="99" y="226"/>
                  </a:lnTo>
                  <a:lnTo>
                    <a:pt x="114" y="229"/>
                  </a:lnTo>
                  <a:lnTo>
                    <a:pt x="124" y="232"/>
                  </a:lnTo>
                  <a:lnTo>
                    <a:pt x="128" y="233"/>
                  </a:lnTo>
                  <a:lnTo>
                    <a:pt x="161" y="29"/>
                  </a:lnTo>
                  <a:lnTo>
                    <a:pt x="108" y="0"/>
                  </a:lnTo>
                  <a:lnTo>
                    <a:pt x="55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71"/>
            <p:cNvSpPr>
              <a:spLocks/>
            </p:cNvSpPr>
            <p:nvPr/>
          </p:nvSpPr>
          <p:spPr bwMode="auto">
            <a:xfrm>
              <a:off x="1426374" y="3301907"/>
              <a:ext cx="46038" cy="103188"/>
            </a:xfrm>
            <a:custGeom>
              <a:avLst/>
              <a:gdLst>
                <a:gd name="T0" fmla="*/ 0 w 59"/>
                <a:gd name="T1" fmla="*/ 0 h 129"/>
                <a:gd name="T2" fmla="*/ 27 w 59"/>
                <a:gd name="T3" fmla="*/ 128 h 129"/>
                <a:gd name="T4" fmla="*/ 59 w 59"/>
                <a:gd name="T5" fmla="*/ 129 h 129"/>
                <a:gd name="T6" fmla="*/ 42 w 59"/>
                <a:gd name="T7" fmla="*/ 1 h 129"/>
                <a:gd name="T8" fmla="*/ 0 w 59"/>
                <a:gd name="T9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" h="129">
                  <a:moveTo>
                    <a:pt x="0" y="0"/>
                  </a:moveTo>
                  <a:lnTo>
                    <a:pt x="27" y="128"/>
                  </a:lnTo>
                  <a:lnTo>
                    <a:pt x="59" y="129"/>
                  </a:lnTo>
                  <a:lnTo>
                    <a:pt x="42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7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72"/>
            <p:cNvSpPr>
              <a:spLocks/>
            </p:cNvSpPr>
            <p:nvPr/>
          </p:nvSpPr>
          <p:spPr bwMode="auto">
            <a:xfrm>
              <a:off x="873924" y="3460657"/>
              <a:ext cx="31750" cy="247650"/>
            </a:xfrm>
            <a:custGeom>
              <a:avLst/>
              <a:gdLst>
                <a:gd name="T0" fmla="*/ 0 w 41"/>
                <a:gd name="T1" fmla="*/ 278 h 313"/>
                <a:gd name="T2" fmla="*/ 20 w 41"/>
                <a:gd name="T3" fmla="*/ 313 h 313"/>
                <a:gd name="T4" fmla="*/ 41 w 41"/>
                <a:gd name="T5" fmla="*/ 10 h 313"/>
                <a:gd name="T6" fmla="*/ 19 w 41"/>
                <a:gd name="T7" fmla="*/ 0 h 313"/>
                <a:gd name="T8" fmla="*/ 0 w 41"/>
                <a:gd name="T9" fmla="*/ 278 h 3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313">
                  <a:moveTo>
                    <a:pt x="0" y="278"/>
                  </a:moveTo>
                  <a:lnTo>
                    <a:pt x="20" y="313"/>
                  </a:lnTo>
                  <a:lnTo>
                    <a:pt x="41" y="10"/>
                  </a:lnTo>
                  <a:lnTo>
                    <a:pt x="19" y="0"/>
                  </a:lnTo>
                  <a:lnTo>
                    <a:pt x="0" y="27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74"/>
            <p:cNvSpPr>
              <a:spLocks/>
            </p:cNvSpPr>
            <p:nvPr/>
          </p:nvSpPr>
          <p:spPr bwMode="auto">
            <a:xfrm>
              <a:off x="1535912" y="3420969"/>
              <a:ext cx="119063" cy="142875"/>
            </a:xfrm>
            <a:custGeom>
              <a:avLst/>
              <a:gdLst>
                <a:gd name="T0" fmla="*/ 124 w 151"/>
                <a:gd name="T1" fmla="*/ 0 h 180"/>
                <a:gd name="T2" fmla="*/ 0 w 151"/>
                <a:gd name="T3" fmla="*/ 155 h 180"/>
                <a:gd name="T4" fmla="*/ 30 w 151"/>
                <a:gd name="T5" fmla="*/ 180 h 180"/>
                <a:gd name="T6" fmla="*/ 151 w 151"/>
                <a:gd name="T7" fmla="*/ 14 h 180"/>
                <a:gd name="T8" fmla="*/ 124 w 151"/>
                <a:gd name="T9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1" h="180">
                  <a:moveTo>
                    <a:pt x="124" y="0"/>
                  </a:moveTo>
                  <a:lnTo>
                    <a:pt x="0" y="155"/>
                  </a:lnTo>
                  <a:lnTo>
                    <a:pt x="30" y="180"/>
                  </a:lnTo>
                  <a:lnTo>
                    <a:pt x="151" y="14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75"/>
            <p:cNvSpPr>
              <a:spLocks/>
            </p:cNvSpPr>
            <p:nvPr/>
          </p:nvSpPr>
          <p:spPr bwMode="auto">
            <a:xfrm>
              <a:off x="1139037" y="3154269"/>
              <a:ext cx="53975" cy="44450"/>
            </a:xfrm>
            <a:custGeom>
              <a:avLst/>
              <a:gdLst>
                <a:gd name="T0" fmla="*/ 65 w 68"/>
                <a:gd name="T1" fmla="*/ 49 h 58"/>
                <a:gd name="T2" fmla="*/ 62 w 68"/>
                <a:gd name="T3" fmla="*/ 52 h 58"/>
                <a:gd name="T4" fmla="*/ 57 w 68"/>
                <a:gd name="T5" fmla="*/ 55 h 58"/>
                <a:gd name="T6" fmla="*/ 53 w 68"/>
                <a:gd name="T7" fmla="*/ 57 h 58"/>
                <a:gd name="T8" fmla="*/ 47 w 68"/>
                <a:gd name="T9" fmla="*/ 58 h 58"/>
                <a:gd name="T10" fmla="*/ 40 w 68"/>
                <a:gd name="T11" fmla="*/ 58 h 58"/>
                <a:gd name="T12" fmla="*/ 33 w 68"/>
                <a:gd name="T13" fmla="*/ 57 h 58"/>
                <a:gd name="T14" fmla="*/ 27 w 68"/>
                <a:gd name="T15" fmla="*/ 54 h 58"/>
                <a:gd name="T16" fmla="*/ 20 w 68"/>
                <a:gd name="T17" fmla="*/ 51 h 58"/>
                <a:gd name="T18" fmla="*/ 9 w 68"/>
                <a:gd name="T19" fmla="*/ 42 h 58"/>
                <a:gd name="T20" fmla="*/ 2 w 68"/>
                <a:gd name="T21" fmla="*/ 31 h 58"/>
                <a:gd name="T22" fmla="*/ 0 w 68"/>
                <a:gd name="T23" fmla="*/ 20 h 58"/>
                <a:gd name="T24" fmla="*/ 3 w 68"/>
                <a:gd name="T25" fmla="*/ 9 h 58"/>
                <a:gd name="T26" fmla="*/ 7 w 68"/>
                <a:gd name="T27" fmla="*/ 6 h 58"/>
                <a:gd name="T28" fmla="*/ 10 w 68"/>
                <a:gd name="T29" fmla="*/ 2 h 58"/>
                <a:gd name="T30" fmla="*/ 16 w 68"/>
                <a:gd name="T31" fmla="*/ 1 h 58"/>
                <a:gd name="T32" fmla="*/ 22 w 68"/>
                <a:gd name="T33" fmla="*/ 0 h 58"/>
                <a:gd name="T34" fmla="*/ 27 w 68"/>
                <a:gd name="T35" fmla="*/ 0 h 58"/>
                <a:gd name="T36" fmla="*/ 34 w 68"/>
                <a:gd name="T37" fmla="*/ 2 h 58"/>
                <a:gd name="T38" fmla="*/ 40 w 68"/>
                <a:gd name="T39" fmla="*/ 5 h 58"/>
                <a:gd name="T40" fmla="*/ 47 w 68"/>
                <a:gd name="T41" fmla="*/ 8 h 58"/>
                <a:gd name="T42" fmla="*/ 58 w 68"/>
                <a:gd name="T43" fmla="*/ 17 h 58"/>
                <a:gd name="T44" fmla="*/ 65 w 68"/>
                <a:gd name="T45" fmla="*/ 28 h 58"/>
                <a:gd name="T46" fmla="*/ 68 w 68"/>
                <a:gd name="T47" fmla="*/ 39 h 58"/>
                <a:gd name="T48" fmla="*/ 65 w 68"/>
                <a:gd name="T49" fmla="*/ 49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68" h="58">
                  <a:moveTo>
                    <a:pt x="65" y="49"/>
                  </a:moveTo>
                  <a:lnTo>
                    <a:pt x="62" y="52"/>
                  </a:lnTo>
                  <a:lnTo>
                    <a:pt x="57" y="55"/>
                  </a:lnTo>
                  <a:lnTo>
                    <a:pt x="53" y="57"/>
                  </a:lnTo>
                  <a:lnTo>
                    <a:pt x="47" y="58"/>
                  </a:lnTo>
                  <a:lnTo>
                    <a:pt x="40" y="58"/>
                  </a:lnTo>
                  <a:lnTo>
                    <a:pt x="33" y="57"/>
                  </a:lnTo>
                  <a:lnTo>
                    <a:pt x="27" y="54"/>
                  </a:lnTo>
                  <a:lnTo>
                    <a:pt x="20" y="51"/>
                  </a:lnTo>
                  <a:lnTo>
                    <a:pt x="9" y="42"/>
                  </a:lnTo>
                  <a:lnTo>
                    <a:pt x="2" y="31"/>
                  </a:lnTo>
                  <a:lnTo>
                    <a:pt x="0" y="20"/>
                  </a:lnTo>
                  <a:lnTo>
                    <a:pt x="3" y="9"/>
                  </a:lnTo>
                  <a:lnTo>
                    <a:pt x="7" y="6"/>
                  </a:lnTo>
                  <a:lnTo>
                    <a:pt x="10" y="2"/>
                  </a:lnTo>
                  <a:lnTo>
                    <a:pt x="16" y="1"/>
                  </a:lnTo>
                  <a:lnTo>
                    <a:pt x="22" y="0"/>
                  </a:lnTo>
                  <a:lnTo>
                    <a:pt x="27" y="0"/>
                  </a:lnTo>
                  <a:lnTo>
                    <a:pt x="34" y="2"/>
                  </a:lnTo>
                  <a:lnTo>
                    <a:pt x="40" y="5"/>
                  </a:lnTo>
                  <a:lnTo>
                    <a:pt x="47" y="8"/>
                  </a:lnTo>
                  <a:lnTo>
                    <a:pt x="58" y="17"/>
                  </a:lnTo>
                  <a:lnTo>
                    <a:pt x="65" y="28"/>
                  </a:lnTo>
                  <a:lnTo>
                    <a:pt x="68" y="39"/>
                  </a:lnTo>
                  <a:lnTo>
                    <a:pt x="65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76"/>
            <p:cNvSpPr>
              <a:spLocks/>
            </p:cNvSpPr>
            <p:nvPr/>
          </p:nvSpPr>
          <p:spPr bwMode="auto">
            <a:xfrm>
              <a:off x="1504162" y="3378107"/>
              <a:ext cx="98425" cy="34925"/>
            </a:xfrm>
            <a:custGeom>
              <a:avLst/>
              <a:gdLst>
                <a:gd name="T0" fmla="*/ 0 w 123"/>
                <a:gd name="T1" fmla="*/ 31 h 44"/>
                <a:gd name="T2" fmla="*/ 119 w 123"/>
                <a:gd name="T3" fmla="*/ 44 h 44"/>
                <a:gd name="T4" fmla="*/ 123 w 123"/>
                <a:gd name="T5" fmla="*/ 14 h 44"/>
                <a:gd name="T6" fmla="*/ 3 w 123"/>
                <a:gd name="T7" fmla="*/ 0 h 44"/>
                <a:gd name="T8" fmla="*/ 0 w 123"/>
                <a:gd name="T9" fmla="*/ 31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44">
                  <a:moveTo>
                    <a:pt x="0" y="31"/>
                  </a:moveTo>
                  <a:lnTo>
                    <a:pt x="119" y="44"/>
                  </a:lnTo>
                  <a:lnTo>
                    <a:pt x="123" y="14"/>
                  </a:lnTo>
                  <a:lnTo>
                    <a:pt x="3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77"/>
            <p:cNvSpPr>
              <a:spLocks/>
            </p:cNvSpPr>
            <p:nvPr/>
          </p:nvSpPr>
          <p:spPr bwMode="auto">
            <a:xfrm>
              <a:off x="1518449" y="3309844"/>
              <a:ext cx="46038" cy="34925"/>
            </a:xfrm>
            <a:custGeom>
              <a:avLst/>
              <a:gdLst>
                <a:gd name="T0" fmla="*/ 0 w 56"/>
                <a:gd name="T1" fmla="*/ 30 h 44"/>
                <a:gd name="T2" fmla="*/ 47 w 56"/>
                <a:gd name="T3" fmla="*/ 44 h 44"/>
                <a:gd name="T4" fmla="*/ 56 w 56"/>
                <a:gd name="T5" fmla="*/ 13 h 44"/>
                <a:gd name="T6" fmla="*/ 8 w 56"/>
                <a:gd name="T7" fmla="*/ 0 h 44"/>
                <a:gd name="T8" fmla="*/ 0 w 56"/>
                <a:gd name="T9" fmla="*/ 3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44">
                  <a:moveTo>
                    <a:pt x="0" y="30"/>
                  </a:moveTo>
                  <a:lnTo>
                    <a:pt x="47" y="44"/>
                  </a:lnTo>
                  <a:lnTo>
                    <a:pt x="56" y="13"/>
                  </a:lnTo>
                  <a:lnTo>
                    <a:pt x="8" y="0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162" name="Přímá spojnice 161"/>
            <p:cNvCxnSpPr>
              <a:stCxn id="78" idx="24"/>
            </p:cNvCxnSpPr>
            <p:nvPr/>
          </p:nvCxnSpPr>
          <p:spPr>
            <a:xfrm flipH="1" flipV="1">
              <a:off x="827461" y="1923678"/>
              <a:ext cx="70239" cy="1400454"/>
            </a:xfrm>
            <a:prstGeom prst="line">
              <a:avLst/>
            </a:prstGeom>
            <a:ln w="28575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8" name="Skupina 167"/>
          <p:cNvGrpSpPr/>
          <p:nvPr/>
        </p:nvGrpSpPr>
        <p:grpSpPr>
          <a:xfrm rot="19115598">
            <a:off x="1952389" y="-182656"/>
            <a:ext cx="1645388" cy="3610737"/>
            <a:chOff x="732637" y="1923678"/>
            <a:chExt cx="981075" cy="2152929"/>
          </a:xfrm>
        </p:grpSpPr>
        <p:cxnSp>
          <p:nvCxnSpPr>
            <p:cNvPr id="169" name="Přímá spojnice 168"/>
            <p:cNvCxnSpPr>
              <a:stCxn id="206" idx="8"/>
            </p:cNvCxnSpPr>
            <p:nvPr/>
          </p:nvCxnSpPr>
          <p:spPr>
            <a:xfrm flipH="1" flipV="1">
              <a:off x="834256" y="1936707"/>
              <a:ext cx="803563" cy="1336625"/>
            </a:xfrm>
            <a:prstGeom prst="line">
              <a:avLst/>
            </a:prstGeom>
            <a:ln w="28575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0" name="Freeform 20"/>
            <p:cNvSpPr>
              <a:spLocks/>
            </p:cNvSpPr>
            <p:nvPr/>
          </p:nvSpPr>
          <p:spPr bwMode="auto">
            <a:xfrm>
              <a:off x="1548612" y="3043144"/>
              <a:ext cx="65088" cy="63500"/>
            </a:xfrm>
            <a:custGeom>
              <a:avLst/>
              <a:gdLst>
                <a:gd name="T0" fmla="*/ 3 w 82"/>
                <a:gd name="T1" fmla="*/ 56 h 78"/>
                <a:gd name="T2" fmla="*/ 2 w 82"/>
                <a:gd name="T3" fmla="*/ 52 h 78"/>
                <a:gd name="T4" fmla="*/ 2 w 82"/>
                <a:gd name="T5" fmla="*/ 48 h 78"/>
                <a:gd name="T6" fmla="*/ 1 w 82"/>
                <a:gd name="T7" fmla="*/ 45 h 78"/>
                <a:gd name="T8" fmla="*/ 0 w 82"/>
                <a:gd name="T9" fmla="*/ 41 h 78"/>
                <a:gd name="T10" fmla="*/ 68 w 82"/>
                <a:gd name="T11" fmla="*/ 0 h 78"/>
                <a:gd name="T12" fmla="*/ 72 w 82"/>
                <a:gd name="T13" fmla="*/ 8 h 78"/>
                <a:gd name="T14" fmla="*/ 76 w 82"/>
                <a:gd name="T15" fmla="*/ 16 h 78"/>
                <a:gd name="T16" fmla="*/ 79 w 82"/>
                <a:gd name="T17" fmla="*/ 24 h 78"/>
                <a:gd name="T18" fmla="*/ 82 w 82"/>
                <a:gd name="T19" fmla="*/ 32 h 78"/>
                <a:gd name="T20" fmla="*/ 6 w 82"/>
                <a:gd name="T21" fmla="*/ 78 h 78"/>
                <a:gd name="T22" fmla="*/ 6 w 82"/>
                <a:gd name="T23" fmla="*/ 72 h 78"/>
                <a:gd name="T24" fmla="*/ 4 w 82"/>
                <a:gd name="T25" fmla="*/ 67 h 78"/>
                <a:gd name="T26" fmla="*/ 4 w 82"/>
                <a:gd name="T27" fmla="*/ 62 h 78"/>
                <a:gd name="T28" fmla="*/ 3 w 82"/>
                <a:gd name="T29" fmla="*/ 56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2" h="78">
                  <a:moveTo>
                    <a:pt x="3" y="56"/>
                  </a:moveTo>
                  <a:lnTo>
                    <a:pt x="2" y="52"/>
                  </a:lnTo>
                  <a:lnTo>
                    <a:pt x="2" y="48"/>
                  </a:lnTo>
                  <a:lnTo>
                    <a:pt x="1" y="45"/>
                  </a:lnTo>
                  <a:lnTo>
                    <a:pt x="0" y="41"/>
                  </a:lnTo>
                  <a:lnTo>
                    <a:pt x="68" y="0"/>
                  </a:lnTo>
                  <a:lnTo>
                    <a:pt x="72" y="8"/>
                  </a:lnTo>
                  <a:lnTo>
                    <a:pt x="76" y="16"/>
                  </a:lnTo>
                  <a:lnTo>
                    <a:pt x="79" y="24"/>
                  </a:lnTo>
                  <a:lnTo>
                    <a:pt x="82" y="32"/>
                  </a:lnTo>
                  <a:lnTo>
                    <a:pt x="6" y="78"/>
                  </a:lnTo>
                  <a:lnTo>
                    <a:pt x="6" y="72"/>
                  </a:lnTo>
                  <a:lnTo>
                    <a:pt x="4" y="67"/>
                  </a:lnTo>
                  <a:lnTo>
                    <a:pt x="4" y="62"/>
                  </a:lnTo>
                  <a:lnTo>
                    <a:pt x="3" y="56"/>
                  </a:lnTo>
                  <a:close/>
                </a:path>
              </a:pathLst>
            </a:custGeom>
            <a:solidFill>
              <a:srgbClr val="75B5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" name="Freeform 28"/>
            <p:cNvSpPr>
              <a:spLocks/>
            </p:cNvSpPr>
            <p:nvPr/>
          </p:nvSpPr>
          <p:spPr bwMode="auto">
            <a:xfrm>
              <a:off x="1508924" y="3328894"/>
              <a:ext cx="85725" cy="65088"/>
            </a:xfrm>
            <a:custGeom>
              <a:avLst/>
              <a:gdLst>
                <a:gd name="T0" fmla="*/ 13 w 110"/>
                <a:gd name="T1" fmla="*/ 0 h 82"/>
                <a:gd name="T2" fmla="*/ 0 w 110"/>
                <a:gd name="T3" fmla="*/ 77 h 82"/>
                <a:gd name="T4" fmla="*/ 110 w 110"/>
                <a:gd name="T5" fmla="*/ 82 h 82"/>
                <a:gd name="T6" fmla="*/ 106 w 110"/>
                <a:gd name="T7" fmla="*/ 72 h 82"/>
                <a:gd name="T8" fmla="*/ 72 w 110"/>
                <a:gd name="T9" fmla="*/ 5 h 82"/>
                <a:gd name="T10" fmla="*/ 13 w 110"/>
                <a:gd name="T11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0" h="82">
                  <a:moveTo>
                    <a:pt x="13" y="0"/>
                  </a:moveTo>
                  <a:lnTo>
                    <a:pt x="0" y="77"/>
                  </a:lnTo>
                  <a:lnTo>
                    <a:pt x="110" y="82"/>
                  </a:lnTo>
                  <a:lnTo>
                    <a:pt x="106" y="72"/>
                  </a:lnTo>
                  <a:lnTo>
                    <a:pt x="72" y="5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" name="Freeform 30"/>
            <p:cNvSpPr>
              <a:spLocks/>
            </p:cNvSpPr>
            <p:nvPr/>
          </p:nvSpPr>
          <p:spPr bwMode="auto">
            <a:xfrm>
              <a:off x="1337474" y="3771807"/>
              <a:ext cx="228600" cy="231775"/>
            </a:xfrm>
            <a:custGeom>
              <a:avLst/>
              <a:gdLst>
                <a:gd name="T0" fmla="*/ 218 w 288"/>
                <a:gd name="T1" fmla="*/ 74 h 291"/>
                <a:gd name="T2" fmla="*/ 241 w 288"/>
                <a:gd name="T3" fmla="*/ 101 h 291"/>
                <a:gd name="T4" fmla="*/ 260 w 288"/>
                <a:gd name="T5" fmla="*/ 129 h 291"/>
                <a:gd name="T6" fmla="*/ 274 w 288"/>
                <a:gd name="T7" fmla="*/ 157 h 291"/>
                <a:gd name="T8" fmla="*/ 283 w 288"/>
                <a:gd name="T9" fmla="*/ 184 h 291"/>
                <a:gd name="T10" fmla="*/ 288 w 288"/>
                <a:gd name="T11" fmla="*/ 211 h 291"/>
                <a:gd name="T12" fmla="*/ 287 w 288"/>
                <a:gd name="T13" fmla="*/ 234 h 291"/>
                <a:gd name="T14" fmla="*/ 280 w 288"/>
                <a:gd name="T15" fmla="*/ 254 h 291"/>
                <a:gd name="T16" fmla="*/ 267 w 288"/>
                <a:gd name="T17" fmla="*/ 272 h 291"/>
                <a:gd name="T18" fmla="*/ 259 w 288"/>
                <a:gd name="T19" fmla="*/ 279 h 291"/>
                <a:gd name="T20" fmla="*/ 250 w 288"/>
                <a:gd name="T21" fmla="*/ 284 h 291"/>
                <a:gd name="T22" fmla="*/ 239 w 288"/>
                <a:gd name="T23" fmla="*/ 288 h 291"/>
                <a:gd name="T24" fmla="*/ 229 w 288"/>
                <a:gd name="T25" fmla="*/ 290 h 291"/>
                <a:gd name="T26" fmla="*/ 218 w 288"/>
                <a:gd name="T27" fmla="*/ 291 h 291"/>
                <a:gd name="T28" fmla="*/ 205 w 288"/>
                <a:gd name="T29" fmla="*/ 291 h 291"/>
                <a:gd name="T30" fmla="*/ 192 w 288"/>
                <a:gd name="T31" fmla="*/ 289 h 291"/>
                <a:gd name="T32" fmla="*/ 180 w 288"/>
                <a:gd name="T33" fmla="*/ 287 h 291"/>
                <a:gd name="T34" fmla="*/ 166 w 288"/>
                <a:gd name="T35" fmla="*/ 282 h 291"/>
                <a:gd name="T36" fmla="*/ 152 w 288"/>
                <a:gd name="T37" fmla="*/ 276 h 291"/>
                <a:gd name="T38" fmla="*/ 138 w 288"/>
                <a:gd name="T39" fmla="*/ 269 h 291"/>
                <a:gd name="T40" fmla="*/ 124 w 288"/>
                <a:gd name="T41" fmla="*/ 261 h 291"/>
                <a:gd name="T42" fmla="*/ 110 w 288"/>
                <a:gd name="T43" fmla="*/ 253 h 291"/>
                <a:gd name="T44" fmla="*/ 97 w 288"/>
                <a:gd name="T45" fmla="*/ 243 h 291"/>
                <a:gd name="T46" fmla="*/ 83 w 288"/>
                <a:gd name="T47" fmla="*/ 231 h 291"/>
                <a:gd name="T48" fmla="*/ 70 w 288"/>
                <a:gd name="T49" fmla="*/ 219 h 291"/>
                <a:gd name="T50" fmla="*/ 46 w 288"/>
                <a:gd name="T51" fmla="*/ 191 h 291"/>
                <a:gd name="T52" fmla="*/ 27 w 288"/>
                <a:gd name="T53" fmla="*/ 163 h 291"/>
                <a:gd name="T54" fmla="*/ 12 w 288"/>
                <a:gd name="T55" fmla="*/ 136 h 291"/>
                <a:gd name="T56" fmla="*/ 3 w 288"/>
                <a:gd name="T57" fmla="*/ 108 h 291"/>
                <a:gd name="T58" fmla="*/ 0 w 288"/>
                <a:gd name="T59" fmla="*/ 82 h 291"/>
                <a:gd name="T60" fmla="*/ 1 w 288"/>
                <a:gd name="T61" fmla="*/ 57 h 291"/>
                <a:gd name="T62" fmla="*/ 7 w 288"/>
                <a:gd name="T63" fmla="*/ 37 h 291"/>
                <a:gd name="T64" fmla="*/ 19 w 288"/>
                <a:gd name="T65" fmla="*/ 19 h 291"/>
                <a:gd name="T66" fmla="*/ 27 w 288"/>
                <a:gd name="T67" fmla="*/ 13 h 291"/>
                <a:gd name="T68" fmla="*/ 37 w 288"/>
                <a:gd name="T69" fmla="*/ 7 h 291"/>
                <a:gd name="T70" fmla="*/ 47 w 288"/>
                <a:gd name="T71" fmla="*/ 3 h 291"/>
                <a:gd name="T72" fmla="*/ 59 w 288"/>
                <a:gd name="T73" fmla="*/ 1 h 291"/>
                <a:gd name="T74" fmla="*/ 70 w 288"/>
                <a:gd name="T75" fmla="*/ 0 h 291"/>
                <a:gd name="T76" fmla="*/ 82 w 288"/>
                <a:gd name="T77" fmla="*/ 0 h 291"/>
                <a:gd name="T78" fmla="*/ 95 w 288"/>
                <a:gd name="T79" fmla="*/ 2 h 291"/>
                <a:gd name="T80" fmla="*/ 108 w 288"/>
                <a:gd name="T81" fmla="*/ 4 h 291"/>
                <a:gd name="T82" fmla="*/ 122 w 288"/>
                <a:gd name="T83" fmla="*/ 9 h 291"/>
                <a:gd name="T84" fmla="*/ 136 w 288"/>
                <a:gd name="T85" fmla="*/ 15 h 291"/>
                <a:gd name="T86" fmla="*/ 150 w 288"/>
                <a:gd name="T87" fmla="*/ 22 h 291"/>
                <a:gd name="T88" fmla="*/ 163 w 288"/>
                <a:gd name="T89" fmla="*/ 30 h 291"/>
                <a:gd name="T90" fmla="*/ 177 w 288"/>
                <a:gd name="T91" fmla="*/ 39 h 291"/>
                <a:gd name="T92" fmla="*/ 191 w 288"/>
                <a:gd name="T93" fmla="*/ 49 h 291"/>
                <a:gd name="T94" fmla="*/ 205 w 288"/>
                <a:gd name="T95" fmla="*/ 61 h 291"/>
                <a:gd name="T96" fmla="*/ 218 w 288"/>
                <a:gd name="T97" fmla="*/ 74 h 2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288" h="291">
                  <a:moveTo>
                    <a:pt x="218" y="74"/>
                  </a:moveTo>
                  <a:lnTo>
                    <a:pt x="241" y="101"/>
                  </a:lnTo>
                  <a:lnTo>
                    <a:pt x="260" y="129"/>
                  </a:lnTo>
                  <a:lnTo>
                    <a:pt x="274" y="157"/>
                  </a:lnTo>
                  <a:lnTo>
                    <a:pt x="283" y="184"/>
                  </a:lnTo>
                  <a:lnTo>
                    <a:pt x="288" y="211"/>
                  </a:lnTo>
                  <a:lnTo>
                    <a:pt x="287" y="234"/>
                  </a:lnTo>
                  <a:lnTo>
                    <a:pt x="280" y="254"/>
                  </a:lnTo>
                  <a:lnTo>
                    <a:pt x="267" y="272"/>
                  </a:lnTo>
                  <a:lnTo>
                    <a:pt x="259" y="279"/>
                  </a:lnTo>
                  <a:lnTo>
                    <a:pt x="250" y="284"/>
                  </a:lnTo>
                  <a:lnTo>
                    <a:pt x="239" y="288"/>
                  </a:lnTo>
                  <a:lnTo>
                    <a:pt x="229" y="290"/>
                  </a:lnTo>
                  <a:lnTo>
                    <a:pt x="218" y="291"/>
                  </a:lnTo>
                  <a:lnTo>
                    <a:pt x="205" y="291"/>
                  </a:lnTo>
                  <a:lnTo>
                    <a:pt x="192" y="289"/>
                  </a:lnTo>
                  <a:lnTo>
                    <a:pt x="180" y="287"/>
                  </a:lnTo>
                  <a:lnTo>
                    <a:pt x="166" y="282"/>
                  </a:lnTo>
                  <a:lnTo>
                    <a:pt x="152" y="276"/>
                  </a:lnTo>
                  <a:lnTo>
                    <a:pt x="138" y="269"/>
                  </a:lnTo>
                  <a:lnTo>
                    <a:pt x="124" y="261"/>
                  </a:lnTo>
                  <a:lnTo>
                    <a:pt x="110" y="253"/>
                  </a:lnTo>
                  <a:lnTo>
                    <a:pt x="97" y="243"/>
                  </a:lnTo>
                  <a:lnTo>
                    <a:pt x="83" y="231"/>
                  </a:lnTo>
                  <a:lnTo>
                    <a:pt x="70" y="219"/>
                  </a:lnTo>
                  <a:lnTo>
                    <a:pt x="46" y="191"/>
                  </a:lnTo>
                  <a:lnTo>
                    <a:pt x="27" y="163"/>
                  </a:lnTo>
                  <a:lnTo>
                    <a:pt x="12" y="136"/>
                  </a:lnTo>
                  <a:lnTo>
                    <a:pt x="3" y="108"/>
                  </a:lnTo>
                  <a:lnTo>
                    <a:pt x="0" y="82"/>
                  </a:lnTo>
                  <a:lnTo>
                    <a:pt x="1" y="57"/>
                  </a:lnTo>
                  <a:lnTo>
                    <a:pt x="7" y="37"/>
                  </a:lnTo>
                  <a:lnTo>
                    <a:pt x="19" y="19"/>
                  </a:lnTo>
                  <a:lnTo>
                    <a:pt x="27" y="13"/>
                  </a:lnTo>
                  <a:lnTo>
                    <a:pt x="37" y="7"/>
                  </a:lnTo>
                  <a:lnTo>
                    <a:pt x="47" y="3"/>
                  </a:lnTo>
                  <a:lnTo>
                    <a:pt x="59" y="1"/>
                  </a:lnTo>
                  <a:lnTo>
                    <a:pt x="70" y="0"/>
                  </a:lnTo>
                  <a:lnTo>
                    <a:pt x="82" y="0"/>
                  </a:lnTo>
                  <a:lnTo>
                    <a:pt x="95" y="2"/>
                  </a:lnTo>
                  <a:lnTo>
                    <a:pt x="108" y="4"/>
                  </a:lnTo>
                  <a:lnTo>
                    <a:pt x="122" y="9"/>
                  </a:lnTo>
                  <a:lnTo>
                    <a:pt x="136" y="15"/>
                  </a:lnTo>
                  <a:lnTo>
                    <a:pt x="150" y="22"/>
                  </a:lnTo>
                  <a:lnTo>
                    <a:pt x="163" y="30"/>
                  </a:lnTo>
                  <a:lnTo>
                    <a:pt x="177" y="39"/>
                  </a:lnTo>
                  <a:lnTo>
                    <a:pt x="191" y="49"/>
                  </a:lnTo>
                  <a:lnTo>
                    <a:pt x="205" y="61"/>
                  </a:lnTo>
                  <a:lnTo>
                    <a:pt x="218" y="7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" name="Freeform 31"/>
            <p:cNvSpPr>
              <a:spLocks/>
            </p:cNvSpPr>
            <p:nvPr/>
          </p:nvSpPr>
          <p:spPr bwMode="auto">
            <a:xfrm>
              <a:off x="1373987" y="3805144"/>
              <a:ext cx="160338" cy="161925"/>
            </a:xfrm>
            <a:custGeom>
              <a:avLst/>
              <a:gdLst>
                <a:gd name="T0" fmla="*/ 152 w 201"/>
                <a:gd name="T1" fmla="*/ 51 h 203"/>
                <a:gd name="T2" fmla="*/ 168 w 201"/>
                <a:gd name="T3" fmla="*/ 71 h 203"/>
                <a:gd name="T4" fmla="*/ 182 w 201"/>
                <a:gd name="T5" fmla="*/ 90 h 203"/>
                <a:gd name="T6" fmla="*/ 192 w 201"/>
                <a:gd name="T7" fmla="*/ 110 h 203"/>
                <a:gd name="T8" fmla="*/ 198 w 201"/>
                <a:gd name="T9" fmla="*/ 130 h 203"/>
                <a:gd name="T10" fmla="*/ 201 w 201"/>
                <a:gd name="T11" fmla="*/ 148 h 203"/>
                <a:gd name="T12" fmla="*/ 200 w 201"/>
                <a:gd name="T13" fmla="*/ 164 h 203"/>
                <a:gd name="T14" fmla="*/ 196 w 201"/>
                <a:gd name="T15" fmla="*/ 179 h 203"/>
                <a:gd name="T16" fmla="*/ 186 w 201"/>
                <a:gd name="T17" fmla="*/ 191 h 203"/>
                <a:gd name="T18" fmla="*/ 175 w 201"/>
                <a:gd name="T19" fmla="*/ 199 h 203"/>
                <a:gd name="T20" fmla="*/ 160 w 201"/>
                <a:gd name="T21" fmla="*/ 203 h 203"/>
                <a:gd name="T22" fmla="*/ 144 w 201"/>
                <a:gd name="T23" fmla="*/ 203 h 203"/>
                <a:gd name="T24" fmla="*/ 125 w 201"/>
                <a:gd name="T25" fmla="*/ 201 h 203"/>
                <a:gd name="T26" fmla="*/ 106 w 201"/>
                <a:gd name="T27" fmla="*/ 194 h 203"/>
                <a:gd name="T28" fmla="*/ 86 w 201"/>
                <a:gd name="T29" fmla="*/ 184 h 203"/>
                <a:gd name="T30" fmla="*/ 67 w 201"/>
                <a:gd name="T31" fmla="*/ 170 h 203"/>
                <a:gd name="T32" fmla="*/ 48 w 201"/>
                <a:gd name="T33" fmla="*/ 153 h 203"/>
                <a:gd name="T34" fmla="*/ 32 w 201"/>
                <a:gd name="T35" fmla="*/ 134 h 203"/>
                <a:gd name="T36" fmla="*/ 19 w 201"/>
                <a:gd name="T37" fmla="*/ 115 h 203"/>
                <a:gd name="T38" fmla="*/ 9 w 201"/>
                <a:gd name="T39" fmla="*/ 95 h 203"/>
                <a:gd name="T40" fmla="*/ 2 w 201"/>
                <a:gd name="T41" fmla="*/ 75 h 203"/>
                <a:gd name="T42" fmla="*/ 0 w 201"/>
                <a:gd name="T43" fmla="*/ 57 h 203"/>
                <a:gd name="T44" fmla="*/ 0 w 201"/>
                <a:gd name="T45" fmla="*/ 41 h 203"/>
                <a:gd name="T46" fmla="*/ 4 w 201"/>
                <a:gd name="T47" fmla="*/ 26 h 203"/>
                <a:gd name="T48" fmla="*/ 14 w 201"/>
                <a:gd name="T49" fmla="*/ 14 h 203"/>
                <a:gd name="T50" fmla="*/ 26 w 201"/>
                <a:gd name="T51" fmla="*/ 5 h 203"/>
                <a:gd name="T52" fmla="*/ 40 w 201"/>
                <a:gd name="T53" fmla="*/ 2 h 203"/>
                <a:gd name="T54" fmla="*/ 57 w 201"/>
                <a:gd name="T55" fmla="*/ 0 h 203"/>
                <a:gd name="T56" fmla="*/ 76 w 201"/>
                <a:gd name="T57" fmla="*/ 4 h 203"/>
                <a:gd name="T58" fmla="*/ 94 w 201"/>
                <a:gd name="T59" fmla="*/ 11 h 203"/>
                <a:gd name="T60" fmla="*/ 114 w 201"/>
                <a:gd name="T61" fmla="*/ 21 h 203"/>
                <a:gd name="T62" fmla="*/ 133 w 201"/>
                <a:gd name="T63" fmla="*/ 35 h 203"/>
                <a:gd name="T64" fmla="*/ 152 w 201"/>
                <a:gd name="T65" fmla="*/ 51 h 2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1" h="203">
                  <a:moveTo>
                    <a:pt x="152" y="51"/>
                  </a:moveTo>
                  <a:lnTo>
                    <a:pt x="168" y="71"/>
                  </a:lnTo>
                  <a:lnTo>
                    <a:pt x="182" y="90"/>
                  </a:lnTo>
                  <a:lnTo>
                    <a:pt x="192" y="110"/>
                  </a:lnTo>
                  <a:lnTo>
                    <a:pt x="198" y="130"/>
                  </a:lnTo>
                  <a:lnTo>
                    <a:pt x="201" y="148"/>
                  </a:lnTo>
                  <a:lnTo>
                    <a:pt x="200" y="164"/>
                  </a:lnTo>
                  <a:lnTo>
                    <a:pt x="196" y="179"/>
                  </a:lnTo>
                  <a:lnTo>
                    <a:pt x="186" y="191"/>
                  </a:lnTo>
                  <a:lnTo>
                    <a:pt x="175" y="199"/>
                  </a:lnTo>
                  <a:lnTo>
                    <a:pt x="160" y="203"/>
                  </a:lnTo>
                  <a:lnTo>
                    <a:pt x="144" y="203"/>
                  </a:lnTo>
                  <a:lnTo>
                    <a:pt x="125" y="201"/>
                  </a:lnTo>
                  <a:lnTo>
                    <a:pt x="106" y="194"/>
                  </a:lnTo>
                  <a:lnTo>
                    <a:pt x="86" y="184"/>
                  </a:lnTo>
                  <a:lnTo>
                    <a:pt x="67" y="170"/>
                  </a:lnTo>
                  <a:lnTo>
                    <a:pt x="48" y="153"/>
                  </a:lnTo>
                  <a:lnTo>
                    <a:pt x="32" y="134"/>
                  </a:lnTo>
                  <a:lnTo>
                    <a:pt x="19" y="115"/>
                  </a:lnTo>
                  <a:lnTo>
                    <a:pt x="9" y="95"/>
                  </a:lnTo>
                  <a:lnTo>
                    <a:pt x="2" y="75"/>
                  </a:lnTo>
                  <a:lnTo>
                    <a:pt x="0" y="57"/>
                  </a:lnTo>
                  <a:lnTo>
                    <a:pt x="0" y="41"/>
                  </a:lnTo>
                  <a:lnTo>
                    <a:pt x="4" y="26"/>
                  </a:lnTo>
                  <a:lnTo>
                    <a:pt x="14" y="14"/>
                  </a:lnTo>
                  <a:lnTo>
                    <a:pt x="26" y="5"/>
                  </a:lnTo>
                  <a:lnTo>
                    <a:pt x="40" y="2"/>
                  </a:lnTo>
                  <a:lnTo>
                    <a:pt x="57" y="0"/>
                  </a:lnTo>
                  <a:lnTo>
                    <a:pt x="76" y="4"/>
                  </a:lnTo>
                  <a:lnTo>
                    <a:pt x="94" y="11"/>
                  </a:lnTo>
                  <a:lnTo>
                    <a:pt x="114" y="21"/>
                  </a:lnTo>
                  <a:lnTo>
                    <a:pt x="133" y="35"/>
                  </a:lnTo>
                  <a:lnTo>
                    <a:pt x="152" y="5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" name="Freeform 32"/>
            <p:cNvSpPr>
              <a:spLocks/>
            </p:cNvSpPr>
            <p:nvPr/>
          </p:nvSpPr>
          <p:spPr bwMode="auto">
            <a:xfrm>
              <a:off x="1418437" y="3843244"/>
              <a:ext cx="115888" cy="123825"/>
            </a:xfrm>
            <a:custGeom>
              <a:avLst/>
              <a:gdLst>
                <a:gd name="T0" fmla="*/ 36 w 148"/>
                <a:gd name="T1" fmla="*/ 155 h 155"/>
                <a:gd name="T2" fmla="*/ 37 w 148"/>
                <a:gd name="T3" fmla="*/ 150 h 155"/>
                <a:gd name="T4" fmla="*/ 43 w 148"/>
                <a:gd name="T5" fmla="*/ 132 h 155"/>
                <a:gd name="T6" fmla="*/ 51 w 148"/>
                <a:gd name="T7" fmla="*/ 110 h 155"/>
                <a:gd name="T8" fmla="*/ 62 w 148"/>
                <a:gd name="T9" fmla="*/ 86 h 155"/>
                <a:gd name="T10" fmla="*/ 78 w 148"/>
                <a:gd name="T11" fmla="*/ 63 h 155"/>
                <a:gd name="T12" fmla="*/ 98 w 148"/>
                <a:gd name="T13" fmla="*/ 46 h 155"/>
                <a:gd name="T14" fmla="*/ 121 w 148"/>
                <a:gd name="T15" fmla="*/ 39 h 155"/>
                <a:gd name="T16" fmla="*/ 148 w 148"/>
                <a:gd name="T17" fmla="*/ 46 h 155"/>
                <a:gd name="T18" fmla="*/ 115 w 148"/>
                <a:gd name="T19" fmla="*/ 0 h 155"/>
                <a:gd name="T20" fmla="*/ 111 w 148"/>
                <a:gd name="T21" fmla="*/ 0 h 155"/>
                <a:gd name="T22" fmla="*/ 100 w 148"/>
                <a:gd name="T23" fmla="*/ 3 h 155"/>
                <a:gd name="T24" fmla="*/ 84 w 148"/>
                <a:gd name="T25" fmla="*/ 9 h 155"/>
                <a:gd name="T26" fmla="*/ 65 w 148"/>
                <a:gd name="T27" fmla="*/ 19 h 155"/>
                <a:gd name="T28" fmla="*/ 45 w 148"/>
                <a:gd name="T29" fmla="*/ 37 h 155"/>
                <a:gd name="T30" fmla="*/ 25 w 148"/>
                <a:gd name="T31" fmla="*/ 61 h 155"/>
                <a:gd name="T32" fmla="*/ 10 w 148"/>
                <a:gd name="T33" fmla="*/ 94 h 155"/>
                <a:gd name="T34" fmla="*/ 0 w 148"/>
                <a:gd name="T35" fmla="*/ 139 h 155"/>
                <a:gd name="T36" fmla="*/ 36 w 148"/>
                <a:gd name="T37" fmla="*/ 155 h 1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48" h="155">
                  <a:moveTo>
                    <a:pt x="36" y="155"/>
                  </a:moveTo>
                  <a:lnTo>
                    <a:pt x="37" y="150"/>
                  </a:lnTo>
                  <a:lnTo>
                    <a:pt x="43" y="132"/>
                  </a:lnTo>
                  <a:lnTo>
                    <a:pt x="51" y="110"/>
                  </a:lnTo>
                  <a:lnTo>
                    <a:pt x="62" y="86"/>
                  </a:lnTo>
                  <a:lnTo>
                    <a:pt x="78" y="63"/>
                  </a:lnTo>
                  <a:lnTo>
                    <a:pt x="98" y="46"/>
                  </a:lnTo>
                  <a:lnTo>
                    <a:pt x="121" y="39"/>
                  </a:lnTo>
                  <a:lnTo>
                    <a:pt x="148" y="46"/>
                  </a:lnTo>
                  <a:lnTo>
                    <a:pt x="115" y="0"/>
                  </a:lnTo>
                  <a:lnTo>
                    <a:pt x="111" y="0"/>
                  </a:lnTo>
                  <a:lnTo>
                    <a:pt x="100" y="3"/>
                  </a:lnTo>
                  <a:lnTo>
                    <a:pt x="84" y="9"/>
                  </a:lnTo>
                  <a:lnTo>
                    <a:pt x="65" y="19"/>
                  </a:lnTo>
                  <a:lnTo>
                    <a:pt x="45" y="37"/>
                  </a:lnTo>
                  <a:lnTo>
                    <a:pt x="25" y="61"/>
                  </a:lnTo>
                  <a:lnTo>
                    <a:pt x="10" y="94"/>
                  </a:lnTo>
                  <a:lnTo>
                    <a:pt x="0" y="139"/>
                  </a:lnTo>
                  <a:lnTo>
                    <a:pt x="36" y="1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" name="Freeform 33"/>
            <p:cNvSpPr>
              <a:spLocks/>
            </p:cNvSpPr>
            <p:nvPr/>
          </p:nvSpPr>
          <p:spPr bwMode="auto">
            <a:xfrm>
              <a:off x="1410499" y="3800382"/>
              <a:ext cx="65088" cy="87313"/>
            </a:xfrm>
            <a:custGeom>
              <a:avLst/>
              <a:gdLst>
                <a:gd name="T0" fmla="*/ 82 w 82"/>
                <a:gd name="T1" fmla="*/ 26 h 109"/>
                <a:gd name="T2" fmla="*/ 78 w 82"/>
                <a:gd name="T3" fmla="*/ 28 h 109"/>
                <a:gd name="T4" fmla="*/ 69 w 82"/>
                <a:gd name="T5" fmla="*/ 35 h 109"/>
                <a:gd name="T6" fmla="*/ 55 w 82"/>
                <a:gd name="T7" fmla="*/ 46 h 109"/>
                <a:gd name="T8" fmla="*/ 40 w 82"/>
                <a:gd name="T9" fmla="*/ 58 h 109"/>
                <a:gd name="T10" fmla="*/ 25 w 82"/>
                <a:gd name="T11" fmla="*/ 72 h 109"/>
                <a:gd name="T12" fmla="*/ 13 w 82"/>
                <a:gd name="T13" fmla="*/ 85 h 109"/>
                <a:gd name="T14" fmla="*/ 5 w 82"/>
                <a:gd name="T15" fmla="*/ 99 h 109"/>
                <a:gd name="T16" fmla="*/ 2 w 82"/>
                <a:gd name="T17" fmla="*/ 109 h 109"/>
                <a:gd name="T18" fmla="*/ 0 w 82"/>
                <a:gd name="T19" fmla="*/ 61 h 109"/>
                <a:gd name="T20" fmla="*/ 56 w 82"/>
                <a:gd name="T21" fmla="*/ 0 h 109"/>
                <a:gd name="T22" fmla="*/ 82 w 82"/>
                <a:gd name="T23" fmla="*/ 26 h 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2" h="109">
                  <a:moveTo>
                    <a:pt x="82" y="26"/>
                  </a:moveTo>
                  <a:lnTo>
                    <a:pt x="78" y="28"/>
                  </a:lnTo>
                  <a:lnTo>
                    <a:pt x="69" y="35"/>
                  </a:lnTo>
                  <a:lnTo>
                    <a:pt x="55" y="46"/>
                  </a:lnTo>
                  <a:lnTo>
                    <a:pt x="40" y="58"/>
                  </a:lnTo>
                  <a:lnTo>
                    <a:pt x="25" y="72"/>
                  </a:lnTo>
                  <a:lnTo>
                    <a:pt x="13" y="85"/>
                  </a:lnTo>
                  <a:lnTo>
                    <a:pt x="5" y="99"/>
                  </a:lnTo>
                  <a:lnTo>
                    <a:pt x="2" y="109"/>
                  </a:lnTo>
                  <a:lnTo>
                    <a:pt x="0" y="61"/>
                  </a:lnTo>
                  <a:lnTo>
                    <a:pt x="56" y="0"/>
                  </a:lnTo>
                  <a:lnTo>
                    <a:pt x="82" y="2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" name="Freeform 34"/>
            <p:cNvSpPr>
              <a:spLocks/>
            </p:cNvSpPr>
            <p:nvPr/>
          </p:nvSpPr>
          <p:spPr bwMode="auto">
            <a:xfrm>
              <a:off x="1059662" y="3795619"/>
              <a:ext cx="163513" cy="280988"/>
            </a:xfrm>
            <a:custGeom>
              <a:avLst/>
              <a:gdLst>
                <a:gd name="T0" fmla="*/ 207 w 207"/>
                <a:gd name="T1" fmla="*/ 170 h 353"/>
                <a:gd name="T2" fmla="*/ 207 w 207"/>
                <a:gd name="T3" fmla="*/ 206 h 353"/>
                <a:gd name="T4" fmla="*/ 203 w 207"/>
                <a:gd name="T5" fmla="*/ 239 h 353"/>
                <a:gd name="T6" fmla="*/ 196 w 207"/>
                <a:gd name="T7" fmla="*/ 271 h 353"/>
                <a:gd name="T8" fmla="*/ 185 w 207"/>
                <a:gd name="T9" fmla="*/ 297 h 353"/>
                <a:gd name="T10" fmla="*/ 171 w 207"/>
                <a:gd name="T11" fmla="*/ 320 h 353"/>
                <a:gd name="T12" fmla="*/ 154 w 207"/>
                <a:gd name="T13" fmla="*/ 337 h 353"/>
                <a:gd name="T14" fmla="*/ 135 w 207"/>
                <a:gd name="T15" fmla="*/ 349 h 353"/>
                <a:gd name="T16" fmla="*/ 114 w 207"/>
                <a:gd name="T17" fmla="*/ 353 h 353"/>
                <a:gd name="T18" fmla="*/ 94 w 207"/>
                <a:gd name="T19" fmla="*/ 351 h 353"/>
                <a:gd name="T20" fmla="*/ 74 w 207"/>
                <a:gd name="T21" fmla="*/ 342 h 353"/>
                <a:gd name="T22" fmla="*/ 56 w 207"/>
                <a:gd name="T23" fmla="*/ 327 h 353"/>
                <a:gd name="T24" fmla="*/ 38 w 207"/>
                <a:gd name="T25" fmla="*/ 306 h 353"/>
                <a:gd name="T26" fmla="*/ 24 w 207"/>
                <a:gd name="T27" fmla="*/ 281 h 353"/>
                <a:gd name="T28" fmla="*/ 13 w 207"/>
                <a:gd name="T29" fmla="*/ 251 h 353"/>
                <a:gd name="T30" fmla="*/ 5 w 207"/>
                <a:gd name="T31" fmla="*/ 219 h 353"/>
                <a:gd name="T32" fmla="*/ 0 w 207"/>
                <a:gd name="T33" fmla="*/ 183 h 353"/>
                <a:gd name="T34" fmla="*/ 0 w 207"/>
                <a:gd name="T35" fmla="*/ 147 h 353"/>
                <a:gd name="T36" fmla="*/ 5 w 207"/>
                <a:gd name="T37" fmla="*/ 114 h 353"/>
                <a:gd name="T38" fmla="*/ 12 w 207"/>
                <a:gd name="T39" fmla="*/ 83 h 353"/>
                <a:gd name="T40" fmla="*/ 23 w 207"/>
                <a:gd name="T41" fmla="*/ 56 h 353"/>
                <a:gd name="T42" fmla="*/ 37 w 207"/>
                <a:gd name="T43" fmla="*/ 33 h 353"/>
                <a:gd name="T44" fmla="*/ 53 w 207"/>
                <a:gd name="T45" fmla="*/ 16 h 353"/>
                <a:gd name="T46" fmla="*/ 72 w 207"/>
                <a:gd name="T47" fmla="*/ 4 h 353"/>
                <a:gd name="T48" fmla="*/ 92 w 207"/>
                <a:gd name="T49" fmla="*/ 0 h 353"/>
                <a:gd name="T50" fmla="*/ 113 w 207"/>
                <a:gd name="T51" fmla="*/ 2 h 353"/>
                <a:gd name="T52" fmla="*/ 134 w 207"/>
                <a:gd name="T53" fmla="*/ 11 h 353"/>
                <a:gd name="T54" fmla="*/ 152 w 207"/>
                <a:gd name="T55" fmla="*/ 26 h 353"/>
                <a:gd name="T56" fmla="*/ 169 w 207"/>
                <a:gd name="T57" fmla="*/ 47 h 353"/>
                <a:gd name="T58" fmla="*/ 183 w 207"/>
                <a:gd name="T59" fmla="*/ 72 h 353"/>
                <a:gd name="T60" fmla="*/ 194 w 207"/>
                <a:gd name="T61" fmla="*/ 102 h 353"/>
                <a:gd name="T62" fmla="*/ 202 w 207"/>
                <a:gd name="T63" fmla="*/ 135 h 353"/>
                <a:gd name="T64" fmla="*/ 207 w 207"/>
                <a:gd name="T65" fmla="*/ 170 h 3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7" h="353">
                  <a:moveTo>
                    <a:pt x="207" y="170"/>
                  </a:moveTo>
                  <a:lnTo>
                    <a:pt x="207" y="206"/>
                  </a:lnTo>
                  <a:lnTo>
                    <a:pt x="203" y="239"/>
                  </a:lnTo>
                  <a:lnTo>
                    <a:pt x="196" y="271"/>
                  </a:lnTo>
                  <a:lnTo>
                    <a:pt x="185" y="297"/>
                  </a:lnTo>
                  <a:lnTo>
                    <a:pt x="171" y="320"/>
                  </a:lnTo>
                  <a:lnTo>
                    <a:pt x="154" y="337"/>
                  </a:lnTo>
                  <a:lnTo>
                    <a:pt x="135" y="349"/>
                  </a:lnTo>
                  <a:lnTo>
                    <a:pt x="114" y="353"/>
                  </a:lnTo>
                  <a:lnTo>
                    <a:pt x="94" y="351"/>
                  </a:lnTo>
                  <a:lnTo>
                    <a:pt x="74" y="342"/>
                  </a:lnTo>
                  <a:lnTo>
                    <a:pt x="56" y="327"/>
                  </a:lnTo>
                  <a:lnTo>
                    <a:pt x="38" y="306"/>
                  </a:lnTo>
                  <a:lnTo>
                    <a:pt x="24" y="281"/>
                  </a:lnTo>
                  <a:lnTo>
                    <a:pt x="13" y="251"/>
                  </a:lnTo>
                  <a:lnTo>
                    <a:pt x="5" y="219"/>
                  </a:lnTo>
                  <a:lnTo>
                    <a:pt x="0" y="183"/>
                  </a:lnTo>
                  <a:lnTo>
                    <a:pt x="0" y="147"/>
                  </a:lnTo>
                  <a:lnTo>
                    <a:pt x="5" y="114"/>
                  </a:lnTo>
                  <a:lnTo>
                    <a:pt x="12" y="83"/>
                  </a:lnTo>
                  <a:lnTo>
                    <a:pt x="23" y="56"/>
                  </a:lnTo>
                  <a:lnTo>
                    <a:pt x="37" y="33"/>
                  </a:lnTo>
                  <a:lnTo>
                    <a:pt x="53" y="16"/>
                  </a:lnTo>
                  <a:lnTo>
                    <a:pt x="72" y="4"/>
                  </a:lnTo>
                  <a:lnTo>
                    <a:pt x="92" y="0"/>
                  </a:lnTo>
                  <a:lnTo>
                    <a:pt x="113" y="2"/>
                  </a:lnTo>
                  <a:lnTo>
                    <a:pt x="134" y="11"/>
                  </a:lnTo>
                  <a:lnTo>
                    <a:pt x="152" y="26"/>
                  </a:lnTo>
                  <a:lnTo>
                    <a:pt x="169" y="47"/>
                  </a:lnTo>
                  <a:lnTo>
                    <a:pt x="183" y="72"/>
                  </a:lnTo>
                  <a:lnTo>
                    <a:pt x="194" y="102"/>
                  </a:lnTo>
                  <a:lnTo>
                    <a:pt x="202" y="135"/>
                  </a:lnTo>
                  <a:lnTo>
                    <a:pt x="207" y="17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" name="Freeform 35"/>
            <p:cNvSpPr>
              <a:spLocks/>
            </p:cNvSpPr>
            <p:nvPr/>
          </p:nvSpPr>
          <p:spPr bwMode="auto">
            <a:xfrm>
              <a:off x="1085062" y="3836894"/>
              <a:ext cx="115888" cy="196850"/>
            </a:xfrm>
            <a:custGeom>
              <a:avLst/>
              <a:gdLst>
                <a:gd name="T0" fmla="*/ 145 w 145"/>
                <a:gd name="T1" fmla="*/ 118 h 247"/>
                <a:gd name="T2" fmla="*/ 145 w 145"/>
                <a:gd name="T3" fmla="*/ 144 h 247"/>
                <a:gd name="T4" fmla="*/ 141 w 145"/>
                <a:gd name="T5" fmla="*/ 167 h 247"/>
                <a:gd name="T6" fmla="*/ 137 w 145"/>
                <a:gd name="T7" fmla="*/ 189 h 247"/>
                <a:gd name="T8" fmla="*/ 129 w 145"/>
                <a:gd name="T9" fmla="*/ 207 h 247"/>
                <a:gd name="T10" fmla="*/ 118 w 145"/>
                <a:gd name="T11" fmla="*/ 223 h 247"/>
                <a:gd name="T12" fmla="*/ 108 w 145"/>
                <a:gd name="T13" fmla="*/ 236 h 247"/>
                <a:gd name="T14" fmla="*/ 94 w 145"/>
                <a:gd name="T15" fmla="*/ 244 h 247"/>
                <a:gd name="T16" fmla="*/ 80 w 145"/>
                <a:gd name="T17" fmla="*/ 247 h 247"/>
                <a:gd name="T18" fmla="*/ 65 w 145"/>
                <a:gd name="T19" fmla="*/ 246 h 247"/>
                <a:gd name="T20" fmla="*/ 52 w 145"/>
                <a:gd name="T21" fmla="*/ 239 h 247"/>
                <a:gd name="T22" fmla="*/ 39 w 145"/>
                <a:gd name="T23" fmla="*/ 229 h 247"/>
                <a:gd name="T24" fmla="*/ 26 w 145"/>
                <a:gd name="T25" fmla="*/ 214 h 247"/>
                <a:gd name="T26" fmla="*/ 17 w 145"/>
                <a:gd name="T27" fmla="*/ 197 h 247"/>
                <a:gd name="T28" fmla="*/ 9 w 145"/>
                <a:gd name="T29" fmla="*/ 176 h 247"/>
                <a:gd name="T30" fmla="*/ 3 w 145"/>
                <a:gd name="T31" fmla="*/ 153 h 247"/>
                <a:gd name="T32" fmla="*/ 0 w 145"/>
                <a:gd name="T33" fmla="*/ 128 h 247"/>
                <a:gd name="T34" fmla="*/ 0 w 145"/>
                <a:gd name="T35" fmla="*/ 102 h 247"/>
                <a:gd name="T36" fmla="*/ 2 w 145"/>
                <a:gd name="T37" fmla="*/ 79 h 247"/>
                <a:gd name="T38" fmla="*/ 8 w 145"/>
                <a:gd name="T39" fmla="*/ 57 h 247"/>
                <a:gd name="T40" fmla="*/ 16 w 145"/>
                <a:gd name="T41" fmla="*/ 39 h 247"/>
                <a:gd name="T42" fmla="*/ 25 w 145"/>
                <a:gd name="T43" fmla="*/ 23 h 247"/>
                <a:gd name="T44" fmla="*/ 37 w 145"/>
                <a:gd name="T45" fmla="*/ 11 h 247"/>
                <a:gd name="T46" fmla="*/ 50 w 145"/>
                <a:gd name="T47" fmla="*/ 3 h 247"/>
                <a:gd name="T48" fmla="*/ 64 w 145"/>
                <a:gd name="T49" fmla="*/ 0 h 247"/>
                <a:gd name="T50" fmla="*/ 79 w 145"/>
                <a:gd name="T51" fmla="*/ 1 h 247"/>
                <a:gd name="T52" fmla="*/ 93 w 145"/>
                <a:gd name="T53" fmla="*/ 8 h 247"/>
                <a:gd name="T54" fmla="*/ 106 w 145"/>
                <a:gd name="T55" fmla="*/ 18 h 247"/>
                <a:gd name="T56" fmla="*/ 118 w 145"/>
                <a:gd name="T57" fmla="*/ 33 h 247"/>
                <a:gd name="T58" fmla="*/ 128 w 145"/>
                <a:gd name="T59" fmla="*/ 50 h 247"/>
                <a:gd name="T60" fmla="*/ 136 w 145"/>
                <a:gd name="T61" fmla="*/ 71 h 247"/>
                <a:gd name="T62" fmla="*/ 141 w 145"/>
                <a:gd name="T63" fmla="*/ 94 h 247"/>
                <a:gd name="T64" fmla="*/ 145 w 145"/>
                <a:gd name="T65" fmla="*/ 118 h 2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5" h="247">
                  <a:moveTo>
                    <a:pt x="145" y="118"/>
                  </a:moveTo>
                  <a:lnTo>
                    <a:pt x="145" y="144"/>
                  </a:lnTo>
                  <a:lnTo>
                    <a:pt x="141" y="167"/>
                  </a:lnTo>
                  <a:lnTo>
                    <a:pt x="137" y="189"/>
                  </a:lnTo>
                  <a:lnTo>
                    <a:pt x="129" y="207"/>
                  </a:lnTo>
                  <a:lnTo>
                    <a:pt x="118" y="223"/>
                  </a:lnTo>
                  <a:lnTo>
                    <a:pt x="108" y="236"/>
                  </a:lnTo>
                  <a:lnTo>
                    <a:pt x="94" y="244"/>
                  </a:lnTo>
                  <a:lnTo>
                    <a:pt x="80" y="247"/>
                  </a:lnTo>
                  <a:lnTo>
                    <a:pt x="65" y="246"/>
                  </a:lnTo>
                  <a:lnTo>
                    <a:pt x="52" y="239"/>
                  </a:lnTo>
                  <a:lnTo>
                    <a:pt x="39" y="229"/>
                  </a:lnTo>
                  <a:lnTo>
                    <a:pt x="26" y="214"/>
                  </a:lnTo>
                  <a:lnTo>
                    <a:pt x="17" y="197"/>
                  </a:lnTo>
                  <a:lnTo>
                    <a:pt x="9" y="176"/>
                  </a:lnTo>
                  <a:lnTo>
                    <a:pt x="3" y="153"/>
                  </a:lnTo>
                  <a:lnTo>
                    <a:pt x="0" y="128"/>
                  </a:lnTo>
                  <a:lnTo>
                    <a:pt x="0" y="102"/>
                  </a:lnTo>
                  <a:lnTo>
                    <a:pt x="2" y="79"/>
                  </a:lnTo>
                  <a:lnTo>
                    <a:pt x="8" y="57"/>
                  </a:lnTo>
                  <a:lnTo>
                    <a:pt x="16" y="39"/>
                  </a:lnTo>
                  <a:lnTo>
                    <a:pt x="25" y="23"/>
                  </a:lnTo>
                  <a:lnTo>
                    <a:pt x="37" y="11"/>
                  </a:lnTo>
                  <a:lnTo>
                    <a:pt x="50" y="3"/>
                  </a:lnTo>
                  <a:lnTo>
                    <a:pt x="64" y="0"/>
                  </a:lnTo>
                  <a:lnTo>
                    <a:pt x="79" y="1"/>
                  </a:lnTo>
                  <a:lnTo>
                    <a:pt x="93" y="8"/>
                  </a:lnTo>
                  <a:lnTo>
                    <a:pt x="106" y="18"/>
                  </a:lnTo>
                  <a:lnTo>
                    <a:pt x="118" y="33"/>
                  </a:lnTo>
                  <a:lnTo>
                    <a:pt x="128" y="50"/>
                  </a:lnTo>
                  <a:lnTo>
                    <a:pt x="136" y="71"/>
                  </a:lnTo>
                  <a:lnTo>
                    <a:pt x="141" y="94"/>
                  </a:lnTo>
                  <a:lnTo>
                    <a:pt x="145" y="11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" name="Freeform 36"/>
            <p:cNvSpPr>
              <a:spLocks/>
            </p:cNvSpPr>
            <p:nvPr/>
          </p:nvSpPr>
          <p:spPr bwMode="auto">
            <a:xfrm>
              <a:off x="1072362" y="3925794"/>
              <a:ext cx="139700" cy="66675"/>
            </a:xfrm>
            <a:custGeom>
              <a:avLst/>
              <a:gdLst>
                <a:gd name="T0" fmla="*/ 17 w 178"/>
                <a:gd name="T1" fmla="*/ 84 h 84"/>
                <a:gd name="T2" fmla="*/ 22 w 178"/>
                <a:gd name="T3" fmla="*/ 81 h 84"/>
                <a:gd name="T4" fmla="*/ 36 w 178"/>
                <a:gd name="T5" fmla="*/ 72 h 84"/>
                <a:gd name="T6" fmla="*/ 57 w 178"/>
                <a:gd name="T7" fmla="*/ 60 h 84"/>
                <a:gd name="T8" fmla="*/ 82 w 178"/>
                <a:gd name="T9" fmla="*/ 50 h 84"/>
                <a:gd name="T10" fmla="*/ 109 w 178"/>
                <a:gd name="T11" fmla="*/ 43 h 84"/>
                <a:gd name="T12" fmla="*/ 134 w 178"/>
                <a:gd name="T13" fmla="*/ 43 h 84"/>
                <a:gd name="T14" fmla="*/ 156 w 178"/>
                <a:gd name="T15" fmla="*/ 52 h 84"/>
                <a:gd name="T16" fmla="*/ 172 w 178"/>
                <a:gd name="T17" fmla="*/ 75 h 84"/>
                <a:gd name="T18" fmla="*/ 178 w 178"/>
                <a:gd name="T19" fmla="*/ 20 h 84"/>
                <a:gd name="T20" fmla="*/ 174 w 178"/>
                <a:gd name="T21" fmla="*/ 18 h 84"/>
                <a:gd name="T22" fmla="*/ 164 w 178"/>
                <a:gd name="T23" fmla="*/ 12 h 84"/>
                <a:gd name="T24" fmla="*/ 148 w 178"/>
                <a:gd name="T25" fmla="*/ 6 h 84"/>
                <a:gd name="T26" fmla="*/ 127 w 178"/>
                <a:gd name="T27" fmla="*/ 2 h 84"/>
                <a:gd name="T28" fmla="*/ 101 w 178"/>
                <a:gd name="T29" fmla="*/ 0 h 84"/>
                <a:gd name="T30" fmla="*/ 71 w 178"/>
                <a:gd name="T31" fmla="*/ 7 h 84"/>
                <a:gd name="T32" fmla="*/ 37 w 178"/>
                <a:gd name="T33" fmla="*/ 22 h 84"/>
                <a:gd name="T34" fmla="*/ 0 w 178"/>
                <a:gd name="T35" fmla="*/ 49 h 84"/>
                <a:gd name="T36" fmla="*/ 17 w 178"/>
                <a:gd name="T37" fmla="*/ 84 h 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78" h="84">
                  <a:moveTo>
                    <a:pt x="17" y="84"/>
                  </a:moveTo>
                  <a:lnTo>
                    <a:pt x="22" y="81"/>
                  </a:lnTo>
                  <a:lnTo>
                    <a:pt x="36" y="72"/>
                  </a:lnTo>
                  <a:lnTo>
                    <a:pt x="57" y="60"/>
                  </a:lnTo>
                  <a:lnTo>
                    <a:pt x="82" y="50"/>
                  </a:lnTo>
                  <a:lnTo>
                    <a:pt x="109" y="43"/>
                  </a:lnTo>
                  <a:lnTo>
                    <a:pt x="134" y="43"/>
                  </a:lnTo>
                  <a:lnTo>
                    <a:pt x="156" y="52"/>
                  </a:lnTo>
                  <a:lnTo>
                    <a:pt x="172" y="75"/>
                  </a:lnTo>
                  <a:lnTo>
                    <a:pt x="178" y="20"/>
                  </a:lnTo>
                  <a:lnTo>
                    <a:pt x="174" y="18"/>
                  </a:lnTo>
                  <a:lnTo>
                    <a:pt x="164" y="12"/>
                  </a:lnTo>
                  <a:lnTo>
                    <a:pt x="148" y="6"/>
                  </a:lnTo>
                  <a:lnTo>
                    <a:pt x="127" y="2"/>
                  </a:lnTo>
                  <a:lnTo>
                    <a:pt x="101" y="0"/>
                  </a:lnTo>
                  <a:lnTo>
                    <a:pt x="71" y="7"/>
                  </a:lnTo>
                  <a:lnTo>
                    <a:pt x="37" y="22"/>
                  </a:lnTo>
                  <a:lnTo>
                    <a:pt x="0" y="49"/>
                  </a:lnTo>
                  <a:lnTo>
                    <a:pt x="17" y="8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" name="Freeform 37"/>
            <p:cNvSpPr>
              <a:spLocks/>
            </p:cNvSpPr>
            <p:nvPr/>
          </p:nvSpPr>
          <p:spPr bwMode="auto">
            <a:xfrm>
              <a:off x="1112049" y="3871819"/>
              <a:ext cx="90488" cy="38100"/>
            </a:xfrm>
            <a:custGeom>
              <a:avLst/>
              <a:gdLst>
                <a:gd name="T0" fmla="*/ 114 w 114"/>
                <a:gd name="T1" fmla="*/ 37 h 50"/>
                <a:gd name="T2" fmla="*/ 110 w 114"/>
                <a:gd name="T3" fmla="*/ 37 h 50"/>
                <a:gd name="T4" fmla="*/ 98 w 114"/>
                <a:gd name="T5" fmla="*/ 36 h 50"/>
                <a:gd name="T6" fmla="*/ 82 w 114"/>
                <a:gd name="T7" fmla="*/ 35 h 50"/>
                <a:gd name="T8" fmla="*/ 62 w 114"/>
                <a:gd name="T9" fmla="*/ 35 h 50"/>
                <a:gd name="T10" fmla="*/ 42 w 114"/>
                <a:gd name="T11" fmla="*/ 35 h 50"/>
                <a:gd name="T12" fmla="*/ 23 w 114"/>
                <a:gd name="T13" fmla="*/ 37 h 50"/>
                <a:gd name="T14" fmla="*/ 8 w 114"/>
                <a:gd name="T15" fmla="*/ 42 h 50"/>
                <a:gd name="T16" fmla="*/ 0 w 114"/>
                <a:gd name="T17" fmla="*/ 50 h 50"/>
                <a:gd name="T18" fmla="*/ 30 w 114"/>
                <a:gd name="T19" fmla="*/ 11 h 50"/>
                <a:gd name="T20" fmla="*/ 112 w 114"/>
                <a:gd name="T21" fmla="*/ 0 h 50"/>
                <a:gd name="T22" fmla="*/ 114 w 114"/>
                <a:gd name="T23" fmla="*/ 37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14" h="50">
                  <a:moveTo>
                    <a:pt x="114" y="37"/>
                  </a:moveTo>
                  <a:lnTo>
                    <a:pt x="110" y="37"/>
                  </a:lnTo>
                  <a:lnTo>
                    <a:pt x="98" y="36"/>
                  </a:lnTo>
                  <a:lnTo>
                    <a:pt x="82" y="35"/>
                  </a:lnTo>
                  <a:lnTo>
                    <a:pt x="62" y="35"/>
                  </a:lnTo>
                  <a:lnTo>
                    <a:pt x="42" y="35"/>
                  </a:lnTo>
                  <a:lnTo>
                    <a:pt x="23" y="37"/>
                  </a:lnTo>
                  <a:lnTo>
                    <a:pt x="8" y="42"/>
                  </a:lnTo>
                  <a:lnTo>
                    <a:pt x="0" y="50"/>
                  </a:lnTo>
                  <a:lnTo>
                    <a:pt x="30" y="11"/>
                  </a:lnTo>
                  <a:lnTo>
                    <a:pt x="112" y="0"/>
                  </a:lnTo>
                  <a:lnTo>
                    <a:pt x="114" y="3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" name="Freeform 38"/>
            <p:cNvSpPr>
              <a:spLocks/>
            </p:cNvSpPr>
            <p:nvPr/>
          </p:nvSpPr>
          <p:spPr bwMode="auto">
            <a:xfrm>
              <a:off x="732637" y="3467007"/>
              <a:ext cx="885825" cy="425450"/>
            </a:xfrm>
            <a:custGeom>
              <a:avLst/>
              <a:gdLst>
                <a:gd name="T0" fmla="*/ 350 w 1116"/>
                <a:gd name="T1" fmla="*/ 112 h 537"/>
                <a:gd name="T2" fmla="*/ 0 w 1116"/>
                <a:gd name="T3" fmla="*/ 180 h 537"/>
                <a:gd name="T4" fmla="*/ 169 w 1116"/>
                <a:gd name="T5" fmla="*/ 537 h 537"/>
                <a:gd name="T6" fmla="*/ 1116 w 1116"/>
                <a:gd name="T7" fmla="*/ 220 h 537"/>
                <a:gd name="T8" fmla="*/ 954 w 1116"/>
                <a:gd name="T9" fmla="*/ 0 h 537"/>
                <a:gd name="T10" fmla="*/ 350 w 1116"/>
                <a:gd name="T11" fmla="*/ 112 h 5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16" h="537">
                  <a:moveTo>
                    <a:pt x="350" y="112"/>
                  </a:moveTo>
                  <a:lnTo>
                    <a:pt x="0" y="180"/>
                  </a:lnTo>
                  <a:lnTo>
                    <a:pt x="169" y="537"/>
                  </a:lnTo>
                  <a:lnTo>
                    <a:pt x="1116" y="220"/>
                  </a:lnTo>
                  <a:lnTo>
                    <a:pt x="954" y="0"/>
                  </a:lnTo>
                  <a:lnTo>
                    <a:pt x="350" y="11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" name="Freeform 39"/>
            <p:cNvSpPr>
              <a:spLocks/>
            </p:cNvSpPr>
            <p:nvPr/>
          </p:nvSpPr>
          <p:spPr bwMode="auto">
            <a:xfrm>
              <a:off x="764387" y="3630519"/>
              <a:ext cx="144463" cy="228600"/>
            </a:xfrm>
            <a:custGeom>
              <a:avLst/>
              <a:gdLst>
                <a:gd name="T0" fmla="*/ 27 w 182"/>
                <a:gd name="T1" fmla="*/ 0 h 287"/>
                <a:gd name="T2" fmla="*/ 0 w 182"/>
                <a:gd name="T3" fmla="*/ 6 h 287"/>
                <a:gd name="T4" fmla="*/ 142 w 182"/>
                <a:gd name="T5" fmla="*/ 287 h 287"/>
                <a:gd name="T6" fmla="*/ 182 w 182"/>
                <a:gd name="T7" fmla="*/ 271 h 287"/>
                <a:gd name="T8" fmla="*/ 27 w 182"/>
                <a:gd name="T9" fmla="*/ 0 h 2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2" h="287">
                  <a:moveTo>
                    <a:pt x="27" y="0"/>
                  </a:moveTo>
                  <a:lnTo>
                    <a:pt x="0" y="6"/>
                  </a:lnTo>
                  <a:lnTo>
                    <a:pt x="142" y="287"/>
                  </a:lnTo>
                  <a:lnTo>
                    <a:pt x="182" y="271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" name="Freeform 40"/>
            <p:cNvSpPr>
              <a:spLocks/>
            </p:cNvSpPr>
            <p:nvPr/>
          </p:nvSpPr>
          <p:spPr bwMode="auto">
            <a:xfrm>
              <a:off x="810424" y="3503519"/>
              <a:ext cx="747713" cy="319088"/>
            </a:xfrm>
            <a:custGeom>
              <a:avLst/>
              <a:gdLst>
                <a:gd name="T0" fmla="*/ 0 w 942"/>
                <a:gd name="T1" fmla="*/ 154 h 402"/>
                <a:gd name="T2" fmla="*/ 153 w 942"/>
                <a:gd name="T3" fmla="*/ 402 h 402"/>
                <a:gd name="T4" fmla="*/ 942 w 942"/>
                <a:gd name="T5" fmla="*/ 141 h 402"/>
                <a:gd name="T6" fmla="*/ 841 w 942"/>
                <a:gd name="T7" fmla="*/ 0 h 402"/>
                <a:gd name="T8" fmla="*/ 0 w 942"/>
                <a:gd name="T9" fmla="*/ 154 h 4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2" h="402">
                  <a:moveTo>
                    <a:pt x="0" y="154"/>
                  </a:moveTo>
                  <a:lnTo>
                    <a:pt x="153" y="402"/>
                  </a:lnTo>
                  <a:lnTo>
                    <a:pt x="942" y="141"/>
                  </a:lnTo>
                  <a:lnTo>
                    <a:pt x="841" y="0"/>
                  </a:lnTo>
                  <a:lnTo>
                    <a:pt x="0" y="15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" name="Freeform 41"/>
            <p:cNvSpPr>
              <a:spLocks/>
            </p:cNvSpPr>
            <p:nvPr/>
          </p:nvSpPr>
          <p:spPr bwMode="auto">
            <a:xfrm>
              <a:off x="981874" y="3289207"/>
              <a:ext cx="496888" cy="377825"/>
            </a:xfrm>
            <a:custGeom>
              <a:avLst/>
              <a:gdLst>
                <a:gd name="T0" fmla="*/ 151 w 626"/>
                <a:gd name="T1" fmla="*/ 2 h 477"/>
                <a:gd name="T2" fmla="*/ 0 w 626"/>
                <a:gd name="T3" fmla="*/ 470 h 477"/>
                <a:gd name="T4" fmla="*/ 626 w 626"/>
                <a:gd name="T5" fmla="*/ 477 h 477"/>
                <a:gd name="T6" fmla="*/ 491 w 626"/>
                <a:gd name="T7" fmla="*/ 0 h 477"/>
                <a:gd name="T8" fmla="*/ 151 w 626"/>
                <a:gd name="T9" fmla="*/ 2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6" h="477">
                  <a:moveTo>
                    <a:pt x="151" y="2"/>
                  </a:moveTo>
                  <a:lnTo>
                    <a:pt x="0" y="470"/>
                  </a:lnTo>
                  <a:lnTo>
                    <a:pt x="626" y="477"/>
                  </a:lnTo>
                  <a:lnTo>
                    <a:pt x="491" y="0"/>
                  </a:lnTo>
                  <a:lnTo>
                    <a:pt x="151" y="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" name="Freeform 42"/>
            <p:cNvSpPr>
              <a:spLocks/>
            </p:cNvSpPr>
            <p:nvPr/>
          </p:nvSpPr>
          <p:spPr bwMode="auto">
            <a:xfrm>
              <a:off x="786612" y="3300319"/>
              <a:ext cx="179388" cy="61913"/>
            </a:xfrm>
            <a:custGeom>
              <a:avLst/>
              <a:gdLst>
                <a:gd name="T0" fmla="*/ 0 w 225"/>
                <a:gd name="T1" fmla="*/ 2 h 80"/>
                <a:gd name="T2" fmla="*/ 225 w 225"/>
                <a:gd name="T3" fmla="*/ 0 h 80"/>
                <a:gd name="T4" fmla="*/ 79 w 225"/>
                <a:gd name="T5" fmla="*/ 80 h 80"/>
                <a:gd name="T6" fmla="*/ 0 w 225"/>
                <a:gd name="T7" fmla="*/ 2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25" h="80">
                  <a:moveTo>
                    <a:pt x="0" y="2"/>
                  </a:moveTo>
                  <a:lnTo>
                    <a:pt x="225" y="0"/>
                  </a:lnTo>
                  <a:lnTo>
                    <a:pt x="79" y="8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" name="Freeform 43"/>
            <p:cNvSpPr>
              <a:spLocks/>
            </p:cNvSpPr>
            <p:nvPr/>
          </p:nvSpPr>
          <p:spPr bwMode="auto">
            <a:xfrm>
              <a:off x="748512" y="3287619"/>
              <a:ext cx="142875" cy="138113"/>
            </a:xfrm>
            <a:custGeom>
              <a:avLst/>
              <a:gdLst>
                <a:gd name="T0" fmla="*/ 181 w 181"/>
                <a:gd name="T1" fmla="*/ 90 h 174"/>
                <a:gd name="T2" fmla="*/ 38 w 181"/>
                <a:gd name="T3" fmla="*/ 0 h 174"/>
                <a:gd name="T4" fmla="*/ 36 w 181"/>
                <a:gd name="T5" fmla="*/ 5 h 174"/>
                <a:gd name="T6" fmla="*/ 32 w 181"/>
                <a:gd name="T7" fmla="*/ 15 h 174"/>
                <a:gd name="T8" fmla="*/ 23 w 181"/>
                <a:gd name="T9" fmla="*/ 31 h 174"/>
                <a:gd name="T10" fmla="*/ 15 w 181"/>
                <a:gd name="T11" fmla="*/ 50 h 174"/>
                <a:gd name="T12" fmla="*/ 8 w 181"/>
                <a:gd name="T13" fmla="*/ 69 h 174"/>
                <a:gd name="T14" fmla="*/ 3 w 181"/>
                <a:gd name="T15" fmla="*/ 87 h 174"/>
                <a:gd name="T16" fmla="*/ 0 w 181"/>
                <a:gd name="T17" fmla="*/ 101 h 174"/>
                <a:gd name="T18" fmla="*/ 2 w 181"/>
                <a:gd name="T19" fmla="*/ 110 h 174"/>
                <a:gd name="T20" fmla="*/ 12 w 181"/>
                <a:gd name="T21" fmla="*/ 117 h 174"/>
                <a:gd name="T22" fmla="*/ 30 w 181"/>
                <a:gd name="T23" fmla="*/ 125 h 174"/>
                <a:gd name="T24" fmla="*/ 55 w 181"/>
                <a:gd name="T25" fmla="*/ 136 h 174"/>
                <a:gd name="T26" fmla="*/ 81 w 181"/>
                <a:gd name="T27" fmla="*/ 147 h 174"/>
                <a:gd name="T28" fmla="*/ 108 w 181"/>
                <a:gd name="T29" fmla="*/ 157 h 174"/>
                <a:gd name="T30" fmla="*/ 131 w 181"/>
                <a:gd name="T31" fmla="*/ 166 h 174"/>
                <a:gd name="T32" fmla="*/ 147 w 181"/>
                <a:gd name="T33" fmla="*/ 172 h 174"/>
                <a:gd name="T34" fmla="*/ 153 w 181"/>
                <a:gd name="T35" fmla="*/ 174 h 174"/>
                <a:gd name="T36" fmla="*/ 181 w 181"/>
                <a:gd name="T37" fmla="*/ 90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81" h="174">
                  <a:moveTo>
                    <a:pt x="181" y="90"/>
                  </a:moveTo>
                  <a:lnTo>
                    <a:pt x="38" y="0"/>
                  </a:lnTo>
                  <a:lnTo>
                    <a:pt x="36" y="5"/>
                  </a:lnTo>
                  <a:lnTo>
                    <a:pt x="32" y="15"/>
                  </a:lnTo>
                  <a:lnTo>
                    <a:pt x="23" y="31"/>
                  </a:lnTo>
                  <a:lnTo>
                    <a:pt x="15" y="50"/>
                  </a:lnTo>
                  <a:lnTo>
                    <a:pt x="8" y="69"/>
                  </a:lnTo>
                  <a:lnTo>
                    <a:pt x="3" y="87"/>
                  </a:lnTo>
                  <a:lnTo>
                    <a:pt x="0" y="101"/>
                  </a:lnTo>
                  <a:lnTo>
                    <a:pt x="2" y="110"/>
                  </a:lnTo>
                  <a:lnTo>
                    <a:pt x="12" y="117"/>
                  </a:lnTo>
                  <a:lnTo>
                    <a:pt x="30" y="125"/>
                  </a:lnTo>
                  <a:lnTo>
                    <a:pt x="55" y="136"/>
                  </a:lnTo>
                  <a:lnTo>
                    <a:pt x="81" y="147"/>
                  </a:lnTo>
                  <a:lnTo>
                    <a:pt x="108" y="157"/>
                  </a:lnTo>
                  <a:lnTo>
                    <a:pt x="131" y="166"/>
                  </a:lnTo>
                  <a:lnTo>
                    <a:pt x="147" y="172"/>
                  </a:lnTo>
                  <a:lnTo>
                    <a:pt x="153" y="174"/>
                  </a:lnTo>
                  <a:lnTo>
                    <a:pt x="181" y="9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" name="Freeform 44"/>
            <p:cNvSpPr>
              <a:spLocks/>
            </p:cNvSpPr>
            <p:nvPr/>
          </p:nvSpPr>
          <p:spPr bwMode="auto">
            <a:xfrm>
              <a:off x="777087" y="3324132"/>
              <a:ext cx="85725" cy="69850"/>
            </a:xfrm>
            <a:custGeom>
              <a:avLst/>
              <a:gdLst>
                <a:gd name="T0" fmla="*/ 108 w 108"/>
                <a:gd name="T1" fmla="*/ 51 h 89"/>
                <a:gd name="T2" fmla="*/ 21 w 108"/>
                <a:gd name="T3" fmla="*/ 0 h 89"/>
                <a:gd name="T4" fmla="*/ 16 w 108"/>
                <a:gd name="T5" fmla="*/ 4 h 89"/>
                <a:gd name="T6" fmla="*/ 7 w 108"/>
                <a:gd name="T7" fmla="*/ 13 h 89"/>
                <a:gd name="T8" fmla="*/ 0 w 108"/>
                <a:gd name="T9" fmla="*/ 23 h 89"/>
                <a:gd name="T10" fmla="*/ 4 w 108"/>
                <a:gd name="T11" fmla="*/ 31 h 89"/>
                <a:gd name="T12" fmla="*/ 12 w 108"/>
                <a:gd name="T13" fmla="*/ 36 h 89"/>
                <a:gd name="T14" fmla="*/ 23 w 108"/>
                <a:gd name="T15" fmla="*/ 44 h 89"/>
                <a:gd name="T16" fmla="*/ 38 w 108"/>
                <a:gd name="T17" fmla="*/ 53 h 89"/>
                <a:gd name="T18" fmla="*/ 53 w 108"/>
                <a:gd name="T19" fmla="*/ 64 h 89"/>
                <a:gd name="T20" fmla="*/ 68 w 108"/>
                <a:gd name="T21" fmla="*/ 73 h 89"/>
                <a:gd name="T22" fmla="*/ 81 w 108"/>
                <a:gd name="T23" fmla="*/ 81 h 89"/>
                <a:gd name="T24" fmla="*/ 89 w 108"/>
                <a:gd name="T25" fmla="*/ 87 h 89"/>
                <a:gd name="T26" fmla="*/ 92 w 108"/>
                <a:gd name="T27" fmla="*/ 89 h 89"/>
                <a:gd name="T28" fmla="*/ 108 w 108"/>
                <a:gd name="T29" fmla="*/ 51 h 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08" h="89">
                  <a:moveTo>
                    <a:pt x="108" y="51"/>
                  </a:moveTo>
                  <a:lnTo>
                    <a:pt x="21" y="0"/>
                  </a:lnTo>
                  <a:lnTo>
                    <a:pt x="16" y="4"/>
                  </a:lnTo>
                  <a:lnTo>
                    <a:pt x="7" y="13"/>
                  </a:lnTo>
                  <a:lnTo>
                    <a:pt x="0" y="23"/>
                  </a:lnTo>
                  <a:lnTo>
                    <a:pt x="4" y="31"/>
                  </a:lnTo>
                  <a:lnTo>
                    <a:pt x="12" y="36"/>
                  </a:lnTo>
                  <a:lnTo>
                    <a:pt x="23" y="44"/>
                  </a:lnTo>
                  <a:lnTo>
                    <a:pt x="38" y="53"/>
                  </a:lnTo>
                  <a:lnTo>
                    <a:pt x="53" y="64"/>
                  </a:lnTo>
                  <a:lnTo>
                    <a:pt x="68" y="73"/>
                  </a:lnTo>
                  <a:lnTo>
                    <a:pt x="81" y="81"/>
                  </a:lnTo>
                  <a:lnTo>
                    <a:pt x="89" y="87"/>
                  </a:lnTo>
                  <a:lnTo>
                    <a:pt x="92" y="89"/>
                  </a:lnTo>
                  <a:lnTo>
                    <a:pt x="108" y="5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" name="Freeform 45"/>
            <p:cNvSpPr>
              <a:spLocks/>
            </p:cNvSpPr>
            <p:nvPr/>
          </p:nvSpPr>
          <p:spPr bwMode="auto">
            <a:xfrm>
              <a:off x="932662" y="3282857"/>
              <a:ext cx="160338" cy="198438"/>
            </a:xfrm>
            <a:custGeom>
              <a:avLst/>
              <a:gdLst>
                <a:gd name="T0" fmla="*/ 199 w 203"/>
                <a:gd name="T1" fmla="*/ 19 h 251"/>
                <a:gd name="T2" fmla="*/ 0 w 203"/>
                <a:gd name="T3" fmla="*/ 0 h 251"/>
                <a:gd name="T4" fmla="*/ 4 w 203"/>
                <a:gd name="T5" fmla="*/ 55 h 251"/>
                <a:gd name="T6" fmla="*/ 25 w 203"/>
                <a:gd name="T7" fmla="*/ 251 h 251"/>
                <a:gd name="T8" fmla="*/ 126 w 203"/>
                <a:gd name="T9" fmla="*/ 230 h 251"/>
                <a:gd name="T10" fmla="*/ 133 w 203"/>
                <a:gd name="T11" fmla="*/ 193 h 251"/>
                <a:gd name="T12" fmla="*/ 63 w 203"/>
                <a:gd name="T13" fmla="*/ 202 h 251"/>
                <a:gd name="T14" fmla="*/ 39 w 203"/>
                <a:gd name="T15" fmla="*/ 34 h 251"/>
                <a:gd name="T16" fmla="*/ 203 w 203"/>
                <a:gd name="T17" fmla="*/ 65 h 251"/>
                <a:gd name="T18" fmla="*/ 199 w 203"/>
                <a:gd name="T19" fmla="*/ 19 h 2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03" h="251">
                  <a:moveTo>
                    <a:pt x="199" y="19"/>
                  </a:moveTo>
                  <a:lnTo>
                    <a:pt x="0" y="0"/>
                  </a:lnTo>
                  <a:lnTo>
                    <a:pt x="4" y="55"/>
                  </a:lnTo>
                  <a:lnTo>
                    <a:pt x="25" y="251"/>
                  </a:lnTo>
                  <a:lnTo>
                    <a:pt x="126" y="230"/>
                  </a:lnTo>
                  <a:lnTo>
                    <a:pt x="133" y="193"/>
                  </a:lnTo>
                  <a:lnTo>
                    <a:pt x="63" y="202"/>
                  </a:lnTo>
                  <a:lnTo>
                    <a:pt x="39" y="34"/>
                  </a:lnTo>
                  <a:lnTo>
                    <a:pt x="203" y="65"/>
                  </a:lnTo>
                  <a:lnTo>
                    <a:pt x="199" y="19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" name="Freeform 46"/>
            <p:cNvSpPr>
              <a:spLocks/>
            </p:cNvSpPr>
            <p:nvPr/>
          </p:nvSpPr>
          <p:spPr bwMode="auto">
            <a:xfrm>
              <a:off x="1012037" y="2944719"/>
              <a:ext cx="638175" cy="354013"/>
            </a:xfrm>
            <a:custGeom>
              <a:avLst/>
              <a:gdLst>
                <a:gd name="T0" fmla="*/ 412 w 805"/>
                <a:gd name="T1" fmla="*/ 439 h 445"/>
                <a:gd name="T2" fmla="*/ 332 w 805"/>
                <a:gd name="T3" fmla="*/ 445 h 445"/>
                <a:gd name="T4" fmla="*/ 256 w 805"/>
                <a:gd name="T5" fmla="*/ 442 h 445"/>
                <a:gd name="T6" fmla="*/ 188 w 805"/>
                <a:gd name="T7" fmla="*/ 431 h 445"/>
                <a:gd name="T8" fmla="*/ 127 w 805"/>
                <a:gd name="T9" fmla="*/ 412 h 445"/>
                <a:gd name="T10" fmla="*/ 77 w 805"/>
                <a:gd name="T11" fmla="*/ 386 h 445"/>
                <a:gd name="T12" fmla="*/ 37 w 805"/>
                <a:gd name="T13" fmla="*/ 354 h 445"/>
                <a:gd name="T14" fmla="*/ 11 w 805"/>
                <a:gd name="T15" fmla="*/ 315 h 445"/>
                <a:gd name="T16" fmla="*/ 0 w 805"/>
                <a:gd name="T17" fmla="*/ 272 h 445"/>
                <a:gd name="T18" fmla="*/ 7 w 805"/>
                <a:gd name="T19" fmla="*/ 229 h 445"/>
                <a:gd name="T20" fmla="*/ 28 w 805"/>
                <a:gd name="T21" fmla="*/ 185 h 445"/>
                <a:gd name="T22" fmla="*/ 64 w 805"/>
                <a:gd name="T23" fmla="*/ 144 h 445"/>
                <a:gd name="T24" fmla="*/ 111 w 805"/>
                <a:gd name="T25" fmla="*/ 106 h 445"/>
                <a:gd name="T26" fmla="*/ 169 w 805"/>
                <a:gd name="T27" fmla="*/ 72 h 445"/>
                <a:gd name="T28" fmla="*/ 237 w 805"/>
                <a:gd name="T29" fmla="*/ 43 h 445"/>
                <a:gd name="T30" fmla="*/ 313 w 805"/>
                <a:gd name="T31" fmla="*/ 20 h 445"/>
                <a:gd name="T32" fmla="*/ 393 w 805"/>
                <a:gd name="T33" fmla="*/ 6 h 445"/>
                <a:gd name="T34" fmla="*/ 473 w 805"/>
                <a:gd name="T35" fmla="*/ 0 h 445"/>
                <a:gd name="T36" fmla="*/ 549 w 805"/>
                <a:gd name="T37" fmla="*/ 4 h 445"/>
                <a:gd name="T38" fmla="*/ 617 w 805"/>
                <a:gd name="T39" fmla="*/ 14 h 445"/>
                <a:gd name="T40" fmla="*/ 678 w 805"/>
                <a:gd name="T41" fmla="*/ 34 h 445"/>
                <a:gd name="T42" fmla="*/ 729 w 805"/>
                <a:gd name="T43" fmla="*/ 59 h 445"/>
                <a:gd name="T44" fmla="*/ 768 w 805"/>
                <a:gd name="T45" fmla="*/ 91 h 445"/>
                <a:gd name="T46" fmla="*/ 795 w 805"/>
                <a:gd name="T47" fmla="*/ 131 h 445"/>
                <a:gd name="T48" fmla="*/ 805 w 805"/>
                <a:gd name="T49" fmla="*/ 173 h 445"/>
                <a:gd name="T50" fmla="*/ 798 w 805"/>
                <a:gd name="T51" fmla="*/ 217 h 445"/>
                <a:gd name="T52" fmla="*/ 777 w 805"/>
                <a:gd name="T53" fmla="*/ 261 h 445"/>
                <a:gd name="T54" fmla="*/ 742 w 805"/>
                <a:gd name="T55" fmla="*/ 302 h 445"/>
                <a:gd name="T56" fmla="*/ 694 w 805"/>
                <a:gd name="T57" fmla="*/ 340 h 445"/>
                <a:gd name="T58" fmla="*/ 637 w 805"/>
                <a:gd name="T59" fmla="*/ 374 h 445"/>
                <a:gd name="T60" fmla="*/ 569 w 805"/>
                <a:gd name="T61" fmla="*/ 403 h 445"/>
                <a:gd name="T62" fmla="*/ 493 w 805"/>
                <a:gd name="T63" fmla="*/ 426 h 4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805" h="445">
                  <a:moveTo>
                    <a:pt x="452" y="434"/>
                  </a:moveTo>
                  <a:lnTo>
                    <a:pt x="412" y="439"/>
                  </a:lnTo>
                  <a:lnTo>
                    <a:pt x="372" y="444"/>
                  </a:lnTo>
                  <a:lnTo>
                    <a:pt x="332" y="445"/>
                  </a:lnTo>
                  <a:lnTo>
                    <a:pt x="293" y="445"/>
                  </a:lnTo>
                  <a:lnTo>
                    <a:pt x="256" y="442"/>
                  </a:lnTo>
                  <a:lnTo>
                    <a:pt x="222" y="437"/>
                  </a:lnTo>
                  <a:lnTo>
                    <a:pt x="188" y="431"/>
                  </a:lnTo>
                  <a:lnTo>
                    <a:pt x="156" y="422"/>
                  </a:lnTo>
                  <a:lnTo>
                    <a:pt x="127" y="412"/>
                  </a:lnTo>
                  <a:lnTo>
                    <a:pt x="101" y="400"/>
                  </a:lnTo>
                  <a:lnTo>
                    <a:pt x="77" y="386"/>
                  </a:lnTo>
                  <a:lnTo>
                    <a:pt x="55" y="370"/>
                  </a:lnTo>
                  <a:lnTo>
                    <a:pt x="37" y="354"/>
                  </a:lnTo>
                  <a:lnTo>
                    <a:pt x="22" y="336"/>
                  </a:lnTo>
                  <a:lnTo>
                    <a:pt x="11" y="315"/>
                  </a:lnTo>
                  <a:lnTo>
                    <a:pt x="4" y="294"/>
                  </a:lnTo>
                  <a:lnTo>
                    <a:pt x="0" y="272"/>
                  </a:lnTo>
                  <a:lnTo>
                    <a:pt x="2" y="250"/>
                  </a:lnTo>
                  <a:lnTo>
                    <a:pt x="7" y="229"/>
                  </a:lnTo>
                  <a:lnTo>
                    <a:pt x="15" y="207"/>
                  </a:lnTo>
                  <a:lnTo>
                    <a:pt x="28" y="185"/>
                  </a:lnTo>
                  <a:lnTo>
                    <a:pt x="44" y="164"/>
                  </a:lnTo>
                  <a:lnTo>
                    <a:pt x="64" y="144"/>
                  </a:lnTo>
                  <a:lnTo>
                    <a:pt x="86" y="125"/>
                  </a:lnTo>
                  <a:lnTo>
                    <a:pt x="111" y="106"/>
                  </a:lnTo>
                  <a:lnTo>
                    <a:pt x="139" y="88"/>
                  </a:lnTo>
                  <a:lnTo>
                    <a:pt x="169" y="72"/>
                  </a:lnTo>
                  <a:lnTo>
                    <a:pt x="202" y="57"/>
                  </a:lnTo>
                  <a:lnTo>
                    <a:pt x="237" y="43"/>
                  </a:lnTo>
                  <a:lnTo>
                    <a:pt x="274" y="30"/>
                  </a:lnTo>
                  <a:lnTo>
                    <a:pt x="313" y="20"/>
                  </a:lnTo>
                  <a:lnTo>
                    <a:pt x="353" y="12"/>
                  </a:lnTo>
                  <a:lnTo>
                    <a:pt x="393" y="6"/>
                  </a:lnTo>
                  <a:lnTo>
                    <a:pt x="434" y="2"/>
                  </a:lnTo>
                  <a:lnTo>
                    <a:pt x="473" y="0"/>
                  </a:lnTo>
                  <a:lnTo>
                    <a:pt x="512" y="0"/>
                  </a:lnTo>
                  <a:lnTo>
                    <a:pt x="549" y="4"/>
                  </a:lnTo>
                  <a:lnTo>
                    <a:pt x="584" y="9"/>
                  </a:lnTo>
                  <a:lnTo>
                    <a:pt x="617" y="14"/>
                  </a:lnTo>
                  <a:lnTo>
                    <a:pt x="649" y="24"/>
                  </a:lnTo>
                  <a:lnTo>
                    <a:pt x="678" y="34"/>
                  </a:lnTo>
                  <a:lnTo>
                    <a:pt x="705" y="45"/>
                  </a:lnTo>
                  <a:lnTo>
                    <a:pt x="729" y="59"/>
                  </a:lnTo>
                  <a:lnTo>
                    <a:pt x="751" y="75"/>
                  </a:lnTo>
                  <a:lnTo>
                    <a:pt x="768" y="91"/>
                  </a:lnTo>
                  <a:lnTo>
                    <a:pt x="783" y="110"/>
                  </a:lnTo>
                  <a:lnTo>
                    <a:pt x="795" y="131"/>
                  </a:lnTo>
                  <a:lnTo>
                    <a:pt x="801" y="151"/>
                  </a:lnTo>
                  <a:lnTo>
                    <a:pt x="805" y="173"/>
                  </a:lnTo>
                  <a:lnTo>
                    <a:pt x="804" y="195"/>
                  </a:lnTo>
                  <a:lnTo>
                    <a:pt x="798" y="217"/>
                  </a:lnTo>
                  <a:lnTo>
                    <a:pt x="790" y="239"/>
                  </a:lnTo>
                  <a:lnTo>
                    <a:pt x="777" y="261"/>
                  </a:lnTo>
                  <a:lnTo>
                    <a:pt x="761" y="282"/>
                  </a:lnTo>
                  <a:lnTo>
                    <a:pt x="742" y="302"/>
                  </a:lnTo>
                  <a:lnTo>
                    <a:pt x="720" y="322"/>
                  </a:lnTo>
                  <a:lnTo>
                    <a:pt x="694" y="340"/>
                  </a:lnTo>
                  <a:lnTo>
                    <a:pt x="667" y="358"/>
                  </a:lnTo>
                  <a:lnTo>
                    <a:pt x="637" y="374"/>
                  </a:lnTo>
                  <a:lnTo>
                    <a:pt x="603" y="390"/>
                  </a:lnTo>
                  <a:lnTo>
                    <a:pt x="569" y="403"/>
                  </a:lnTo>
                  <a:lnTo>
                    <a:pt x="532" y="415"/>
                  </a:lnTo>
                  <a:lnTo>
                    <a:pt x="493" y="426"/>
                  </a:lnTo>
                  <a:lnTo>
                    <a:pt x="452" y="43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" name="Freeform 47"/>
            <p:cNvSpPr>
              <a:spLocks/>
            </p:cNvSpPr>
            <p:nvPr/>
          </p:nvSpPr>
          <p:spPr bwMode="auto">
            <a:xfrm>
              <a:off x="897737" y="2774857"/>
              <a:ext cx="769938" cy="541338"/>
            </a:xfrm>
            <a:custGeom>
              <a:avLst/>
              <a:gdLst>
                <a:gd name="T0" fmla="*/ 73 w 970"/>
                <a:gd name="T1" fmla="*/ 449 h 683"/>
                <a:gd name="T2" fmla="*/ 80 w 970"/>
                <a:gd name="T3" fmla="*/ 409 h 683"/>
                <a:gd name="T4" fmla="*/ 90 w 970"/>
                <a:gd name="T5" fmla="*/ 385 h 683"/>
                <a:gd name="T6" fmla="*/ 91 w 970"/>
                <a:gd name="T7" fmla="*/ 384 h 683"/>
                <a:gd name="T8" fmla="*/ 0 w 970"/>
                <a:gd name="T9" fmla="*/ 245 h 683"/>
                <a:gd name="T10" fmla="*/ 90 w 970"/>
                <a:gd name="T11" fmla="*/ 239 h 683"/>
                <a:gd name="T12" fmla="*/ 171 w 970"/>
                <a:gd name="T13" fmla="*/ 262 h 683"/>
                <a:gd name="T14" fmla="*/ 215 w 970"/>
                <a:gd name="T15" fmla="*/ 227 h 683"/>
                <a:gd name="T16" fmla="*/ 238 w 970"/>
                <a:gd name="T17" fmla="*/ 211 h 683"/>
                <a:gd name="T18" fmla="*/ 297 w 970"/>
                <a:gd name="T19" fmla="*/ 100 h 683"/>
                <a:gd name="T20" fmla="*/ 297 w 970"/>
                <a:gd name="T21" fmla="*/ 181 h 683"/>
                <a:gd name="T22" fmla="*/ 350 w 970"/>
                <a:gd name="T23" fmla="*/ 152 h 683"/>
                <a:gd name="T24" fmla="*/ 399 w 970"/>
                <a:gd name="T25" fmla="*/ 134 h 683"/>
                <a:gd name="T26" fmla="*/ 495 w 970"/>
                <a:gd name="T27" fmla="*/ 0 h 683"/>
                <a:gd name="T28" fmla="*/ 463 w 970"/>
                <a:gd name="T29" fmla="*/ 133 h 683"/>
                <a:gd name="T30" fmla="*/ 521 w 970"/>
                <a:gd name="T31" fmla="*/ 126 h 683"/>
                <a:gd name="T32" fmla="*/ 590 w 970"/>
                <a:gd name="T33" fmla="*/ 133 h 683"/>
                <a:gd name="T34" fmla="*/ 627 w 970"/>
                <a:gd name="T35" fmla="*/ 29 h 683"/>
                <a:gd name="T36" fmla="*/ 670 w 970"/>
                <a:gd name="T37" fmla="*/ 96 h 683"/>
                <a:gd name="T38" fmla="*/ 718 w 970"/>
                <a:gd name="T39" fmla="*/ 157 h 683"/>
                <a:gd name="T40" fmla="*/ 785 w 970"/>
                <a:gd name="T41" fmla="*/ 176 h 683"/>
                <a:gd name="T42" fmla="*/ 818 w 970"/>
                <a:gd name="T43" fmla="*/ 189 h 683"/>
                <a:gd name="T44" fmla="*/ 935 w 970"/>
                <a:gd name="T45" fmla="*/ 219 h 683"/>
                <a:gd name="T46" fmla="*/ 862 w 970"/>
                <a:gd name="T47" fmla="*/ 247 h 683"/>
                <a:gd name="T48" fmla="*/ 905 w 970"/>
                <a:gd name="T49" fmla="*/ 280 h 683"/>
                <a:gd name="T50" fmla="*/ 937 w 970"/>
                <a:gd name="T51" fmla="*/ 317 h 683"/>
                <a:gd name="T52" fmla="*/ 869 w 970"/>
                <a:gd name="T53" fmla="*/ 354 h 683"/>
                <a:gd name="T54" fmla="*/ 829 w 970"/>
                <a:gd name="T55" fmla="*/ 304 h 683"/>
                <a:gd name="T56" fmla="*/ 767 w 970"/>
                <a:gd name="T57" fmla="*/ 265 h 683"/>
                <a:gd name="T58" fmla="*/ 686 w 970"/>
                <a:gd name="T59" fmla="*/ 240 h 683"/>
                <a:gd name="T60" fmla="*/ 593 w 970"/>
                <a:gd name="T61" fmla="*/ 227 h 683"/>
                <a:gd name="T62" fmla="*/ 490 w 970"/>
                <a:gd name="T63" fmla="*/ 232 h 683"/>
                <a:gd name="T64" fmla="*/ 406 w 970"/>
                <a:gd name="T65" fmla="*/ 248 h 683"/>
                <a:gd name="T66" fmla="*/ 331 w 970"/>
                <a:gd name="T67" fmla="*/ 273 h 683"/>
                <a:gd name="T68" fmla="*/ 268 w 970"/>
                <a:gd name="T69" fmla="*/ 306 h 683"/>
                <a:gd name="T70" fmla="*/ 218 w 970"/>
                <a:gd name="T71" fmla="*/ 347 h 683"/>
                <a:gd name="T72" fmla="*/ 185 w 970"/>
                <a:gd name="T73" fmla="*/ 391 h 683"/>
                <a:gd name="T74" fmla="*/ 172 w 970"/>
                <a:gd name="T75" fmla="*/ 424 h 683"/>
                <a:gd name="T76" fmla="*/ 169 w 970"/>
                <a:gd name="T77" fmla="*/ 448 h 683"/>
                <a:gd name="T78" fmla="*/ 171 w 970"/>
                <a:gd name="T79" fmla="*/ 471 h 683"/>
                <a:gd name="T80" fmla="*/ 197 w 970"/>
                <a:gd name="T81" fmla="*/ 529 h 683"/>
                <a:gd name="T82" fmla="*/ 252 w 970"/>
                <a:gd name="T83" fmla="*/ 575 h 683"/>
                <a:gd name="T84" fmla="*/ 328 w 970"/>
                <a:gd name="T85" fmla="*/ 608 h 683"/>
                <a:gd name="T86" fmla="*/ 421 w 970"/>
                <a:gd name="T87" fmla="*/ 628 h 683"/>
                <a:gd name="T88" fmla="*/ 526 w 970"/>
                <a:gd name="T89" fmla="*/ 630 h 683"/>
                <a:gd name="T90" fmla="*/ 629 w 970"/>
                <a:gd name="T91" fmla="*/ 615 h 683"/>
                <a:gd name="T92" fmla="*/ 717 w 970"/>
                <a:gd name="T93" fmla="*/ 586 h 683"/>
                <a:gd name="T94" fmla="*/ 790 w 970"/>
                <a:gd name="T95" fmla="*/ 547 h 683"/>
                <a:gd name="T96" fmla="*/ 844 w 970"/>
                <a:gd name="T97" fmla="*/ 500 h 683"/>
                <a:gd name="T98" fmla="*/ 876 w 970"/>
                <a:gd name="T99" fmla="*/ 447 h 683"/>
                <a:gd name="T100" fmla="*/ 959 w 970"/>
                <a:gd name="T101" fmla="*/ 362 h 683"/>
                <a:gd name="T102" fmla="*/ 962 w 970"/>
                <a:gd name="T103" fmla="*/ 372 h 683"/>
                <a:gd name="T104" fmla="*/ 963 w 970"/>
                <a:gd name="T105" fmla="*/ 426 h 683"/>
                <a:gd name="T106" fmla="*/ 930 w 970"/>
                <a:gd name="T107" fmla="*/ 500 h 683"/>
                <a:gd name="T108" fmla="*/ 865 w 970"/>
                <a:gd name="T109" fmla="*/ 567 h 683"/>
                <a:gd name="T110" fmla="*/ 770 w 970"/>
                <a:gd name="T111" fmla="*/ 622 h 683"/>
                <a:gd name="T112" fmla="*/ 652 w 970"/>
                <a:gd name="T113" fmla="*/ 661 h 683"/>
                <a:gd name="T114" fmla="*/ 518 w 970"/>
                <a:gd name="T115" fmla="*/ 682 h 683"/>
                <a:gd name="T116" fmla="*/ 386 w 970"/>
                <a:gd name="T117" fmla="*/ 679 h 683"/>
                <a:gd name="T118" fmla="*/ 271 w 970"/>
                <a:gd name="T119" fmla="*/ 654 h 683"/>
                <a:gd name="T120" fmla="*/ 176 w 970"/>
                <a:gd name="T121" fmla="*/ 612 h 683"/>
                <a:gd name="T122" fmla="*/ 108 w 970"/>
                <a:gd name="T123" fmla="*/ 554 h 683"/>
                <a:gd name="T124" fmla="*/ 74 w 970"/>
                <a:gd name="T125" fmla="*/ 483 h 6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970" h="683">
                  <a:moveTo>
                    <a:pt x="74" y="483"/>
                  </a:moveTo>
                  <a:lnTo>
                    <a:pt x="73" y="467"/>
                  </a:lnTo>
                  <a:lnTo>
                    <a:pt x="73" y="449"/>
                  </a:lnTo>
                  <a:lnTo>
                    <a:pt x="74" y="433"/>
                  </a:lnTo>
                  <a:lnTo>
                    <a:pt x="78" y="417"/>
                  </a:lnTo>
                  <a:lnTo>
                    <a:pt x="80" y="409"/>
                  </a:lnTo>
                  <a:lnTo>
                    <a:pt x="83" y="401"/>
                  </a:lnTo>
                  <a:lnTo>
                    <a:pt x="87" y="393"/>
                  </a:lnTo>
                  <a:lnTo>
                    <a:pt x="90" y="385"/>
                  </a:lnTo>
                  <a:lnTo>
                    <a:pt x="91" y="385"/>
                  </a:lnTo>
                  <a:lnTo>
                    <a:pt x="91" y="384"/>
                  </a:lnTo>
                  <a:lnTo>
                    <a:pt x="91" y="384"/>
                  </a:lnTo>
                  <a:lnTo>
                    <a:pt x="91" y="384"/>
                  </a:lnTo>
                  <a:lnTo>
                    <a:pt x="104" y="333"/>
                  </a:lnTo>
                  <a:lnTo>
                    <a:pt x="0" y="245"/>
                  </a:lnTo>
                  <a:lnTo>
                    <a:pt x="49" y="133"/>
                  </a:lnTo>
                  <a:lnTo>
                    <a:pt x="125" y="182"/>
                  </a:lnTo>
                  <a:lnTo>
                    <a:pt x="90" y="239"/>
                  </a:lnTo>
                  <a:lnTo>
                    <a:pt x="151" y="285"/>
                  </a:lnTo>
                  <a:lnTo>
                    <a:pt x="159" y="274"/>
                  </a:lnTo>
                  <a:lnTo>
                    <a:pt x="171" y="262"/>
                  </a:lnTo>
                  <a:lnTo>
                    <a:pt x="185" y="250"/>
                  </a:lnTo>
                  <a:lnTo>
                    <a:pt x="200" y="237"/>
                  </a:lnTo>
                  <a:lnTo>
                    <a:pt x="215" y="227"/>
                  </a:lnTo>
                  <a:lnTo>
                    <a:pt x="226" y="219"/>
                  </a:lnTo>
                  <a:lnTo>
                    <a:pt x="234" y="213"/>
                  </a:lnTo>
                  <a:lnTo>
                    <a:pt x="238" y="211"/>
                  </a:lnTo>
                  <a:lnTo>
                    <a:pt x="163" y="101"/>
                  </a:lnTo>
                  <a:lnTo>
                    <a:pt x="248" y="32"/>
                  </a:lnTo>
                  <a:lnTo>
                    <a:pt x="297" y="100"/>
                  </a:lnTo>
                  <a:lnTo>
                    <a:pt x="242" y="127"/>
                  </a:lnTo>
                  <a:lnTo>
                    <a:pt x="291" y="190"/>
                  </a:lnTo>
                  <a:lnTo>
                    <a:pt x="297" y="181"/>
                  </a:lnTo>
                  <a:lnTo>
                    <a:pt x="310" y="171"/>
                  </a:lnTo>
                  <a:lnTo>
                    <a:pt x="329" y="161"/>
                  </a:lnTo>
                  <a:lnTo>
                    <a:pt x="350" y="152"/>
                  </a:lnTo>
                  <a:lnTo>
                    <a:pt x="369" y="144"/>
                  </a:lnTo>
                  <a:lnTo>
                    <a:pt x="386" y="138"/>
                  </a:lnTo>
                  <a:lnTo>
                    <a:pt x="399" y="134"/>
                  </a:lnTo>
                  <a:lnTo>
                    <a:pt x="404" y="133"/>
                  </a:lnTo>
                  <a:lnTo>
                    <a:pt x="366" y="37"/>
                  </a:lnTo>
                  <a:lnTo>
                    <a:pt x="495" y="0"/>
                  </a:lnTo>
                  <a:lnTo>
                    <a:pt x="512" y="70"/>
                  </a:lnTo>
                  <a:lnTo>
                    <a:pt x="448" y="78"/>
                  </a:lnTo>
                  <a:lnTo>
                    <a:pt x="463" y="133"/>
                  </a:lnTo>
                  <a:lnTo>
                    <a:pt x="476" y="128"/>
                  </a:lnTo>
                  <a:lnTo>
                    <a:pt x="497" y="126"/>
                  </a:lnTo>
                  <a:lnTo>
                    <a:pt x="521" y="126"/>
                  </a:lnTo>
                  <a:lnTo>
                    <a:pt x="547" y="128"/>
                  </a:lnTo>
                  <a:lnTo>
                    <a:pt x="570" y="130"/>
                  </a:lnTo>
                  <a:lnTo>
                    <a:pt x="590" y="133"/>
                  </a:lnTo>
                  <a:lnTo>
                    <a:pt x="604" y="135"/>
                  </a:lnTo>
                  <a:lnTo>
                    <a:pt x="609" y="136"/>
                  </a:lnTo>
                  <a:lnTo>
                    <a:pt x="627" y="29"/>
                  </a:lnTo>
                  <a:lnTo>
                    <a:pt x="739" y="33"/>
                  </a:lnTo>
                  <a:lnTo>
                    <a:pt x="743" y="105"/>
                  </a:lnTo>
                  <a:lnTo>
                    <a:pt x="670" y="96"/>
                  </a:lnTo>
                  <a:lnTo>
                    <a:pt x="676" y="152"/>
                  </a:lnTo>
                  <a:lnTo>
                    <a:pt x="697" y="153"/>
                  </a:lnTo>
                  <a:lnTo>
                    <a:pt x="718" y="157"/>
                  </a:lnTo>
                  <a:lnTo>
                    <a:pt x="743" y="162"/>
                  </a:lnTo>
                  <a:lnTo>
                    <a:pt x="766" y="169"/>
                  </a:lnTo>
                  <a:lnTo>
                    <a:pt x="785" y="176"/>
                  </a:lnTo>
                  <a:lnTo>
                    <a:pt x="803" y="183"/>
                  </a:lnTo>
                  <a:lnTo>
                    <a:pt x="813" y="188"/>
                  </a:lnTo>
                  <a:lnTo>
                    <a:pt x="818" y="189"/>
                  </a:lnTo>
                  <a:lnTo>
                    <a:pt x="903" y="120"/>
                  </a:lnTo>
                  <a:lnTo>
                    <a:pt x="970" y="162"/>
                  </a:lnTo>
                  <a:lnTo>
                    <a:pt x="935" y="219"/>
                  </a:lnTo>
                  <a:lnTo>
                    <a:pt x="881" y="190"/>
                  </a:lnTo>
                  <a:lnTo>
                    <a:pt x="845" y="237"/>
                  </a:lnTo>
                  <a:lnTo>
                    <a:pt x="862" y="247"/>
                  </a:lnTo>
                  <a:lnTo>
                    <a:pt x="877" y="257"/>
                  </a:lnTo>
                  <a:lnTo>
                    <a:pt x="892" y="268"/>
                  </a:lnTo>
                  <a:lnTo>
                    <a:pt x="905" y="280"/>
                  </a:lnTo>
                  <a:lnTo>
                    <a:pt x="918" y="292"/>
                  </a:lnTo>
                  <a:lnTo>
                    <a:pt x="928" y="304"/>
                  </a:lnTo>
                  <a:lnTo>
                    <a:pt x="937" y="317"/>
                  </a:lnTo>
                  <a:lnTo>
                    <a:pt x="945" y="331"/>
                  </a:lnTo>
                  <a:lnTo>
                    <a:pt x="877" y="372"/>
                  </a:lnTo>
                  <a:lnTo>
                    <a:pt x="869" y="354"/>
                  </a:lnTo>
                  <a:lnTo>
                    <a:pt x="859" y="336"/>
                  </a:lnTo>
                  <a:lnTo>
                    <a:pt x="845" y="319"/>
                  </a:lnTo>
                  <a:lnTo>
                    <a:pt x="829" y="304"/>
                  </a:lnTo>
                  <a:lnTo>
                    <a:pt x="811" y="290"/>
                  </a:lnTo>
                  <a:lnTo>
                    <a:pt x="790" y="277"/>
                  </a:lnTo>
                  <a:lnTo>
                    <a:pt x="767" y="265"/>
                  </a:lnTo>
                  <a:lnTo>
                    <a:pt x="741" y="255"/>
                  </a:lnTo>
                  <a:lnTo>
                    <a:pt x="715" y="247"/>
                  </a:lnTo>
                  <a:lnTo>
                    <a:pt x="686" y="240"/>
                  </a:lnTo>
                  <a:lnTo>
                    <a:pt x="656" y="234"/>
                  </a:lnTo>
                  <a:lnTo>
                    <a:pt x="625" y="229"/>
                  </a:lnTo>
                  <a:lnTo>
                    <a:pt x="593" y="227"/>
                  </a:lnTo>
                  <a:lnTo>
                    <a:pt x="559" y="227"/>
                  </a:lnTo>
                  <a:lnTo>
                    <a:pt x="525" y="228"/>
                  </a:lnTo>
                  <a:lnTo>
                    <a:pt x="490" y="232"/>
                  </a:lnTo>
                  <a:lnTo>
                    <a:pt x="461" y="236"/>
                  </a:lnTo>
                  <a:lnTo>
                    <a:pt x="433" y="241"/>
                  </a:lnTo>
                  <a:lnTo>
                    <a:pt x="406" y="248"/>
                  </a:lnTo>
                  <a:lnTo>
                    <a:pt x="380" y="255"/>
                  </a:lnTo>
                  <a:lnTo>
                    <a:pt x="355" y="264"/>
                  </a:lnTo>
                  <a:lnTo>
                    <a:pt x="331" y="273"/>
                  </a:lnTo>
                  <a:lnTo>
                    <a:pt x="308" y="283"/>
                  </a:lnTo>
                  <a:lnTo>
                    <a:pt x="287" y="295"/>
                  </a:lnTo>
                  <a:lnTo>
                    <a:pt x="268" y="306"/>
                  </a:lnTo>
                  <a:lnTo>
                    <a:pt x="249" y="319"/>
                  </a:lnTo>
                  <a:lnTo>
                    <a:pt x="233" y="333"/>
                  </a:lnTo>
                  <a:lnTo>
                    <a:pt x="218" y="347"/>
                  </a:lnTo>
                  <a:lnTo>
                    <a:pt x="206" y="361"/>
                  </a:lnTo>
                  <a:lnTo>
                    <a:pt x="194" y="376"/>
                  </a:lnTo>
                  <a:lnTo>
                    <a:pt x="185" y="391"/>
                  </a:lnTo>
                  <a:lnTo>
                    <a:pt x="178" y="407"/>
                  </a:lnTo>
                  <a:lnTo>
                    <a:pt x="174" y="415"/>
                  </a:lnTo>
                  <a:lnTo>
                    <a:pt x="172" y="424"/>
                  </a:lnTo>
                  <a:lnTo>
                    <a:pt x="171" y="432"/>
                  </a:lnTo>
                  <a:lnTo>
                    <a:pt x="170" y="440"/>
                  </a:lnTo>
                  <a:lnTo>
                    <a:pt x="169" y="448"/>
                  </a:lnTo>
                  <a:lnTo>
                    <a:pt x="169" y="455"/>
                  </a:lnTo>
                  <a:lnTo>
                    <a:pt x="170" y="463"/>
                  </a:lnTo>
                  <a:lnTo>
                    <a:pt x="171" y="471"/>
                  </a:lnTo>
                  <a:lnTo>
                    <a:pt x="177" y="491"/>
                  </a:lnTo>
                  <a:lnTo>
                    <a:pt x="186" y="510"/>
                  </a:lnTo>
                  <a:lnTo>
                    <a:pt x="197" y="529"/>
                  </a:lnTo>
                  <a:lnTo>
                    <a:pt x="212" y="545"/>
                  </a:lnTo>
                  <a:lnTo>
                    <a:pt x="231" y="561"/>
                  </a:lnTo>
                  <a:lnTo>
                    <a:pt x="252" y="575"/>
                  </a:lnTo>
                  <a:lnTo>
                    <a:pt x="275" y="588"/>
                  </a:lnTo>
                  <a:lnTo>
                    <a:pt x="301" y="599"/>
                  </a:lnTo>
                  <a:lnTo>
                    <a:pt x="328" y="608"/>
                  </a:lnTo>
                  <a:lnTo>
                    <a:pt x="358" y="618"/>
                  </a:lnTo>
                  <a:lnTo>
                    <a:pt x="389" y="623"/>
                  </a:lnTo>
                  <a:lnTo>
                    <a:pt x="421" y="628"/>
                  </a:lnTo>
                  <a:lnTo>
                    <a:pt x="454" y="630"/>
                  </a:lnTo>
                  <a:lnTo>
                    <a:pt x="490" y="631"/>
                  </a:lnTo>
                  <a:lnTo>
                    <a:pt x="526" y="630"/>
                  </a:lnTo>
                  <a:lnTo>
                    <a:pt x="562" y="627"/>
                  </a:lnTo>
                  <a:lnTo>
                    <a:pt x="595" y="622"/>
                  </a:lnTo>
                  <a:lnTo>
                    <a:pt x="629" y="615"/>
                  </a:lnTo>
                  <a:lnTo>
                    <a:pt x="660" y="607"/>
                  </a:lnTo>
                  <a:lnTo>
                    <a:pt x="688" y="598"/>
                  </a:lnTo>
                  <a:lnTo>
                    <a:pt x="717" y="586"/>
                  </a:lnTo>
                  <a:lnTo>
                    <a:pt x="744" y="575"/>
                  </a:lnTo>
                  <a:lnTo>
                    <a:pt x="768" y="562"/>
                  </a:lnTo>
                  <a:lnTo>
                    <a:pt x="790" y="547"/>
                  </a:lnTo>
                  <a:lnTo>
                    <a:pt x="811" y="532"/>
                  </a:lnTo>
                  <a:lnTo>
                    <a:pt x="829" y="516"/>
                  </a:lnTo>
                  <a:lnTo>
                    <a:pt x="844" y="500"/>
                  </a:lnTo>
                  <a:lnTo>
                    <a:pt x="858" y="483"/>
                  </a:lnTo>
                  <a:lnTo>
                    <a:pt x="868" y="464"/>
                  </a:lnTo>
                  <a:lnTo>
                    <a:pt x="876" y="447"/>
                  </a:lnTo>
                  <a:lnTo>
                    <a:pt x="881" y="427"/>
                  </a:lnTo>
                  <a:lnTo>
                    <a:pt x="883" y="409"/>
                  </a:lnTo>
                  <a:lnTo>
                    <a:pt x="959" y="362"/>
                  </a:lnTo>
                  <a:lnTo>
                    <a:pt x="960" y="365"/>
                  </a:lnTo>
                  <a:lnTo>
                    <a:pt x="962" y="369"/>
                  </a:lnTo>
                  <a:lnTo>
                    <a:pt x="962" y="372"/>
                  </a:lnTo>
                  <a:lnTo>
                    <a:pt x="963" y="376"/>
                  </a:lnTo>
                  <a:lnTo>
                    <a:pt x="965" y="401"/>
                  </a:lnTo>
                  <a:lnTo>
                    <a:pt x="963" y="426"/>
                  </a:lnTo>
                  <a:lnTo>
                    <a:pt x="956" y="452"/>
                  </a:lnTo>
                  <a:lnTo>
                    <a:pt x="945" y="476"/>
                  </a:lnTo>
                  <a:lnTo>
                    <a:pt x="930" y="500"/>
                  </a:lnTo>
                  <a:lnTo>
                    <a:pt x="912" y="523"/>
                  </a:lnTo>
                  <a:lnTo>
                    <a:pt x="890" y="546"/>
                  </a:lnTo>
                  <a:lnTo>
                    <a:pt x="865" y="567"/>
                  </a:lnTo>
                  <a:lnTo>
                    <a:pt x="836" y="586"/>
                  </a:lnTo>
                  <a:lnTo>
                    <a:pt x="805" y="605"/>
                  </a:lnTo>
                  <a:lnTo>
                    <a:pt x="770" y="622"/>
                  </a:lnTo>
                  <a:lnTo>
                    <a:pt x="733" y="637"/>
                  </a:lnTo>
                  <a:lnTo>
                    <a:pt x="693" y="650"/>
                  </a:lnTo>
                  <a:lnTo>
                    <a:pt x="652" y="661"/>
                  </a:lnTo>
                  <a:lnTo>
                    <a:pt x="608" y="671"/>
                  </a:lnTo>
                  <a:lnTo>
                    <a:pt x="563" y="677"/>
                  </a:lnTo>
                  <a:lnTo>
                    <a:pt x="518" y="682"/>
                  </a:lnTo>
                  <a:lnTo>
                    <a:pt x="473" y="683"/>
                  </a:lnTo>
                  <a:lnTo>
                    <a:pt x="429" y="682"/>
                  </a:lnTo>
                  <a:lnTo>
                    <a:pt x="386" y="679"/>
                  </a:lnTo>
                  <a:lnTo>
                    <a:pt x="346" y="673"/>
                  </a:lnTo>
                  <a:lnTo>
                    <a:pt x="307" y="665"/>
                  </a:lnTo>
                  <a:lnTo>
                    <a:pt x="271" y="654"/>
                  </a:lnTo>
                  <a:lnTo>
                    <a:pt x="237" y="642"/>
                  </a:lnTo>
                  <a:lnTo>
                    <a:pt x="204" y="628"/>
                  </a:lnTo>
                  <a:lnTo>
                    <a:pt x="176" y="612"/>
                  </a:lnTo>
                  <a:lnTo>
                    <a:pt x="149" y="594"/>
                  </a:lnTo>
                  <a:lnTo>
                    <a:pt x="127" y="575"/>
                  </a:lnTo>
                  <a:lnTo>
                    <a:pt x="108" y="554"/>
                  </a:lnTo>
                  <a:lnTo>
                    <a:pt x="93" y="531"/>
                  </a:lnTo>
                  <a:lnTo>
                    <a:pt x="81" y="508"/>
                  </a:lnTo>
                  <a:lnTo>
                    <a:pt x="74" y="483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" name="Freeform 48"/>
            <p:cNvSpPr>
              <a:spLocks/>
            </p:cNvSpPr>
            <p:nvPr/>
          </p:nvSpPr>
          <p:spPr bwMode="auto">
            <a:xfrm>
              <a:off x="1594649" y="3036794"/>
              <a:ext cx="65088" cy="61913"/>
            </a:xfrm>
            <a:custGeom>
              <a:avLst/>
              <a:gdLst>
                <a:gd name="T0" fmla="*/ 4 w 82"/>
                <a:gd name="T1" fmla="*/ 55 h 78"/>
                <a:gd name="T2" fmla="*/ 4 w 82"/>
                <a:gd name="T3" fmla="*/ 52 h 78"/>
                <a:gd name="T4" fmla="*/ 3 w 82"/>
                <a:gd name="T5" fmla="*/ 48 h 78"/>
                <a:gd name="T6" fmla="*/ 2 w 82"/>
                <a:gd name="T7" fmla="*/ 45 h 78"/>
                <a:gd name="T8" fmla="*/ 0 w 82"/>
                <a:gd name="T9" fmla="*/ 41 h 78"/>
                <a:gd name="T10" fmla="*/ 68 w 82"/>
                <a:gd name="T11" fmla="*/ 0 h 78"/>
                <a:gd name="T12" fmla="*/ 73 w 82"/>
                <a:gd name="T13" fmla="*/ 8 h 78"/>
                <a:gd name="T14" fmla="*/ 77 w 82"/>
                <a:gd name="T15" fmla="*/ 15 h 78"/>
                <a:gd name="T16" fmla="*/ 80 w 82"/>
                <a:gd name="T17" fmla="*/ 23 h 78"/>
                <a:gd name="T18" fmla="*/ 82 w 82"/>
                <a:gd name="T19" fmla="*/ 31 h 78"/>
                <a:gd name="T20" fmla="*/ 6 w 82"/>
                <a:gd name="T21" fmla="*/ 78 h 78"/>
                <a:gd name="T22" fmla="*/ 6 w 82"/>
                <a:gd name="T23" fmla="*/ 72 h 78"/>
                <a:gd name="T24" fmla="*/ 5 w 82"/>
                <a:gd name="T25" fmla="*/ 66 h 78"/>
                <a:gd name="T26" fmla="*/ 5 w 82"/>
                <a:gd name="T27" fmla="*/ 61 h 78"/>
                <a:gd name="T28" fmla="*/ 4 w 82"/>
                <a:gd name="T29" fmla="*/ 55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82" h="78">
                  <a:moveTo>
                    <a:pt x="4" y="55"/>
                  </a:moveTo>
                  <a:lnTo>
                    <a:pt x="4" y="52"/>
                  </a:lnTo>
                  <a:lnTo>
                    <a:pt x="3" y="48"/>
                  </a:lnTo>
                  <a:lnTo>
                    <a:pt x="2" y="45"/>
                  </a:lnTo>
                  <a:lnTo>
                    <a:pt x="0" y="41"/>
                  </a:lnTo>
                  <a:lnTo>
                    <a:pt x="68" y="0"/>
                  </a:lnTo>
                  <a:lnTo>
                    <a:pt x="73" y="8"/>
                  </a:lnTo>
                  <a:lnTo>
                    <a:pt x="77" y="15"/>
                  </a:lnTo>
                  <a:lnTo>
                    <a:pt x="80" y="23"/>
                  </a:lnTo>
                  <a:lnTo>
                    <a:pt x="82" y="31"/>
                  </a:lnTo>
                  <a:lnTo>
                    <a:pt x="6" y="78"/>
                  </a:lnTo>
                  <a:lnTo>
                    <a:pt x="6" y="72"/>
                  </a:lnTo>
                  <a:lnTo>
                    <a:pt x="5" y="66"/>
                  </a:lnTo>
                  <a:lnTo>
                    <a:pt x="5" y="61"/>
                  </a:lnTo>
                  <a:lnTo>
                    <a:pt x="4" y="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" name="Freeform 49"/>
            <p:cNvSpPr>
              <a:spLocks/>
            </p:cNvSpPr>
            <p:nvPr/>
          </p:nvSpPr>
          <p:spPr bwMode="auto">
            <a:xfrm>
              <a:off x="1329537" y="3036794"/>
              <a:ext cx="115888" cy="130175"/>
            </a:xfrm>
            <a:custGeom>
              <a:avLst/>
              <a:gdLst>
                <a:gd name="T0" fmla="*/ 78 w 147"/>
                <a:gd name="T1" fmla="*/ 0 h 164"/>
                <a:gd name="T2" fmla="*/ 82 w 147"/>
                <a:gd name="T3" fmla="*/ 5 h 164"/>
                <a:gd name="T4" fmla="*/ 93 w 147"/>
                <a:gd name="T5" fmla="*/ 19 h 164"/>
                <a:gd name="T6" fmla="*/ 108 w 147"/>
                <a:gd name="T7" fmla="*/ 40 h 164"/>
                <a:gd name="T8" fmla="*/ 124 w 147"/>
                <a:gd name="T9" fmla="*/ 65 h 164"/>
                <a:gd name="T10" fmla="*/ 138 w 147"/>
                <a:gd name="T11" fmla="*/ 92 h 164"/>
                <a:gd name="T12" fmla="*/ 146 w 147"/>
                <a:gd name="T13" fmla="*/ 118 h 164"/>
                <a:gd name="T14" fmla="*/ 147 w 147"/>
                <a:gd name="T15" fmla="*/ 141 h 164"/>
                <a:gd name="T16" fmla="*/ 136 w 147"/>
                <a:gd name="T17" fmla="*/ 159 h 164"/>
                <a:gd name="T18" fmla="*/ 0 w 147"/>
                <a:gd name="T19" fmla="*/ 164 h 164"/>
                <a:gd name="T20" fmla="*/ 104 w 147"/>
                <a:gd name="T21" fmla="*/ 113 h 164"/>
                <a:gd name="T22" fmla="*/ 78 w 147"/>
                <a:gd name="T23" fmla="*/ 0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7" h="164">
                  <a:moveTo>
                    <a:pt x="78" y="0"/>
                  </a:moveTo>
                  <a:lnTo>
                    <a:pt x="82" y="5"/>
                  </a:lnTo>
                  <a:lnTo>
                    <a:pt x="93" y="19"/>
                  </a:lnTo>
                  <a:lnTo>
                    <a:pt x="108" y="40"/>
                  </a:lnTo>
                  <a:lnTo>
                    <a:pt x="124" y="65"/>
                  </a:lnTo>
                  <a:lnTo>
                    <a:pt x="138" y="92"/>
                  </a:lnTo>
                  <a:lnTo>
                    <a:pt x="146" y="118"/>
                  </a:lnTo>
                  <a:lnTo>
                    <a:pt x="147" y="141"/>
                  </a:lnTo>
                  <a:lnTo>
                    <a:pt x="136" y="159"/>
                  </a:lnTo>
                  <a:lnTo>
                    <a:pt x="0" y="164"/>
                  </a:lnTo>
                  <a:lnTo>
                    <a:pt x="104" y="113"/>
                  </a:lnTo>
                  <a:lnTo>
                    <a:pt x="78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" name="Freeform 50"/>
            <p:cNvSpPr>
              <a:spLocks/>
            </p:cNvSpPr>
            <p:nvPr/>
          </p:nvSpPr>
          <p:spPr bwMode="auto">
            <a:xfrm>
              <a:off x="1221587" y="3022507"/>
              <a:ext cx="74613" cy="96838"/>
            </a:xfrm>
            <a:custGeom>
              <a:avLst/>
              <a:gdLst>
                <a:gd name="T0" fmla="*/ 4 w 96"/>
                <a:gd name="T1" fmla="*/ 76 h 122"/>
                <a:gd name="T2" fmla="*/ 8 w 96"/>
                <a:gd name="T3" fmla="*/ 88 h 122"/>
                <a:gd name="T4" fmla="*/ 15 w 96"/>
                <a:gd name="T5" fmla="*/ 98 h 122"/>
                <a:gd name="T6" fmla="*/ 23 w 96"/>
                <a:gd name="T7" fmla="*/ 106 h 122"/>
                <a:gd name="T8" fmla="*/ 31 w 96"/>
                <a:gd name="T9" fmla="*/ 114 h 122"/>
                <a:gd name="T10" fmla="*/ 41 w 96"/>
                <a:gd name="T11" fmla="*/ 119 h 122"/>
                <a:gd name="T12" fmla="*/ 50 w 96"/>
                <a:gd name="T13" fmla="*/ 122 h 122"/>
                <a:gd name="T14" fmla="*/ 59 w 96"/>
                <a:gd name="T15" fmla="*/ 122 h 122"/>
                <a:gd name="T16" fmla="*/ 68 w 96"/>
                <a:gd name="T17" fmla="*/ 121 h 122"/>
                <a:gd name="T18" fmla="*/ 83 w 96"/>
                <a:gd name="T19" fmla="*/ 111 h 122"/>
                <a:gd name="T20" fmla="*/ 92 w 96"/>
                <a:gd name="T21" fmla="*/ 94 h 122"/>
                <a:gd name="T22" fmla="*/ 96 w 96"/>
                <a:gd name="T23" fmla="*/ 71 h 122"/>
                <a:gd name="T24" fmla="*/ 92 w 96"/>
                <a:gd name="T25" fmla="*/ 46 h 122"/>
                <a:gd name="T26" fmla="*/ 88 w 96"/>
                <a:gd name="T27" fmla="*/ 35 h 122"/>
                <a:gd name="T28" fmla="*/ 81 w 96"/>
                <a:gd name="T29" fmla="*/ 24 h 122"/>
                <a:gd name="T30" fmla="*/ 73 w 96"/>
                <a:gd name="T31" fmla="*/ 16 h 122"/>
                <a:gd name="T32" fmla="*/ 65 w 96"/>
                <a:gd name="T33" fmla="*/ 8 h 122"/>
                <a:gd name="T34" fmla="*/ 56 w 96"/>
                <a:gd name="T35" fmla="*/ 4 h 122"/>
                <a:gd name="T36" fmla="*/ 46 w 96"/>
                <a:gd name="T37" fmla="*/ 0 h 122"/>
                <a:gd name="T38" fmla="*/ 37 w 96"/>
                <a:gd name="T39" fmla="*/ 0 h 122"/>
                <a:gd name="T40" fmla="*/ 28 w 96"/>
                <a:gd name="T41" fmla="*/ 1 h 122"/>
                <a:gd name="T42" fmla="*/ 20 w 96"/>
                <a:gd name="T43" fmla="*/ 6 h 122"/>
                <a:gd name="T44" fmla="*/ 13 w 96"/>
                <a:gd name="T45" fmla="*/ 12 h 122"/>
                <a:gd name="T46" fmla="*/ 7 w 96"/>
                <a:gd name="T47" fmla="*/ 20 h 122"/>
                <a:gd name="T48" fmla="*/ 3 w 96"/>
                <a:gd name="T49" fmla="*/ 29 h 122"/>
                <a:gd name="T50" fmla="*/ 0 w 96"/>
                <a:gd name="T51" fmla="*/ 41 h 122"/>
                <a:gd name="T52" fmla="*/ 0 w 96"/>
                <a:gd name="T53" fmla="*/ 52 h 122"/>
                <a:gd name="T54" fmla="*/ 0 w 96"/>
                <a:gd name="T55" fmla="*/ 64 h 122"/>
                <a:gd name="T56" fmla="*/ 4 w 96"/>
                <a:gd name="T57" fmla="*/ 76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96" h="122">
                  <a:moveTo>
                    <a:pt x="4" y="76"/>
                  </a:moveTo>
                  <a:lnTo>
                    <a:pt x="8" y="88"/>
                  </a:lnTo>
                  <a:lnTo>
                    <a:pt x="15" y="98"/>
                  </a:lnTo>
                  <a:lnTo>
                    <a:pt x="23" y="106"/>
                  </a:lnTo>
                  <a:lnTo>
                    <a:pt x="31" y="114"/>
                  </a:lnTo>
                  <a:lnTo>
                    <a:pt x="41" y="119"/>
                  </a:lnTo>
                  <a:lnTo>
                    <a:pt x="50" y="122"/>
                  </a:lnTo>
                  <a:lnTo>
                    <a:pt x="59" y="122"/>
                  </a:lnTo>
                  <a:lnTo>
                    <a:pt x="68" y="121"/>
                  </a:lnTo>
                  <a:lnTo>
                    <a:pt x="83" y="111"/>
                  </a:lnTo>
                  <a:lnTo>
                    <a:pt x="92" y="94"/>
                  </a:lnTo>
                  <a:lnTo>
                    <a:pt x="96" y="71"/>
                  </a:lnTo>
                  <a:lnTo>
                    <a:pt x="92" y="46"/>
                  </a:lnTo>
                  <a:lnTo>
                    <a:pt x="88" y="35"/>
                  </a:lnTo>
                  <a:lnTo>
                    <a:pt x="81" y="24"/>
                  </a:lnTo>
                  <a:lnTo>
                    <a:pt x="73" y="16"/>
                  </a:lnTo>
                  <a:lnTo>
                    <a:pt x="65" y="8"/>
                  </a:lnTo>
                  <a:lnTo>
                    <a:pt x="56" y="4"/>
                  </a:lnTo>
                  <a:lnTo>
                    <a:pt x="46" y="0"/>
                  </a:lnTo>
                  <a:lnTo>
                    <a:pt x="37" y="0"/>
                  </a:lnTo>
                  <a:lnTo>
                    <a:pt x="28" y="1"/>
                  </a:lnTo>
                  <a:lnTo>
                    <a:pt x="20" y="6"/>
                  </a:lnTo>
                  <a:lnTo>
                    <a:pt x="13" y="12"/>
                  </a:lnTo>
                  <a:lnTo>
                    <a:pt x="7" y="20"/>
                  </a:lnTo>
                  <a:lnTo>
                    <a:pt x="3" y="29"/>
                  </a:lnTo>
                  <a:lnTo>
                    <a:pt x="0" y="41"/>
                  </a:lnTo>
                  <a:lnTo>
                    <a:pt x="0" y="52"/>
                  </a:lnTo>
                  <a:lnTo>
                    <a:pt x="0" y="64"/>
                  </a:lnTo>
                  <a:lnTo>
                    <a:pt x="4" y="7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" name="Freeform 51"/>
            <p:cNvSpPr>
              <a:spLocks/>
            </p:cNvSpPr>
            <p:nvPr/>
          </p:nvSpPr>
          <p:spPr bwMode="auto">
            <a:xfrm>
              <a:off x="1234287" y="3039969"/>
              <a:ext cx="49213" cy="61913"/>
            </a:xfrm>
            <a:custGeom>
              <a:avLst/>
              <a:gdLst>
                <a:gd name="T0" fmla="*/ 3 w 61"/>
                <a:gd name="T1" fmla="*/ 49 h 78"/>
                <a:gd name="T2" fmla="*/ 6 w 61"/>
                <a:gd name="T3" fmla="*/ 55 h 78"/>
                <a:gd name="T4" fmla="*/ 10 w 61"/>
                <a:gd name="T5" fmla="*/ 62 h 78"/>
                <a:gd name="T6" fmla="*/ 15 w 61"/>
                <a:gd name="T7" fmla="*/ 68 h 78"/>
                <a:gd name="T8" fmla="*/ 20 w 61"/>
                <a:gd name="T9" fmla="*/ 73 h 78"/>
                <a:gd name="T10" fmla="*/ 25 w 61"/>
                <a:gd name="T11" fmla="*/ 76 h 78"/>
                <a:gd name="T12" fmla="*/ 31 w 61"/>
                <a:gd name="T13" fmla="*/ 77 h 78"/>
                <a:gd name="T14" fmla="*/ 38 w 61"/>
                <a:gd name="T15" fmla="*/ 78 h 78"/>
                <a:gd name="T16" fmla="*/ 43 w 61"/>
                <a:gd name="T17" fmla="*/ 77 h 78"/>
                <a:gd name="T18" fmla="*/ 53 w 61"/>
                <a:gd name="T19" fmla="*/ 70 h 78"/>
                <a:gd name="T20" fmla="*/ 59 w 61"/>
                <a:gd name="T21" fmla="*/ 59 h 78"/>
                <a:gd name="T22" fmla="*/ 61 w 61"/>
                <a:gd name="T23" fmla="*/ 45 h 78"/>
                <a:gd name="T24" fmla="*/ 58 w 61"/>
                <a:gd name="T25" fmla="*/ 30 h 78"/>
                <a:gd name="T26" fmla="*/ 55 w 61"/>
                <a:gd name="T27" fmla="*/ 23 h 78"/>
                <a:gd name="T28" fmla="*/ 51 w 61"/>
                <a:gd name="T29" fmla="*/ 16 h 78"/>
                <a:gd name="T30" fmla="*/ 47 w 61"/>
                <a:gd name="T31" fmla="*/ 10 h 78"/>
                <a:gd name="T32" fmla="*/ 41 w 61"/>
                <a:gd name="T33" fmla="*/ 6 h 78"/>
                <a:gd name="T34" fmla="*/ 35 w 61"/>
                <a:gd name="T35" fmla="*/ 2 h 78"/>
                <a:gd name="T36" fmla="*/ 29 w 61"/>
                <a:gd name="T37" fmla="*/ 1 h 78"/>
                <a:gd name="T38" fmla="*/ 24 w 61"/>
                <a:gd name="T39" fmla="*/ 0 h 78"/>
                <a:gd name="T40" fmla="*/ 18 w 61"/>
                <a:gd name="T41" fmla="*/ 1 h 78"/>
                <a:gd name="T42" fmla="*/ 8 w 61"/>
                <a:gd name="T43" fmla="*/ 8 h 78"/>
                <a:gd name="T44" fmla="*/ 2 w 61"/>
                <a:gd name="T45" fmla="*/ 20 h 78"/>
                <a:gd name="T46" fmla="*/ 0 w 61"/>
                <a:gd name="T47" fmla="*/ 34 h 78"/>
                <a:gd name="T48" fmla="*/ 3 w 61"/>
                <a:gd name="T49" fmla="*/ 49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61" h="78">
                  <a:moveTo>
                    <a:pt x="3" y="49"/>
                  </a:moveTo>
                  <a:lnTo>
                    <a:pt x="6" y="55"/>
                  </a:lnTo>
                  <a:lnTo>
                    <a:pt x="10" y="62"/>
                  </a:lnTo>
                  <a:lnTo>
                    <a:pt x="15" y="68"/>
                  </a:lnTo>
                  <a:lnTo>
                    <a:pt x="20" y="73"/>
                  </a:lnTo>
                  <a:lnTo>
                    <a:pt x="25" y="76"/>
                  </a:lnTo>
                  <a:lnTo>
                    <a:pt x="31" y="77"/>
                  </a:lnTo>
                  <a:lnTo>
                    <a:pt x="38" y="78"/>
                  </a:lnTo>
                  <a:lnTo>
                    <a:pt x="43" y="77"/>
                  </a:lnTo>
                  <a:lnTo>
                    <a:pt x="53" y="70"/>
                  </a:lnTo>
                  <a:lnTo>
                    <a:pt x="59" y="59"/>
                  </a:lnTo>
                  <a:lnTo>
                    <a:pt x="61" y="45"/>
                  </a:lnTo>
                  <a:lnTo>
                    <a:pt x="58" y="30"/>
                  </a:lnTo>
                  <a:lnTo>
                    <a:pt x="55" y="23"/>
                  </a:lnTo>
                  <a:lnTo>
                    <a:pt x="51" y="16"/>
                  </a:lnTo>
                  <a:lnTo>
                    <a:pt x="47" y="10"/>
                  </a:lnTo>
                  <a:lnTo>
                    <a:pt x="41" y="6"/>
                  </a:lnTo>
                  <a:lnTo>
                    <a:pt x="35" y="2"/>
                  </a:lnTo>
                  <a:lnTo>
                    <a:pt x="29" y="1"/>
                  </a:lnTo>
                  <a:lnTo>
                    <a:pt x="24" y="0"/>
                  </a:lnTo>
                  <a:lnTo>
                    <a:pt x="18" y="1"/>
                  </a:lnTo>
                  <a:lnTo>
                    <a:pt x="8" y="8"/>
                  </a:lnTo>
                  <a:lnTo>
                    <a:pt x="2" y="20"/>
                  </a:lnTo>
                  <a:lnTo>
                    <a:pt x="0" y="34"/>
                  </a:lnTo>
                  <a:lnTo>
                    <a:pt x="3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4" name="Freeform 52"/>
            <p:cNvSpPr>
              <a:spLocks/>
            </p:cNvSpPr>
            <p:nvPr/>
          </p:nvSpPr>
          <p:spPr bwMode="auto">
            <a:xfrm>
              <a:off x="1440662" y="3033619"/>
              <a:ext cx="44450" cy="55563"/>
            </a:xfrm>
            <a:custGeom>
              <a:avLst/>
              <a:gdLst>
                <a:gd name="T0" fmla="*/ 2 w 56"/>
                <a:gd name="T1" fmla="*/ 44 h 70"/>
                <a:gd name="T2" fmla="*/ 6 w 56"/>
                <a:gd name="T3" fmla="*/ 51 h 70"/>
                <a:gd name="T4" fmla="*/ 9 w 56"/>
                <a:gd name="T5" fmla="*/ 57 h 70"/>
                <a:gd name="T6" fmla="*/ 14 w 56"/>
                <a:gd name="T7" fmla="*/ 61 h 70"/>
                <a:gd name="T8" fmla="*/ 18 w 56"/>
                <a:gd name="T9" fmla="*/ 65 h 70"/>
                <a:gd name="T10" fmla="*/ 23 w 56"/>
                <a:gd name="T11" fmla="*/ 68 h 70"/>
                <a:gd name="T12" fmla="*/ 29 w 56"/>
                <a:gd name="T13" fmla="*/ 69 h 70"/>
                <a:gd name="T14" fmla="*/ 34 w 56"/>
                <a:gd name="T15" fmla="*/ 70 h 70"/>
                <a:gd name="T16" fmla="*/ 40 w 56"/>
                <a:gd name="T17" fmla="*/ 69 h 70"/>
                <a:gd name="T18" fmla="*/ 49 w 56"/>
                <a:gd name="T19" fmla="*/ 62 h 70"/>
                <a:gd name="T20" fmla="*/ 55 w 56"/>
                <a:gd name="T21" fmla="*/ 53 h 70"/>
                <a:gd name="T22" fmla="*/ 56 w 56"/>
                <a:gd name="T23" fmla="*/ 40 h 70"/>
                <a:gd name="T24" fmla="*/ 54 w 56"/>
                <a:gd name="T25" fmla="*/ 27 h 70"/>
                <a:gd name="T26" fmla="*/ 52 w 56"/>
                <a:gd name="T27" fmla="*/ 20 h 70"/>
                <a:gd name="T28" fmla="*/ 48 w 56"/>
                <a:gd name="T29" fmla="*/ 14 h 70"/>
                <a:gd name="T30" fmla="*/ 44 w 56"/>
                <a:gd name="T31" fmla="*/ 9 h 70"/>
                <a:gd name="T32" fmla="*/ 39 w 56"/>
                <a:gd name="T33" fmla="*/ 5 h 70"/>
                <a:gd name="T34" fmla="*/ 33 w 56"/>
                <a:gd name="T35" fmla="*/ 2 h 70"/>
                <a:gd name="T36" fmla="*/ 27 w 56"/>
                <a:gd name="T37" fmla="*/ 0 h 70"/>
                <a:gd name="T38" fmla="*/ 23 w 56"/>
                <a:gd name="T39" fmla="*/ 0 h 70"/>
                <a:gd name="T40" fmla="*/ 17 w 56"/>
                <a:gd name="T41" fmla="*/ 1 h 70"/>
                <a:gd name="T42" fmla="*/ 8 w 56"/>
                <a:gd name="T43" fmla="*/ 7 h 70"/>
                <a:gd name="T44" fmla="*/ 2 w 56"/>
                <a:gd name="T45" fmla="*/ 17 h 70"/>
                <a:gd name="T46" fmla="*/ 0 w 56"/>
                <a:gd name="T47" fmla="*/ 30 h 70"/>
                <a:gd name="T48" fmla="*/ 2 w 56"/>
                <a:gd name="T49" fmla="*/ 44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6" h="70">
                  <a:moveTo>
                    <a:pt x="2" y="44"/>
                  </a:moveTo>
                  <a:lnTo>
                    <a:pt x="6" y="51"/>
                  </a:lnTo>
                  <a:lnTo>
                    <a:pt x="9" y="57"/>
                  </a:lnTo>
                  <a:lnTo>
                    <a:pt x="14" y="61"/>
                  </a:lnTo>
                  <a:lnTo>
                    <a:pt x="18" y="65"/>
                  </a:lnTo>
                  <a:lnTo>
                    <a:pt x="23" y="68"/>
                  </a:lnTo>
                  <a:lnTo>
                    <a:pt x="29" y="69"/>
                  </a:lnTo>
                  <a:lnTo>
                    <a:pt x="34" y="70"/>
                  </a:lnTo>
                  <a:lnTo>
                    <a:pt x="40" y="69"/>
                  </a:lnTo>
                  <a:lnTo>
                    <a:pt x="49" y="62"/>
                  </a:lnTo>
                  <a:lnTo>
                    <a:pt x="55" y="53"/>
                  </a:lnTo>
                  <a:lnTo>
                    <a:pt x="56" y="40"/>
                  </a:lnTo>
                  <a:lnTo>
                    <a:pt x="54" y="27"/>
                  </a:lnTo>
                  <a:lnTo>
                    <a:pt x="52" y="20"/>
                  </a:lnTo>
                  <a:lnTo>
                    <a:pt x="48" y="14"/>
                  </a:lnTo>
                  <a:lnTo>
                    <a:pt x="44" y="9"/>
                  </a:lnTo>
                  <a:lnTo>
                    <a:pt x="39" y="5"/>
                  </a:lnTo>
                  <a:lnTo>
                    <a:pt x="33" y="2"/>
                  </a:lnTo>
                  <a:lnTo>
                    <a:pt x="27" y="0"/>
                  </a:lnTo>
                  <a:lnTo>
                    <a:pt x="23" y="0"/>
                  </a:lnTo>
                  <a:lnTo>
                    <a:pt x="17" y="1"/>
                  </a:lnTo>
                  <a:lnTo>
                    <a:pt x="8" y="7"/>
                  </a:lnTo>
                  <a:lnTo>
                    <a:pt x="2" y="17"/>
                  </a:lnTo>
                  <a:lnTo>
                    <a:pt x="0" y="30"/>
                  </a:lnTo>
                  <a:lnTo>
                    <a:pt x="2" y="4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5" name="Freeform 53"/>
            <p:cNvSpPr>
              <a:spLocks/>
            </p:cNvSpPr>
            <p:nvPr/>
          </p:nvSpPr>
          <p:spPr bwMode="auto">
            <a:xfrm>
              <a:off x="1121574" y="3265394"/>
              <a:ext cx="252413" cy="130175"/>
            </a:xfrm>
            <a:custGeom>
              <a:avLst/>
              <a:gdLst>
                <a:gd name="T0" fmla="*/ 252 w 318"/>
                <a:gd name="T1" fmla="*/ 56 h 163"/>
                <a:gd name="T2" fmla="*/ 252 w 318"/>
                <a:gd name="T3" fmla="*/ 59 h 163"/>
                <a:gd name="T4" fmla="*/ 250 w 318"/>
                <a:gd name="T5" fmla="*/ 63 h 163"/>
                <a:gd name="T6" fmla="*/ 248 w 318"/>
                <a:gd name="T7" fmla="*/ 71 h 163"/>
                <a:gd name="T8" fmla="*/ 244 w 318"/>
                <a:gd name="T9" fmla="*/ 80 h 163"/>
                <a:gd name="T10" fmla="*/ 239 w 318"/>
                <a:gd name="T11" fmla="*/ 91 h 163"/>
                <a:gd name="T12" fmla="*/ 234 w 318"/>
                <a:gd name="T13" fmla="*/ 101 h 163"/>
                <a:gd name="T14" fmla="*/ 226 w 318"/>
                <a:gd name="T15" fmla="*/ 112 h 163"/>
                <a:gd name="T16" fmla="*/ 216 w 318"/>
                <a:gd name="T17" fmla="*/ 120 h 163"/>
                <a:gd name="T18" fmla="*/ 205 w 318"/>
                <a:gd name="T19" fmla="*/ 125 h 163"/>
                <a:gd name="T20" fmla="*/ 192 w 318"/>
                <a:gd name="T21" fmla="*/ 129 h 163"/>
                <a:gd name="T22" fmla="*/ 177 w 318"/>
                <a:gd name="T23" fmla="*/ 128 h 163"/>
                <a:gd name="T24" fmla="*/ 160 w 318"/>
                <a:gd name="T25" fmla="*/ 122 h 163"/>
                <a:gd name="T26" fmla="*/ 140 w 318"/>
                <a:gd name="T27" fmla="*/ 112 h 163"/>
                <a:gd name="T28" fmla="*/ 118 w 318"/>
                <a:gd name="T29" fmla="*/ 94 h 163"/>
                <a:gd name="T30" fmla="*/ 94 w 318"/>
                <a:gd name="T31" fmla="*/ 71 h 163"/>
                <a:gd name="T32" fmla="*/ 68 w 318"/>
                <a:gd name="T33" fmla="*/ 39 h 163"/>
                <a:gd name="T34" fmla="*/ 0 w 318"/>
                <a:gd name="T35" fmla="*/ 0 h 163"/>
                <a:gd name="T36" fmla="*/ 1 w 318"/>
                <a:gd name="T37" fmla="*/ 3 h 163"/>
                <a:gd name="T38" fmla="*/ 7 w 318"/>
                <a:gd name="T39" fmla="*/ 14 h 163"/>
                <a:gd name="T40" fmla="*/ 15 w 318"/>
                <a:gd name="T41" fmla="*/ 29 h 163"/>
                <a:gd name="T42" fmla="*/ 25 w 318"/>
                <a:gd name="T43" fmla="*/ 48 h 163"/>
                <a:gd name="T44" fmla="*/ 39 w 318"/>
                <a:gd name="T45" fmla="*/ 69 h 163"/>
                <a:gd name="T46" fmla="*/ 56 w 318"/>
                <a:gd name="T47" fmla="*/ 91 h 163"/>
                <a:gd name="T48" fmla="*/ 75 w 318"/>
                <a:gd name="T49" fmla="*/ 113 h 163"/>
                <a:gd name="T50" fmla="*/ 95 w 318"/>
                <a:gd name="T51" fmla="*/ 131 h 163"/>
                <a:gd name="T52" fmla="*/ 118 w 318"/>
                <a:gd name="T53" fmla="*/ 147 h 163"/>
                <a:gd name="T54" fmla="*/ 143 w 318"/>
                <a:gd name="T55" fmla="*/ 159 h 163"/>
                <a:gd name="T56" fmla="*/ 169 w 318"/>
                <a:gd name="T57" fmla="*/ 163 h 163"/>
                <a:gd name="T58" fmla="*/ 197 w 318"/>
                <a:gd name="T59" fmla="*/ 161 h 163"/>
                <a:gd name="T60" fmla="*/ 226 w 318"/>
                <a:gd name="T61" fmla="*/ 150 h 163"/>
                <a:gd name="T62" fmla="*/ 256 w 318"/>
                <a:gd name="T63" fmla="*/ 128 h 163"/>
                <a:gd name="T64" fmla="*/ 287 w 318"/>
                <a:gd name="T65" fmla="*/ 93 h 163"/>
                <a:gd name="T66" fmla="*/ 318 w 318"/>
                <a:gd name="T67" fmla="*/ 46 h 163"/>
                <a:gd name="T68" fmla="*/ 252 w 318"/>
                <a:gd name="T69" fmla="*/ 56 h 1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8" h="163">
                  <a:moveTo>
                    <a:pt x="252" y="56"/>
                  </a:moveTo>
                  <a:lnTo>
                    <a:pt x="252" y="59"/>
                  </a:lnTo>
                  <a:lnTo>
                    <a:pt x="250" y="63"/>
                  </a:lnTo>
                  <a:lnTo>
                    <a:pt x="248" y="71"/>
                  </a:lnTo>
                  <a:lnTo>
                    <a:pt x="244" y="80"/>
                  </a:lnTo>
                  <a:lnTo>
                    <a:pt x="239" y="91"/>
                  </a:lnTo>
                  <a:lnTo>
                    <a:pt x="234" y="101"/>
                  </a:lnTo>
                  <a:lnTo>
                    <a:pt x="226" y="112"/>
                  </a:lnTo>
                  <a:lnTo>
                    <a:pt x="216" y="120"/>
                  </a:lnTo>
                  <a:lnTo>
                    <a:pt x="205" y="125"/>
                  </a:lnTo>
                  <a:lnTo>
                    <a:pt x="192" y="129"/>
                  </a:lnTo>
                  <a:lnTo>
                    <a:pt x="177" y="128"/>
                  </a:lnTo>
                  <a:lnTo>
                    <a:pt x="160" y="122"/>
                  </a:lnTo>
                  <a:lnTo>
                    <a:pt x="140" y="112"/>
                  </a:lnTo>
                  <a:lnTo>
                    <a:pt x="118" y="94"/>
                  </a:lnTo>
                  <a:lnTo>
                    <a:pt x="94" y="71"/>
                  </a:lnTo>
                  <a:lnTo>
                    <a:pt x="68" y="39"/>
                  </a:lnTo>
                  <a:lnTo>
                    <a:pt x="0" y="0"/>
                  </a:lnTo>
                  <a:lnTo>
                    <a:pt x="1" y="3"/>
                  </a:lnTo>
                  <a:lnTo>
                    <a:pt x="7" y="14"/>
                  </a:lnTo>
                  <a:lnTo>
                    <a:pt x="15" y="29"/>
                  </a:lnTo>
                  <a:lnTo>
                    <a:pt x="25" y="48"/>
                  </a:lnTo>
                  <a:lnTo>
                    <a:pt x="39" y="69"/>
                  </a:lnTo>
                  <a:lnTo>
                    <a:pt x="56" y="91"/>
                  </a:lnTo>
                  <a:lnTo>
                    <a:pt x="75" y="113"/>
                  </a:lnTo>
                  <a:lnTo>
                    <a:pt x="95" y="131"/>
                  </a:lnTo>
                  <a:lnTo>
                    <a:pt x="118" y="147"/>
                  </a:lnTo>
                  <a:lnTo>
                    <a:pt x="143" y="159"/>
                  </a:lnTo>
                  <a:lnTo>
                    <a:pt x="169" y="163"/>
                  </a:lnTo>
                  <a:lnTo>
                    <a:pt x="197" y="161"/>
                  </a:lnTo>
                  <a:lnTo>
                    <a:pt x="226" y="150"/>
                  </a:lnTo>
                  <a:lnTo>
                    <a:pt x="256" y="128"/>
                  </a:lnTo>
                  <a:lnTo>
                    <a:pt x="287" y="93"/>
                  </a:lnTo>
                  <a:lnTo>
                    <a:pt x="318" y="46"/>
                  </a:lnTo>
                  <a:lnTo>
                    <a:pt x="252" y="5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6" name="Freeform 54"/>
            <p:cNvSpPr>
              <a:spLocks/>
            </p:cNvSpPr>
            <p:nvPr/>
          </p:nvSpPr>
          <p:spPr bwMode="auto">
            <a:xfrm>
              <a:off x="1067599" y="3389219"/>
              <a:ext cx="354013" cy="101600"/>
            </a:xfrm>
            <a:custGeom>
              <a:avLst/>
              <a:gdLst>
                <a:gd name="T0" fmla="*/ 437 w 446"/>
                <a:gd name="T1" fmla="*/ 59 h 128"/>
                <a:gd name="T2" fmla="*/ 25 w 446"/>
                <a:gd name="T3" fmla="*/ 0 h 128"/>
                <a:gd name="T4" fmla="*/ 0 w 446"/>
                <a:gd name="T5" fmla="*/ 58 h 128"/>
                <a:gd name="T6" fmla="*/ 446 w 446"/>
                <a:gd name="T7" fmla="*/ 128 h 128"/>
                <a:gd name="T8" fmla="*/ 437 w 446"/>
                <a:gd name="T9" fmla="*/ 59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6" h="128">
                  <a:moveTo>
                    <a:pt x="437" y="59"/>
                  </a:moveTo>
                  <a:lnTo>
                    <a:pt x="25" y="0"/>
                  </a:lnTo>
                  <a:lnTo>
                    <a:pt x="0" y="58"/>
                  </a:lnTo>
                  <a:lnTo>
                    <a:pt x="446" y="128"/>
                  </a:lnTo>
                  <a:lnTo>
                    <a:pt x="437" y="59"/>
                  </a:lnTo>
                  <a:close/>
                </a:path>
              </a:pathLst>
            </a:custGeom>
            <a:solidFill>
              <a:srgbClr val="DD7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7" name="Freeform 55"/>
            <p:cNvSpPr>
              <a:spLocks/>
            </p:cNvSpPr>
            <p:nvPr/>
          </p:nvSpPr>
          <p:spPr bwMode="auto">
            <a:xfrm>
              <a:off x="1035849" y="3486057"/>
              <a:ext cx="419100" cy="92075"/>
            </a:xfrm>
            <a:custGeom>
              <a:avLst/>
              <a:gdLst>
                <a:gd name="T0" fmla="*/ 514 w 529"/>
                <a:gd name="T1" fmla="*/ 61 h 118"/>
                <a:gd name="T2" fmla="*/ 23 w 529"/>
                <a:gd name="T3" fmla="*/ 0 h 118"/>
                <a:gd name="T4" fmla="*/ 0 w 529"/>
                <a:gd name="T5" fmla="*/ 94 h 118"/>
                <a:gd name="T6" fmla="*/ 529 w 529"/>
                <a:gd name="T7" fmla="*/ 118 h 118"/>
                <a:gd name="T8" fmla="*/ 514 w 529"/>
                <a:gd name="T9" fmla="*/ 61 h 1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9" h="118">
                  <a:moveTo>
                    <a:pt x="514" y="61"/>
                  </a:moveTo>
                  <a:lnTo>
                    <a:pt x="23" y="0"/>
                  </a:lnTo>
                  <a:lnTo>
                    <a:pt x="0" y="94"/>
                  </a:lnTo>
                  <a:lnTo>
                    <a:pt x="529" y="118"/>
                  </a:lnTo>
                  <a:lnTo>
                    <a:pt x="514" y="61"/>
                  </a:lnTo>
                  <a:close/>
                </a:path>
              </a:pathLst>
            </a:custGeom>
            <a:solidFill>
              <a:srgbClr val="DD7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8" name="Freeform 56"/>
            <p:cNvSpPr>
              <a:spLocks/>
            </p:cNvSpPr>
            <p:nvPr/>
          </p:nvSpPr>
          <p:spPr bwMode="auto">
            <a:xfrm>
              <a:off x="945362" y="3236819"/>
              <a:ext cx="565150" cy="458788"/>
            </a:xfrm>
            <a:custGeom>
              <a:avLst/>
              <a:gdLst>
                <a:gd name="T0" fmla="*/ 517 w 713"/>
                <a:gd name="T1" fmla="*/ 94 h 577"/>
                <a:gd name="T2" fmla="*/ 645 w 713"/>
                <a:gd name="T3" fmla="*/ 506 h 577"/>
                <a:gd name="T4" fmla="*/ 74 w 713"/>
                <a:gd name="T5" fmla="*/ 529 h 577"/>
                <a:gd name="T6" fmla="*/ 225 w 713"/>
                <a:gd name="T7" fmla="*/ 74 h 577"/>
                <a:gd name="T8" fmla="*/ 194 w 713"/>
                <a:gd name="T9" fmla="*/ 0 h 577"/>
                <a:gd name="T10" fmla="*/ 40 w 713"/>
                <a:gd name="T11" fmla="*/ 454 h 577"/>
                <a:gd name="T12" fmla="*/ 0 w 713"/>
                <a:gd name="T13" fmla="*/ 571 h 577"/>
                <a:gd name="T14" fmla="*/ 713 w 713"/>
                <a:gd name="T15" fmla="*/ 577 h 577"/>
                <a:gd name="T16" fmla="*/ 581 w 713"/>
                <a:gd name="T17" fmla="*/ 104 h 577"/>
                <a:gd name="T18" fmla="*/ 517 w 713"/>
                <a:gd name="T19" fmla="*/ 94 h 5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13" h="577">
                  <a:moveTo>
                    <a:pt x="517" y="94"/>
                  </a:moveTo>
                  <a:lnTo>
                    <a:pt x="645" y="506"/>
                  </a:lnTo>
                  <a:lnTo>
                    <a:pt x="74" y="529"/>
                  </a:lnTo>
                  <a:lnTo>
                    <a:pt x="225" y="74"/>
                  </a:lnTo>
                  <a:lnTo>
                    <a:pt x="194" y="0"/>
                  </a:lnTo>
                  <a:lnTo>
                    <a:pt x="40" y="454"/>
                  </a:lnTo>
                  <a:lnTo>
                    <a:pt x="0" y="571"/>
                  </a:lnTo>
                  <a:lnTo>
                    <a:pt x="713" y="577"/>
                  </a:lnTo>
                  <a:lnTo>
                    <a:pt x="581" y="104"/>
                  </a:lnTo>
                  <a:lnTo>
                    <a:pt x="517" y="9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9" name="Freeform 57"/>
            <p:cNvSpPr>
              <a:spLocks/>
            </p:cNvSpPr>
            <p:nvPr/>
          </p:nvSpPr>
          <p:spPr bwMode="auto">
            <a:xfrm>
              <a:off x="1091412" y="3078069"/>
              <a:ext cx="223838" cy="150813"/>
            </a:xfrm>
            <a:custGeom>
              <a:avLst/>
              <a:gdLst>
                <a:gd name="T0" fmla="*/ 282 w 282"/>
                <a:gd name="T1" fmla="*/ 164 h 189"/>
                <a:gd name="T2" fmla="*/ 0 w 282"/>
                <a:gd name="T3" fmla="*/ 0 h 189"/>
                <a:gd name="T4" fmla="*/ 64 w 282"/>
                <a:gd name="T5" fmla="*/ 189 h 189"/>
                <a:gd name="T6" fmla="*/ 282 w 282"/>
                <a:gd name="T7" fmla="*/ 164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2" h="189">
                  <a:moveTo>
                    <a:pt x="282" y="164"/>
                  </a:moveTo>
                  <a:lnTo>
                    <a:pt x="0" y="0"/>
                  </a:lnTo>
                  <a:lnTo>
                    <a:pt x="64" y="189"/>
                  </a:lnTo>
                  <a:lnTo>
                    <a:pt x="282" y="164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0" name="Freeform 58"/>
            <p:cNvSpPr>
              <a:spLocks/>
            </p:cNvSpPr>
            <p:nvPr/>
          </p:nvSpPr>
          <p:spPr bwMode="auto">
            <a:xfrm>
              <a:off x="840587" y="3306669"/>
              <a:ext cx="122238" cy="161925"/>
            </a:xfrm>
            <a:custGeom>
              <a:avLst/>
              <a:gdLst>
                <a:gd name="T0" fmla="*/ 150 w 154"/>
                <a:gd name="T1" fmla="*/ 88 h 202"/>
                <a:gd name="T2" fmla="*/ 140 w 154"/>
                <a:gd name="T3" fmla="*/ 76 h 202"/>
                <a:gd name="T4" fmla="*/ 143 w 154"/>
                <a:gd name="T5" fmla="*/ 63 h 202"/>
                <a:gd name="T6" fmla="*/ 151 w 154"/>
                <a:gd name="T7" fmla="*/ 47 h 202"/>
                <a:gd name="T8" fmla="*/ 150 w 154"/>
                <a:gd name="T9" fmla="*/ 30 h 202"/>
                <a:gd name="T10" fmla="*/ 138 w 154"/>
                <a:gd name="T11" fmla="*/ 15 h 202"/>
                <a:gd name="T12" fmla="*/ 116 w 154"/>
                <a:gd name="T13" fmla="*/ 4 h 202"/>
                <a:gd name="T14" fmla="*/ 89 w 154"/>
                <a:gd name="T15" fmla="*/ 0 h 202"/>
                <a:gd name="T16" fmla="*/ 59 w 154"/>
                <a:gd name="T17" fmla="*/ 2 h 202"/>
                <a:gd name="T18" fmla="*/ 32 w 154"/>
                <a:gd name="T19" fmla="*/ 10 h 202"/>
                <a:gd name="T20" fmla="*/ 12 w 154"/>
                <a:gd name="T21" fmla="*/ 23 h 202"/>
                <a:gd name="T22" fmla="*/ 2 w 154"/>
                <a:gd name="T23" fmla="*/ 39 h 202"/>
                <a:gd name="T24" fmla="*/ 2 w 154"/>
                <a:gd name="T25" fmla="*/ 56 h 202"/>
                <a:gd name="T26" fmla="*/ 10 w 154"/>
                <a:gd name="T27" fmla="*/ 69 h 202"/>
                <a:gd name="T28" fmla="*/ 9 w 154"/>
                <a:gd name="T29" fmla="*/ 81 h 202"/>
                <a:gd name="T30" fmla="*/ 1 w 154"/>
                <a:gd name="T31" fmla="*/ 96 h 202"/>
                <a:gd name="T32" fmla="*/ 1 w 154"/>
                <a:gd name="T33" fmla="*/ 113 h 202"/>
                <a:gd name="T34" fmla="*/ 12 w 154"/>
                <a:gd name="T35" fmla="*/ 126 h 202"/>
                <a:gd name="T36" fmla="*/ 12 w 154"/>
                <a:gd name="T37" fmla="*/ 139 h 202"/>
                <a:gd name="T38" fmla="*/ 4 w 154"/>
                <a:gd name="T39" fmla="*/ 155 h 202"/>
                <a:gd name="T40" fmla="*/ 6 w 154"/>
                <a:gd name="T41" fmla="*/ 172 h 202"/>
                <a:gd name="T42" fmla="*/ 17 w 154"/>
                <a:gd name="T43" fmla="*/ 187 h 202"/>
                <a:gd name="T44" fmla="*/ 39 w 154"/>
                <a:gd name="T45" fmla="*/ 198 h 202"/>
                <a:gd name="T46" fmla="*/ 67 w 154"/>
                <a:gd name="T47" fmla="*/ 202 h 202"/>
                <a:gd name="T48" fmla="*/ 97 w 154"/>
                <a:gd name="T49" fmla="*/ 200 h 202"/>
                <a:gd name="T50" fmla="*/ 123 w 154"/>
                <a:gd name="T51" fmla="*/ 192 h 202"/>
                <a:gd name="T52" fmla="*/ 143 w 154"/>
                <a:gd name="T53" fmla="*/ 179 h 202"/>
                <a:gd name="T54" fmla="*/ 153 w 154"/>
                <a:gd name="T55" fmla="*/ 162 h 202"/>
                <a:gd name="T56" fmla="*/ 153 w 154"/>
                <a:gd name="T57" fmla="*/ 145 h 202"/>
                <a:gd name="T58" fmla="*/ 142 w 154"/>
                <a:gd name="T59" fmla="*/ 131 h 202"/>
                <a:gd name="T60" fmla="*/ 142 w 154"/>
                <a:gd name="T61" fmla="*/ 118 h 202"/>
                <a:gd name="T62" fmla="*/ 150 w 154"/>
                <a:gd name="T63" fmla="*/ 103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54" h="202">
                  <a:moveTo>
                    <a:pt x="151" y="95"/>
                  </a:moveTo>
                  <a:lnTo>
                    <a:pt x="150" y="88"/>
                  </a:lnTo>
                  <a:lnTo>
                    <a:pt x="146" y="81"/>
                  </a:lnTo>
                  <a:lnTo>
                    <a:pt x="140" y="76"/>
                  </a:lnTo>
                  <a:lnTo>
                    <a:pt x="135" y="70"/>
                  </a:lnTo>
                  <a:lnTo>
                    <a:pt x="143" y="63"/>
                  </a:lnTo>
                  <a:lnTo>
                    <a:pt x="148" y="56"/>
                  </a:lnTo>
                  <a:lnTo>
                    <a:pt x="151" y="47"/>
                  </a:lnTo>
                  <a:lnTo>
                    <a:pt x="152" y="39"/>
                  </a:lnTo>
                  <a:lnTo>
                    <a:pt x="150" y="30"/>
                  </a:lnTo>
                  <a:lnTo>
                    <a:pt x="145" y="23"/>
                  </a:lnTo>
                  <a:lnTo>
                    <a:pt x="138" y="15"/>
                  </a:lnTo>
                  <a:lnTo>
                    <a:pt x="128" y="9"/>
                  </a:lnTo>
                  <a:lnTo>
                    <a:pt x="116" y="4"/>
                  </a:lnTo>
                  <a:lnTo>
                    <a:pt x="104" y="2"/>
                  </a:lnTo>
                  <a:lnTo>
                    <a:pt x="89" y="0"/>
                  </a:lnTo>
                  <a:lnTo>
                    <a:pt x="74" y="0"/>
                  </a:lnTo>
                  <a:lnTo>
                    <a:pt x="59" y="2"/>
                  </a:lnTo>
                  <a:lnTo>
                    <a:pt x="45" y="4"/>
                  </a:lnTo>
                  <a:lnTo>
                    <a:pt x="32" y="10"/>
                  </a:lnTo>
                  <a:lnTo>
                    <a:pt x="21" y="16"/>
                  </a:lnTo>
                  <a:lnTo>
                    <a:pt x="12" y="23"/>
                  </a:lnTo>
                  <a:lnTo>
                    <a:pt x="6" y="31"/>
                  </a:lnTo>
                  <a:lnTo>
                    <a:pt x="2" y="39"/>
                  </a:lnTo>
                  <a:lnTo>
                    <a:pt x="1" y="48"/>
                  </a:lnTo>
                  <a:lnTo>
                    <a:pt x="2" y="56"/>
                  </a:lnTo>
                  <a:lnTo>
                    <a:pt x="6" y="63"/>
                  </a:lnTo>
                  <a:lnTo>
                    <a:pt x="10" y="69"/>
                  </a:lnTo>
                  <a:lnTo>
                    <a:pt x="17" y="75"/>
                  </a:lnTo>
                  <a:lnTo>
                    <a:pt x="9" y="81"/>
                  </a:lnTo>
                  <a:lnTo>
                    <a:pt x="3" y="88"/>
                  </a:lnTo>
                  <a:lnTo>
                    <a:pt x="1" y="96"/>
                  </a:lnTo>
                  <a:lnTo>
                    <a:pt x="0" y="104"/>
                  </a:lnTo>
                  <a:lnTo>
                    <a:pt x="1" y="113"/>
                  </a:lnTo>
                  <a:lnTo>
                    <a:pt x="6" y="119"/>
                  </a:lnTo>
                  <a:lnTo>
                    <a:pt x="12" y="126"/>
                  </a:lnTo>
                  <a:lnTo>
                    <a:pt x="21" y="132"/>
                  </a:lnTo>
                  <a:lnTo>
                    <a:pt x="12" y="139"/>
                  </a:lnTo>
                  <a:lnTo>
                    <a:pt x="7" y="146"/>
                  </a:lnTo>
                  <a:lnTo>
                    <a:pt x="4" y="155"/>
                  </a:lnTo>
                  <a:lnTo>
                    <a:pt x="3" y="163"/>
                  </a:lnTo>
                  <a:lnTo>
                    <a:pt x="6" y="172"/>
                  </a:lnTo>
                  <a:lnTo>
                    <a:pt x="10" y="179"/>
                  </a:lnTo>
                  <a:lnTo>
                    <a:pt x="17" y="187"/>
                  </a:lnTo>
                  <a:lnTo>
                    <a:pt x="27" y="193"/>
                  </a:lnTo>
                  <a:lnTo>
                    <a:pt x="39" y="198"/>
                  </a:lnTo>
                  <a:lnTo>
                    <a:pt x="52" y="200"/>
                  </a:lnTo>
                  <a:lnTo>
                    <a:pt x="67" y="202"/>
                  </a:lnTo>
                  <a:lnTo>
                    <a:pt x="82" y="202"/>
                  </a:lnTo>
                  <a:lnTo>
                    <a:pt x="97" y="200"/>
                  </a:lnTo>
                  <a:lnTo>
                    <a:pt x="110" y="198"/>
                  </a:lnTo>
                  <a:lnTo>
                    <a:pt x="123" y="192"/>
                  </a:lnTo>
                  <a:lnTo>
                    <a:pt x="135" y="186"/>
                  </a:lnTo>
                  <a:lnTo>
                    <a:pt x="143" y="179"/>
                  </a:lnTo>
                  <a:lnTo>
                    <a:pt x="150" y="171"/>
                  </a:lnTo>
                  <a:lnTo>
                    <a:pt x="153" y="162"/>
                  </a:lnTo>
                  <a:lnTo>
                    <a:pt x="154" y="153"/>
                  </a:lnTo>
                  <a:lnTo>
                    <a:pt x="153" y="145"/>
                  </a:lnTo>
                  <a:lnTo>
                    <a:pt x="148" y="137"/>
                  </a:lnTo>
                  <a:lnTo>
                    <a:pt x="142" y="131"/>
                  </a:lnTo>
                  <a:lnTo>
                    <a:pt x="133" y="125"/>
                  </a:lnTo>
                  <a:lnTo>
                    <a:pt x="142" y="118"/>
                  </a:lnTo>
                  <a:lnTo>
                    <a:pt x="147" y="111"/>
                  </a:lnTo>
                  <a:lnTo>
                    <a:pt x="150" y="103"/>
                  </a:lnTo>
                  <a:lnTo>
                    <a:pt x="151" y="9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1" name="Freeform 59"/>
            <p:cNvSpPr>
              <a:spLocks/>
            </p:cNvSpPr>
            <p:nvPr/>
          </p:nvSpPr>
          <p:spPr bwMode="auto">
            <a:xfrm>
              <a:off x="864399" y="3324132"/>
              <a:ext cx="69850" cy="36513"/>
            </a:xfrm>
            <a:custGeom>
              <a:avLst/>
              <a:gdLst>
                <a:gd name="T0" fmla="*/ 86 w 86"/>
                <a:gd name="T1" fmla="*/ 21 h 46"/>
                <a:gd name="T2" fmla="*/ 85 w 86"/>
                <a:gd name="T3" fmla="*/ 26 h 46"/>
                <a:gd name="T4" fmla="*/ 83 w 86"/>
                <a:gd name="T5" fmla="*/ 30 h 46"/>
                <a:gd name="T6" fmla="*/ 79 w 86"/>
                <a:gd name="T7" fmla="*/ 35 h 46"/>
                <a:gd name="T8" fmla="*/ 75 w 86"/>
                <a:gd name="T9" fmla="*/ 38 h 46"/>
                <a:gd name="T10" fmla="*/ 68 w 86"/>
                <a:gd name="T11" fmla="*/ 41 h 46"/>
                <a:gd name="T12" fmla="*/ 61 w 86"/>
                <a:gd name="T13" fmla="*/ 44 h 46"/>
                <a:gd name="T14" fmla="*/ 53 w 86"/>
                <a:gd name="T15" fmla="*/ 45 h 46"/>
                <a:gd name="T16" fmla="*/ 45 w 86"/>
                <a:gd name="T17" fmla="*/ 46 h 46"/>
                <a:gd name="T18" fmla="*/ 36 w 86"/>
                <a:gd name="T19" fmla="*/ 46 h 46"/>
                <a:gd name="T20" fmla="*/ 28 w 86"/>
                <a:gd name="T21" fmla="*/ 45 h 46"/>
                <a:gd name="T22" fmla="*/ 21 w 86"/>
                <a:gd name="T23" fmla="*/ 44 h 46"/>
                <a:gd name="T24" fmla="*/ 14 w 86"/>
                <a:gd name="T25" fmla="*/ 41 h 46"/>
                <a:gd name="T26" fmla="*/ 8 w 86"/>
                <a:gd name="T27" fmla="*/ 38 h 46"/>
                <a:gd name="T28" fmla="*/ 5 w 86"/>
                <a:gd name="T29" fmla="*/ 35 h 46"/>
                <a:gd name="T30" fmla="*/ 1 w 86"/>
                <a:gd name="T31" fmla="*/ 30 h 46"/>
                <a:gd name="T32" fmla="*/ 0 w 86"/>
                <a:gd name="T33" fmla="*/ 26 h 46"/>
                <a:gd name="T34" fmla="*/ 0 w 86"/>
                <a:gd name="T35" fmla="*/ 21 h 46"/>
                <a:gd name="T36" fmla="*/ 2 w 86"/>
                <a:gd name="T37" fmla="*/ 17 h 46"/>
                <a:gd name="T38" fmla="*/ 6 w 86"/>
                <a:gd name="T39" fmla="*/ 12 h 46"/>
                <a:gd name="T40" fmla="*/ 11 w 86"/>
                <a:gd name="T41" fmla="*/ 8 h 46"/>
                <a:gd name="T42" fmla="*/ 17 w 86"/>
                <a:gd name="T43" fmla="*/ 5 h 46"/>
                <a:gd name="T44" fmla="*/ 24 w 86"/>
                <a:gd name="T45" fmla="*/ 3 h 46"/>
                <a:gd name="T46" fmla="*/ 32 w 86"/>
                <a:gd name="T47" fmla="*/ 2 h 46"/>
                <a:gd name="T48" fmla="*/ 41 w 86"/>
                <a:gd name="T49" fmla="*/ 0 h 46"/>
                <a:gd name="T50" fmla="*/ 51 w 86"/>
                <a:gd name="T51" fmla="*/ 0 h 46"/>
                <a:gd name="T52" fmla="*/ 59 w 86"/>
                <a:gd name="T53" fmla="*/ 0 h 46"/>
                <a:gd name="T54" fmla="*/ 66 w 86"/>
                <a:gd name="T55" fmla="*/ 3 h 46"/>
                <a:gd name="T56" fmla="*/ 73 w 86"/>
                <a:gd name="T57" fmla="*/ 5 h 46"/>
                <a:gd name="T58" fmla="*/ 78 w 86"/>
                <a:gd name="T59" fmla="*/ 8 h 46"/>
                <a:gd name="T60" fmla="*/ 82 w 86"/>
                <a:gd name="T61" fmla="*/ 12 h 46"/>
                <a:gd name="T62" fmla="*/ 85 w 86"/>
                <a:gd name="T63" fmla="*/ 17 h 46"/>
                <a:gd name="T64" fmla="*/ 86 w 86"/>
                <a:gd name="T65" fmla="*/ 2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6" h="46">
                  <a:moveTo>
                    <a:pt x="86" y="21"/>
                  </a:moveTo>
                  <a:lnTo>
                    <a:pt x="85" y="26"/>
                  </a:lnTo>
                  <a:lnTo>
                    <a:pt x="83" y="30"/>
                  </a:lnTo>
                  <a:lnTo>
                    <a:pt x="79" y="35"/>
                  </a:lnTo>
                  <a:lnTo>
                    <a:pt x="75" y="38"/>
                  </a:lnTo>
                  <a:lnTo>
                    <a:pt x="68" y="41"/>
                  </a:lnTo>
                  <a:lnTo>
                    <a:pt x="61" y="44"/>
                  </a:lnTo>
                  <a:lnTo>
                    <a:pt x="53" y="45"/>
                  </a:lnTo>
                  <a:lnTo>
                    <a:pt x="45" y="46"/>
                  </a:lnTo>
                  <a:lnTo>
                    <a:pt x="36" y="46"/>
                  </a:lnTo>
                  <a:lnTo>
                    <a:pt x="28" y="45"/>
                  </a:lnTo>
                  <a:lnTo>
                    <a:pt x="21" y="44"/>
                  </a:lnTo>
                  <a:lnTo>
                    <a:pt x="14" y="41"/>
                  </a:lnTo>
                  <a:lnTo>
                    <a:pt x="8" y="38"/>
                  </a:lnTo>
                  <a:lnTo>
                    <a:pt x="5" y="35"/>
                  </a:lnTo>
                  <a:lnTo>
                    <a:pt x="1" y="30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2" y="17"/>
                  </a:lnTo>
                  <a:lnTo>
                    <a:pt x="6" y="12"/>
                  </a:lnTo>
                  <a:lnTo>
                    <a:pt x="11" y="8"/>
                  </a:lnTo>
                  <a:lnTo>
                    <a:pt x="17" y="5"/>
                  </a:lnTo>
                  <a:lnTo>
                    <a:pt x="24" y="3"/>
                  </a:lnTo>
                  <a:lnTo>
                    <a:pt x="32" y="2"/>
                  </a:lnTo>
                  <a:lnTo>
                    <a:pt x="41" y="0"/>
                  </a:lnTo>
                  <a:lnTo>
                    <a:pt x="51" y="0"/>
                  </a:lnTo>
                  <a:lnTo>
                    <a:pt x="59" y="0"/>
                  </a:lnTo>
                  <a:lnTo>
                    <a:pt x="66" y="3"/>
                  </a:lnTo>
                  <a:lnTo>
                    <a:pt x="73" y="5"/>
                  </a:lnTo>
                  <a:lnTo>
                    <a:pt x="78" y="8"/>
                  </a:lnTo>
                  <a:lnTo>
                    <a:pt x="82" y="12"/>
                  </a:lnTo>
                  <a:lnTo>
                    <a:pt x="85" y="17"/>
                  </a:lnTo>
                  <a:lnTo>
                    <a:pt x="86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2" name="Freeform 60"/>
            <p:cNvSpPr>
              <a:spLocks/>
            </p:cNvSpPr>
            <p:nvPr/>
          </p:nvSpPr>
          <p:spPr bwMode="auto">
            <a:xfrm>
              <a:off x="864399" y="3365407"/>
              <a:ext cx="68263" cy="36513"/>
            </a:xfrm>
            <a:custGeom>
              <a:avLst/>
              <a:gdLst>
                <a:gd name="T0" fmla="*/ 85 w 85"/>
                <a:gd name="T1" fmla="*/ 21 h 46"/>
                <a:gd name="T2" fmla="*/ 85 w 85"/>
                <a:gd name="T3" fmla="*/ 26 h 46"/>
                <a:gd name="T4" fmla="*/ 83 w 85"/>
                <a:gd name="T5" fmla="*/ 30 h 46"/>
                <a:gd name="T6" fmla="*/ 79 w 85"/>
                <a:gd name="T7" fmla="*/ 35 h 46"/>
                <a:gd name="T8" fmla="*/ 74 w 85"/>
                <a:gd name="T9" fmla="*/ 38 h 46"/>
                <a:gd name="T10" fmla="*/ 68 w 85"/>
                <a:gd name="T11" fmla="*/ 41 h 46"/>
                <a:gd name="T12" fmla="*/ 61 w 85"/>
                <a:gd name="T13" fmla="*/ 44 h 46"/>
                <a:gd name="T14" fmla="*/ 53 w 85"/>
                <a:gd name="T15" fmla="*/ 45 h 46"/>
                <a:gd name="T16" fmla="*/ 44 w 85"/>
                <a:gd name="T17" fmla="*/ 46 h 46"/>
                <a:gd name="T18" fmla="*/ 35 w 85"/>
                <a:gd name="T19" fmla="*/ 46 h 46"/>
                <a:gd name="T20" fmla="*/ 27 w 85"/>
                <a:gd name="T21" fmla="*/ 45 h 46"/>
                <a:gd name="T22" fmla="*/ 19 w 85"/>
                <a:gd name="T23" fmla="*/ 44 h 46"/>
                <a:gd name="T24" fmla="*/ 14 w 85"/>
                <a:gd name="T25" fmla="*/ 42 h 46"/>
                <a:gd name="T26" fmla="*/ 8 w 85"/>
                <a:gd name="T27" fmla="*/ 38 h 46"/>
                <a:gd name="T28" fmla="*/ 4 w 85"/>
                <a:gd name="T29" fmla="*/ 35 h 46"/>
                <a:gd name="T30" fmla="*/ 1 w 85"/>
                <a:gd name="T31" fmla="*/ 31 h 46"/>
                <a:gd name="T32" fmla="*/ 0 w 85"/>
                <a:gd name="T33" fmla="*/ 27 h 46"/>
                <a:gd name="T34" fmla="*/ 0 w 85"/>
                <a:gd name="T35" fmla="*/ 22 h 46"/>
                <a:gd name="T36" fmla="*/ 2 w 85"/>
                <a:gd name="T37" fmla="*/ 18 h 46"/>
                <a:gd name="T38" fmla="*/ 6 w 85"/>
                <a:gd name="T39" fmla="*/ 13 h 46"/>
                <a:gd name="T40" fmla="*/ 11 w 85"/>
                <a:gd name="T41" fmla="*/ 9 h 46"/>
                <a:gd name="T42" fmla="*/ 17 w 85"/>
                <a:gd name="T43" fmla="*/ 6 h 46"/>
                <a:gd name="T44" fmla="*/ 24 w 85"/>
                <a:gd name="T45" fmla="*/ 3 h 46"/>
                <a:gd name="T46" fmla="*/ 32 w 85"/>
                <a:gd name="T47" fmla="*/ 1 h 46"/>
                <a:gd name="T48" fmla="*/ 41 w 85"/>
                <a:gd name="T49" fmla="*/ 0 h 46"/>
                <a:gd name="T50" fmla="*/ 49 w 85"/>
                <a:gd name="T51" fmla="*/ 0 h 46"/>
                <a:gd name="T52" fmla="*/ 57 w 85"/>
                <a:gd name="T53" fmla="*/ 1 h 46"/>
                <a:gd name="T54" fmla="*/ 65 w 85"/>
                <a:gd name="T55" fmla="*/ 3 h 46"/>
                <a:gd name="T56" fmla="*/ 72 w 85"/>
                <a:gd name="T57" fmla="*/ 5 h 46"/>
                <a:gd name="T58" fmla="*/ 77 w 85"/>
                <a:gd name="T59" fmla="*/ 8 h 46"/>
                <a:gd name="T60" fmla="*/ 82 w 85"/>
                <a:gd name="T61" fmla="*/ 12 h 46"/>
                <a:gd name="T62" fmla="*/ 84 w 85"/>
                <a:gd name="T63" fmla="*/ 16 h 46"/>
                <a:gd name="T64" fmla="*/ 85 w 85"/>
                <a:gd name="T65" fmla="*/ 21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5" h="46">
                  <a:moveTo>
                    <a:pt x="85" y="21"/>
                  </a:moveTo>
                  <a:lnTo>
                    <a:pt x="85" y="26"/>
                  </a:lnTo>
                  <a:lnTo>
                    <a:pt x="83" y="30"/>
                  </a:lnTo>
                  <a:lnTo>
                    <a:pt x="79" y="35"/>
                  </a:lnTo>
                  <a:lnTo>
                    <a:pt x="74" y="38"/>
                  </a:lnTo>
                  <a:lnTo>
                    <a:pt x="68" y="41"/>
                  </a:lnTo>
                  <a:lnTo>
                    <a:pt x="61" y="44"/>
                  </a:lnTo>
                  <a:lnTo>
                    <a:pt x="53" y="45"/>
                  </a:lnTo>
                  <a:lnTo>
                    <a:pt x="44" y="46"/>
                  </a:lnTo>
                  <a:lnTo>
                    <a:pt x="35" y="46"/>
                  </a:lnTo>
                  <a:lnTo>
                    <a:pt x="27" y="45"/>
                  </a:lnTo>
                  <a:lnTo>
                    <a:pt x="19" y="44"/>
                  </a:lnTo>
                  <a:lnTo>
                    <a:pt x="14" y="42"/>
                  </a:lnTo>
                  <a:lnTo>
                    <a:pt x="8" y="38"/>
                  </a:lnTo>
                  <a:lnTo>
                    <a:pt x="4" y="35"/>
                  </a:lnTo>
                  <a:lnTo>
                    <a:pt x="1" y="31"/>
                  </a:lnTo>
                  <a:lnTo>
                    <a:pt x="0" y="27"/>
                  </a:lnTo>
                  <a:lnTo>
                    <a:pt x="0" y="22"/>
                  </a:lnTo>
                  <a:lnTo>
                    <a:pt x="2" y="18"/>
                  </a:lnTo>
                  <a:lnTo>
                    <a:pt x="6" y="13"/>
                  </a:lnTo>
                  <a:lnTo>
                    <a:pt x="11" y="9"/>
                  </a:lnTo>
                  <a:lnTo>
                    <a:pt x="17" y="6"/>
                  </a:lnTo>
                  <a:lnTo>
                    <a:pt x="24" y="3"/>
                  </a:lnTo>
                  <a:lnTo>
                    <a:pt x="32" y="1"/>
                  </a:lnTo>
                  <a:lnTo>
                    <a:pt x="41" y="0"/>
                  </a:lnTo>
                  <a:lnTo>
                    <a:pt x="49" y="0"/>
                  </a:lnTo>
                  <a:lnTo>
                    <a:pt x="57" y="1"/>
                  </a:lnTo>
                  <a:lnTo>
                    <a:pt x="65" y="3"/>
                  </a:lnTo>
                  <a:lnTo>
                    <a:pt x="72" y="5"/>
                  </a:lnTo>
                  <a:lnTo>
                    <a:pt x="77" y="8"/>
                  </a:lnTo>
                  <a:lnTo>
                    <a:pt x="82" y="12"/>
                  </a:lnTo>
                  <a:lnTo>
                    <a:pt x="84" y="16"/>
                  </a:lnTo>
                  <a:lnTo>
                    <a:pt x="85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3" name="Freeform 61"/>
            <p:cNvSpPr>
              <a:spLocks/>
            </p:cNvSpPr>
            <p:nvPr/>
          </p:nvSpPr>
          <p:spPr bwMode="auto">
            <a:xfrm>
              <a:off x="867574" y="3408269"/>
              <a:ext cx="66675" cy="36513"/>
            </a:xfrm>
            <a:custGeom>
              <a:avLst/>
              <a:gdLst>
                <a:gd name="T0" fmla="*/ 86 w 86"/>
                <a:gd name="T1" fmla="*/ 21 h 48"/>
                <a:gd name="T2" fmla="*/ 86 w 86"/>
                <a:gd name="T3" fmla="*/ 26 h 48"/>
                <a:gd name="T4" fmla="*/ 83 w 86"/>
                <a:gd name="T5" fmla="*/ 30 h 48"/>
                <a:gd name="T6" fmla="*/ 80 w 86"/>
                <a:gd name="T7" fmla="*/ 35 h 48"/>
                <a:gd name="T8" fmla="*/ 74 w 86"/>
                <a:gd name="T9" fmla="*/ 38 h 48"/>
                <a:gd name="T10" fmla="*/ 68 w 86"/>
                <a:gd name="T11" fmla="*/ 42 h 48"/>
                <a:gd name="T12" fmla="*/ 61 w 86"/>
                <a:gd name="T13" fmla="*/ 44 h 48"/>
                <a:gd name="T14" fmla="*/ 53 w 86"/>
                <a:gd name="T15" fmla="*/ 46 h 48"/>
                <a:gd name="T16" fmla="*/ 44 w 86"/>
                <a:gd name="T17" fmla="*/ 48 h 48"/>
                <a:gd name="T18" fmla="*/ 36 w 86"/>
                <a:gd name="T19" fmla="*/ 48 h 48"/>
                <a:gd name="T20" fmla="*/ 28 w 86"/>
                <a:gd name="T21" fmla="*/ 46 h 48"/>
                <a:gd name="T22" fmla="*/ 20 w 86"/>
                <a:gd name="T23" fmla="*/ 45 h 48"/>
                <a:gd name="T24" fmla="*/ 14 w 86"/>
                <a:gd name="T25" fmla="*/ 42 h 48"/>
                <a:gd name="T26" fmla="*/ 8 w 86"/>
                <a:gd name="T27" fmla="*/ 40 h 48"/>
                <a:gd name="T28" fmla="*/ 5 w 86"/>
                <a:gd name="T29" fmla="*/ 36 h 48"/>
                <a:gd name="T30" fmla="*/ 1 w 86"/>
                <a:gd name="T31" fmla="*/ 31 h 48"/>
                <a:gd name="T32" fmla="*/ 0 w 86"/>
                <a:gd name="T33" fmla="*/ 27 h 48"/>
                <a:gd name="T34" fmla="*/ 0 w 86"/>
                <a:gd name="T35" fmla="*/ 22 h 48"/>
                <a:gd name="T36" fmla="*/ 3 w 86"/>
                <a:gd name="T37" fmla="*/ 17 h 48"/>
                <a:gd name="T38" fmla="*/ 6 w 86"/>
                <a:gd name="T39" fmla="*/ 13 h 48"/>
                <a:gd name="T40" fmla="*/ 12 w 86"/>
                <a:gd name="T41" fmla="*/ 8 h 48"/>
                <a:gd name="T42" fmla="*/ 18 w 86"/>
                <a:gd name="T43" fmla="*/ 6 h 48"/>
                <a:gd name="T44" fmla="*/ 24 w 86"/>
                <a:gd name="T45" fmla="*/ 3 h 48"/>
                <a:gd name="T46" fmla="*/ 32 w 86"/>
                <a:gd name="T47" fmla="*/ 2 h 48"/>
                <a:gd name="T48" fmla="*/ 42 w 86"/>
                <a:gd name="T49" fmla="*/ 0 h 48"/>
                <a:gd name="T50" fmla="*/ 50 w 86"/>
                <a:gd name="T51" fmla="*/ 0 h 48"/>
                <a:gd name="T52" fmla="*/ 58 w 86"/>
                <a:gd name="T53" fmla="*/ 2 h 48"/>
                <a:gd name="T54" fmla="*/ 66 w 86"/>
                <a:gd name="T55" fmla="*/ 3 h 48"/>
                <a:gd name="T56" fmla="*/ 73 w 86"/>
                <a:gd name="T57" fmla="*/ 5 h 48"/>
                <a:gd name="T58" fmla="*/ 77 w 86"/>
                <a:gd name="T59" fmla="*/ 8 h 48"/>
                <a:gd name="T60" fmla="*/ 82 w 86"/>
                <a:gd name="T61" fmla="*/ 12 h 48"/>
                <a:gd name="T62" fmla="*/ 84 w 86"/>
                <a:gd name="T63" fmla="*/ 17 h 48"/>
                <a:gd name="T64" fmla="*/ 86 w 86"/>
                <a:gd name="T65" fmla="*/ 2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6" h="48">
                  <a:moveTo>
                    <a:pt x="86" y="21"/>
                  </a:moveTo>
                  <a:lnTo>
                    <a:pt x="86" y="26"/>
                  </a:lnTo>
                  <a:lnTo>
                    <a:pt x="83" y="30"/>
                  </a:lnTo>
                  <a:lnTo>
                    <a:pt x="80" y="35"/>
                  </a:lnTo>
                  <a:lnTo>
                    <a:pt x="74" y="38"/>
                  </a:lnTo>
                  <a:lnTo>
                    <a:pt x="68" y="42"/>
                  </a:lnTo>
                  <a:lnTo>
                    <a:pt x="61" y="44"/>
                  </a:lnTo>
                  <a:lnTo>
                    <a:pt x="53" y="46"/>
                  </a:lnTo>
                  <a:lnTo>
                    <a:pt x="44" y="48"/>
                  </a:lnTo>
                  <a:lnTo>
                    <a:pt x="36" y="48"/>
                  </a:lnTo>
                  <a:lnTo>
                    <a:pt x="28" y="46"/>
                  </a:lnTo>
                  <a:lnTo>
                    <a:pt x="20" y="45"/>
                  </a:lnTo>
                  <a:lnTo>
                    <a:pt x="14" y="42"/>
                  </a:lnTo>
                  <a:lnTo>
                    <a:pt x="8" y="40"/>
                  </a:lnTo>
                  <a:lnTo>
                    <a:pt x="5" y="36"/>
                  </a:lnTo>
                  <a:lnTo>
                    <a:pt x="1" y="31"/>
                  </a:lnTo>
                  <a:lnTo>
                    <a:pt x="0" y="27"/>
                  </a:lnTo>
                  <a:lnTo>
                    <a:pt x="0" y="22"/>
                  </a:lnTo>
                  <a:lnTo>
                    <a:pt x="3" y="17"/>
                  </a:lnTo>
                  <a:lnTo>
                    <a:pt x="6" y="13"/>
                  </a:lnTo>
                  <a:lnTo>
                    <a:pt x="12" y="8"/>
                  </a:lnTo>
                  <a:lnTo>
                    <a:pt x="18" y="6"/>
                  </a:lnTo>
                  <a:lnTo>
                    <a:pt x="24" y="3"/>
                  </a:lnTo>
                  <a:lnTo>
                    <a:pt x="32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8" y="2"/>
                  </a:lnTo>
                  <a:lnTo>
                    <a:pt x="66" y="3"/>
                  </a:lnTo>
                  <a:lnTo>
                    <a:pt x="73" y="5"/>
                  </a:lnTo>
                  <a:lnTo>
                    <a:pt x="77" y="8"/>
                  </a:lnTo>
                  <a:lnTo>
                    <a:pt x="82" y="12"/>
                  </a:lnTo>
                  <a:lnTo>
                    <a:pt x="84" y="17"/>
                  </a:lnTo>
                  <a:lnTo>
                    <a:pt x="86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" name="Freeform 62"/>
            <p:cNvSpPr>
              <a:spLocks/>
            </p:cNvSpPr>
            <p:nvPr/>
          </p:nvSpPr>
          <p:spPr bwMode="auto">
            <a:xfrm>
              <a:off x="992987" y="3305082"/>
              <a:ext cx="42863" cy="147638"/>
            </a:xfrm>
            <a:custGeom>
              <a:avLst/>
              <a:gdLst>
                <a:gd name="T0" fmla="*/ 0 w 55"/>
                <a:gd name="T1" fmla="*/ 0 h 187"/>
                <a:gd name="T2" fmla="*/ 16 w 55"/>
                <a:gd name="T3" fmla="*/ 187 h 187"/>
                <a:gd name="T4" fmla="*/ 43 w 55"/>
                <a:gd name="T5" fmla="*/ 176 h 187"/>
                <a:gd name="T6" fmla="*/ 55 w 55"/>
                <a:gd name="T7" fmla="*/ 11 h 187"/>
                <a:gd name="T8" fmla="*/ 0 w 55"/>
                <a:gd name="T9" fmla="*/ 0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5" h="187">
                  <a:moveTo>
                    <a:pt x="0" y="0"/>
                  </a:moveTo>
                  <a:lnTo>
                    <a:pt x="16" y="187"/>
                  </a:lnTo>
                  <a:lnTo>
                    <a:pt x="43" y="176"/>
                  </a:lnTo>
                  <a:lnTo>
                    <a:pt x="55" y="1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7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" name="Freeform 63"/>
            <p:cNvSpPr>
              <a:spLocks/>
            </p:cNvSpPr>
            <p:nvPr/>
          </p:nvSpPr>
          <p:spPr bwMode="auto">
            <a:xfrm>
              <a:off x="1031087" y="3682907"/>
              <a:ext cx="428625" cy="142875"/>
            </a:xfrm>
            <a:custGeom>
              <a:avLst/>
              <a:gdLst>
                <a:gd name="T0" fmla="*/ 0 w 540"/>
                <a:gd name="T1" fmla="*/ 7 h 180"/>
                <a:gd name="T2" fmla="*/ 42 w 540"/>
                <a:gd name="T3" fmla="*/ 180 h 180"/>
                <a:gd name="T4" fmla="*/ 281 w 540"/>
                <a:gd name="T5" fmla="*/ 169 h 180"/>
                <a:gd name="T6" fmla="*/ 308 w 540"/>
                <a:gd name="T7" fmla="*/ 89 h 180"/>
                <a:gd name="T8" fmla="*/ 352 w 540"/>
                <a:gd name="T9" fmla="*/ 142 h 180"/>
                <a:gd name="T10" fmla="*/ 540 w 540"/>
                <a:gd name="T11" fmla="*/ 130 h 180"/>
                <a:gd name="T12" fmla="*/ 486 w 540"/>
                <a:gd name="T13" fmla="*/ 0 h 180"/>
                <a:gd name="T14" fmla="*/ 0 w 540"/>
                <a:gd name="T15" fmla="*/ 7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540" h="180">
                  <a:moveTo>
                    <a:pt x="0" y="7"/>
                  </a:moveTo>
                  <a:lnTo>
                    <a:pt x="42" y="180"/>
                  </a:lnTo>
                  <a:lnTo>
                    <a:pt x="281" y="169"/>
                  </a:lnTo>
                  <a:lnTo>
                    <a:pt x="308" y="89"/>
                  </a:lnTo>
                  <a:lnTo>
                    <a:pt x="352" y="142"/>
                  </a:lnTo>
                  <a:lnTo>
                    <a:pt x="540" y="130"/>
                  </a:lnTo>
                  <a:lnTo>
                    <a:pt x="486" y="0"/>
                  </a:lnTo>
                  <a:lnTo>
                    <a:pt x="0" y="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" name="Freeform 64"/>
            <p:cNvSpPr>
              <a:spLocks/>
            </p:cNvSpPr>
            <p:nvPr/>
          </p:nvSpPr>
          <p:spPr bwMode="auto">
            <a:xfrm>
              <a:off x="1589887" y="3271744"/>
              <a:ext cx="123825" cy="160338"/>
            </a:xfrm>
            <a:custGeom>
              <a:avLst/>
              <a:gdLst>
                <a:gd name="T0" fmla="*/ 151 w 155"/>
                <a:gd name="T1" fmla="*/ 88 h 202"/>
                <a:gd name="T2" fmla="*/ 141 w 155"/>
                <a:gd name="T3" fmla="*/ 76 h 202"/>
                <a:gd name="T4" fmla="*/ 143 w 155"/>
                <a:gd name="T5" fmla="*/ 63 h 202"/>
                <a:gd name="T6" fmla="*/ 152 w 155"/>
                <a:gd name="T7" fmla="*/ 48 h 202"/>
                <a:gd name="T8" fmla="*/ 151 w 155"/>
                <a:gd name="T9" fmla="*/ 31 h 202"/>
                <a:gd name="T10" fmla="*/ 138 w 155"/>
                <a:gd name="T11" fmla="*/ 16 h 202"/>
                <a:gd name="T12" fmla="*/ 117 w 155"/>
                <a:gd name="T13" fmla="*/ 4 h 202"/>
                <a:gd name="T14" fmla="*/ 90 w 155"/>
                <a:gd name="T15" fmla="*/ 0 h 202"/>
                <a:gd name="T16" fmla="*/ 60 w 155"/>
                <a:gd name="T17" fmla="*/ 2 h 202"/>
                <a:gd name="T18" fmla="*/ 32 w 155"/>
                <a:gd name="T19" fmla="*/ 10 h 202"/>
                <a:gd name="T20" fmla="*/ 12 w 155"/>
                <a:gd name="T21" fmla="*/ 24 h 202"/>
                <a:gd name="T22" fmla="*/ 2 w 155"/>
                <a:gd name="T23" fmla="*/ 40 h 202"/>
                <a:gd name="T24" fmla="*/ 3 w 155"/>
                <a:gd name="T25" fmla="*/ 56 h 202"/>
                <a:gd name="T26" fmla="*/ 11 w 155"/>
                <a:gd name="T27" fmla="*/ 69 h 202"/>
                <a:gd name="T28" fmla="*/ 10 w 155"/>
                <a:gd name="T29" fmla="*/ 82 h 202"/>
                <a:gd name="T30" fmla="*/ 1 w 155"/>
                <a:gd name="T31" fmla="*/ 98 h 202"/>
                <a:gd name="T32" fmla="*/ 2 w 155"/>
                <a:gd name="T33" fmla="*/ 114 h 202"/>
                <a:gd name="T34" fmla="*/ 14 w 155"/>
                <a:gd name="T35" fmla="*/ 128 h 202"/>
                <a:gd name="T36" fmla="*/ 14 w 155"/>
                <a:gd name="T37" fmla="*/ 140 h 202"/>
                <a:gd name="T38" fmla="*/ 5 w 155"/>
                <a:gd name="T39" fmla="*/ 155 h 202"/>
                <a:gd name="T40" fmla="*/ 7 w 155"/>
                <a:gd name="T41" fmla="*/ 173 h 202"/>
                <a:gd name="T42" fmla="*/ 18 w 155"/>
                <a:gd name="T43" fmla="*/ 188 h 202"/>
                <a:gd name="T44" fmla="*/ 39 w 155"/>
                <a:gd name="T45" fmla="*/ 198 h 202"/>
                <a:gd name="T46" fmla="*/ 67 w 155"/>
                <a:gd name="T47" fmla="*/ 202 h 202"/>
                <a:gd name="T48" fmla="*/ 98 w 155"/>
                <a:gd name="T49" fmla="*/ 200 h 202"/>
                <a:gd name="T50" fmla="*/ 124 w 155"/>
                <a:gd name="T51" fmla="*/ 192 h 202"/>
                <a:gd name="T52" fmla="*/ 144 w 155"/>
                <a:gd name="T53" fmla="*/ 179 h 202"/>
                <a:gd name="T54" fmla="*/ 154 w 155"/>
                <a:gd name="T55" fmla="*/ 163 h 202"/>
                <a:gd name="T56" fmla="*/ 153 w 155"/>
                <a:gd name="T57" fmla="*/ 146 h 202"/>
                <a:gd name="T58" fmla="*/ 143 w 155"/>
                <a:gd name="T59" fmla="*/ 132 h 202"/>
                <a:gd name="T60" fmla="*/ 143 w 155"/>
                <a:gd name="T61" fmla="*/ 120 h 202"/>
                <a:gd name="T62" fmla="*/ 151 w 155"/>
                <a:gd name="T63" fmla="*/ 105 h 2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55" h="202">
                  <a:moveTo>
                    <a:pt x="152" y="96"/>
                  </a:moveTo>
                  <a:lnTo>
                    <a:pt x="151" y="88"/>
                  </a:lnTo>
                  <a:lnTo>
                    <a:pt x="147" y="82"/>
                  </a:lnTo>
                  <a:lnTo>
                    <a:pt x="141" y="76"/>
                  </a:lnTo>
                  <a:lnTo>
                    <a:pt x="135" y="70"/>
                  </a:lnTo>
                  <a:lnTo>
                    <a:pt x="143" y="63"/>
                  </a:lnTo>
                  <a:lnTo>
                    <a:pt x="148" y="56"/>
                  </a:lnTo>
                  <a:lnTo>
                    <a:pt x="152" y="48"/>
                  </a:lnTo>
                  <a:lnTo>
                    <a:pt x="153" y="40"/>
                  </a:lnTo>
                  <a:lnTo>
                    <a:pt x="151" y="31"/>
                  </a:lnTo>
                  <a:lnTo>
                    <a:pt x="146" y="23"/>
                  </a:lnTo>
                  <a:lnTo>
                    <a:pt x="138" y="16"/>
                  </a:lnTo>
                  <a:lnTo>
                    <a:pt x="129" y="9"/>
                  </a:lnTo>
                  <a:lnTo>
                    <a:pt x="117" y="4"/>
                  </a:lnTo>
                  <a:lnTo>
                    <a:pt x="105" y="2"/>
                  </a:lnTo>
                  <a:lnTo>
                    <a:pt x="90" y="0"/>
                  </a:lnTo>
                  <a:lnTo>
                    <a:pt x="75" y="0"/>
                  </a:lnTo>
                  <a:lnTo>
                    <a:pt x="60" y="2"/>
                  </a:lnTo>
                  <a:lnTo>
                    <a:pt x="45" y="5"/>
                  </a:lnTo>
                  <a:lnTo>
                    <a:pt x="32" y="10"/>
                  </a:lnTo>
                  <a:lnTo>
                    <a:pt x="22" y="17"/>
                  </a:lnTo>
                  <a:lnTo>
                    <a:pt x="12" y="24"/>
                  </a:lnTo>
                  <a:lnTo>
                    <a:pt x="5" y="32"/>
                  </a:lnTo>
                  <a:lnTo>
                    <a:pt x="2" y="40"/>
                  </a:lnTo>
                  <a:lnTo>
                    <a:pt x="1" y="49"/>
                  </a:lnTo>
                  <a:lnTo>
                    <a:pt x="3" y="56"/>
                  </a:lnTo>
                  <a:lnTo>
                    <a:pt x="7" y="63"/>
                  </a:lnTo>
                  <a:lnTo>
                    <a:pt x="11" y="69"/>
                  </a:lnTo>
                  <a:lnTo>
                    <a:pt x="18" y="75"/>
                  </a:lnTo>
                  <a:lnTo>
                    <a:pt x="10" y="82"/>
                  </a:lnTo>
                  <a:lnTo>
                    <a:pt x="4" y="88"/>
                  </a:lnTo>
                  <a:lnTo>
                    <a:pt x="1" y="98"/>
                  </a:lnTo>
                  <a:lnTo>
                    <a:pt x="0" y="106"/>
                  </a:lnTo>
                  <a:lnTo>
                    <a:pt x="2" y="114"/>
                  </a:lnTo>
                  <a:lnTo>
                    <a:pt x="7" y="121"/>
                  </a:lnTo>
                  <a:lnTo>
                    <a:pt x="14" y="128"/>
                  </a:lnTo>
                  <a:lnTo>
                    <a:pt x="22" y="133"/>
                  </a:lnTo>
                  <a:lnTo>
                    <a:pt x="14" y="140"/>
                  </a:lnTo>
                  <a:lnTo>
                    <a:pt x="8" y="148"/>
                  </a:lnTo>
                  <a:lnTo>
                    <a:pt x="5" y="155"/>
                  </a:lnTo>
                  <a:lnTo>
                    <a:pt x="4" y="163"/>
                  </a:lnTo>
                  <a:lnTo>
                    <a:pt x="7" y="173"/>
                  </a:lnTo>
                  <a:lnTo>
                    <a:pt x="11" y="181"/>
                  </a:lnTo>
                  <a:lnTo>
                    <a:pt x="18" y="188"/>
                  </a:lnTo>
                  <a:lnTo>
                    <a:pt x="29" y="193"/>
                  </a:lnTo>
                  <a:lnTo>
                    <a:pt x="39" y="198"/>
                  </a:lnTo>
                  <a:lnTo>
                    <a:pt x="53" y="201"/>
                  </a:lnTo>
                  <a:lnTo>
                    <a:pt x="67" y="202"/>
                  </a:lnTo>
                  <a:lnTo>
                    <a:pt x="83" y="202"/>
                  </a:lnTo>
                  <a:lnTo>
                    <a:pt x="98" y="200"/>
                  </a:lnTo>
                  <a:lnTo>
                    <a:pt x="111" y="198"/>
                  </a:lnTo>
                  <a:lnTo>
                    <a:pt x="124" y="192"/>
                  </a:lnTo>
                  <a:lnTo>
                    <a:pt x="135" y="186"/>
                  </a:lnTo>
                  <a:lnTo>
                    <a:pt x="144" y="179"/>
                  </a:lnTo>
                  <a:lnTo>
                    <a:pt x="151" y="171"/>
                  </a:lnTo>
                  <a:lnTo>
                    <a:pt x="154" y="163"/>
                  </a:lnTo>
                  <a:lnTo>
                    <a:pt x="155" y="154"/>
                  </a:lnTo>
                  <a:lnTo>
                    <a:pt x="153" y="146"/>
                  </a:lnTo>
                  <a:lnTo>
                    <a:pt x="148" y="139"/>
                  </a:lnTo>
                  <a:lnTo>
                    <a:pt x="143" y="132"/>
                  </a:lnTo>
                  <a:lnTo>
                    <a:pt x="135" y="126"/>
                  </a:lnTo>
                  <a:lnTo>
                    <a:pt x="143" y="120"/>
                  </a:lnTo>
                  <a:lnTo>
                    <a:pt x="147" y="113"/>
                  </a:lnTo>
                  <a:lnTo>
                    <a:pt x="151" y="105"/>
                  </a:lnTo>
                  <a:lnTo>
                    <a:pt x="152" y="96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" name="Freeform 65"/>
            <p:cNvSpPr>
              <a:spLocks/>
            </p:cNvSpPr>
            <p:nvPr/>
          </p:nvSpPr>
          <p:spPr bwMode="auto">
            <a:xfrm>
              <a:off x="1615287" y="3287619"/>
              <a:ext cx="68263" cy="38100"/>
            </a:xfrm>
            <a:custGeom>
              <a:avLst/>
              <a:gdLst>
                <a:gd name="T0" fmla="*/ 85 w 85"/>
                <a:gd name="T1" fmla="*/ 21 h 48"/>
                <a:gd name="T2" fmla="*/ 85 w 85"/>
                <a:gd name="T3" fmla="*/ 26 h 48"/>
                <a:gd name="T4" fmla="*/ 83 w 85"/>
                <a:gd name="T5" fmla="*/ 30 h 48"/>
                <a:gd name="T6" fmla="*/ 79 w 85"/>
                <a:gd name="T7" fmla="*/ 35 h 48"/>
                <a:gd name="T8" fmla="*/ 74 w 85"/>
                <a:gd name="T9" fmla="*/ 38 h 48"/>
                <a:gd name="T10" fmla="*/ 68 w 85"/>
                <a:gd name="T11" fmla="*/ 42 h 48"/>
                <a:gd name="T12" fmla="*/ 61 w 85"/>
                <a:gd name="T13" fmla="*/ 44 h 48"/>
                <a:gd name="T14" fmla="*/ 53 w 85"/>
                <a:gd name="T15" fmla="*/ 47 h 48"/>
                <a:gd name="T16" fmla="*/ 44 w 85"/>
                <a:gd name="T17" fmla="*/ 48 h 48"/>
                <a:gd name="T18" fmla="*/ 36 w 85"/>
                <a:gd name="T19" fmla="*/ 48 h 48"/>
                <a:gd name="T20" fmla="*/ 28 w 85"/>
                <a:gd name="T21" fmla="*/ 47 h 48"/>
                <a:gd name="T22" fmla="*/ 20 w 85"/>
                <a:gd name="T23" fmla="*/ 45 h 48"/>
                <a:gd name="T24" fmla="*/ 14 w 85"/>
                <a:gd name="T25" fmla="*/ 42 h 48"/>
                <a:gd name="T26" fmla="*/ 8 w 85"/>
                <a:gd name="T27" fmla="*/ 40 h 48"/>
                <a:gd name="T28" fmla="*/ 5 w 85"/>
                <a:gd name="T29" fmla="*/ 36 h 48"/>
                <a:gd name="T30" fmla="*/ 1 w 85"/>
                <a:gd name="T31" fmla="*/ 32 h 48"/>
                <a:gd name="T32" fmla="*/ 0 w 85"/>
                <a:gd name="T33" fmla="*/ 27 h 48"/>
                <a:gd name="T34" fmla="*/ 0 w 85"/>
                <a:gd name="T35" fmla="*/ 22 h 48"/>
                <a:gd name="T36" fmla="*/ 2 w 85"/>
                <a:gd name="T37" fmla="*/ 17 h 48"/>
                <a:gd name="T38" fmla="*/ 6 w 85"/>
                <a:gd name="T39" fmla="*/ 13 h 48"/>
                <a:gd name="T40" fmla="*/ 11 w 85"/>
                <a:gd name="T41" fmla="*/ 9 h 48"/>
                <a:gd name="T42" fmla="*/ 17 w 85"/>
                <a:gd name="T43" fmla="*/ 6 h 48"/>
                <a:gd name="T44" fmla="*/ 24 w 85"/>
                <a:gd name="T45" fmla="*/ 3 h 48"/>
                <a:gd name="T46" fmla="*/ 32 w 85"/>
                <a:gd name="T47" fmla="*/ 2 h 48"/>
                <a:gd name="T48" fmla="*/ 41 w 85"/>
                <a:gd name="T49" fmla="*/ 0 h 48"/>
                <a:gd name="T50" fmla="*/ 50 w 85"/>
                <a:gd name="T51" fmla="*/ 0 h 48"/>
                <a:gd name="T52" fmla="*/ 58 w 85"/>
                <a:gd name="T53" fmla="*/ 2 h 48"/>
                <a:gd name="T54" fmla="*/ 66 w 85"/>
                <a:gd name="T55" fmla="*/ 3 h 48"/>
                <a:gd name="T56" fmla="*/ 73 w 85"/>
                <a:gd name="T57" fmla="*/ 5 h 48"/>
                <a:gd name="T58" fmla="*/ 77 w 85"/>
                <a:gd name="T59" fmla="*/ 9 h 48"/>
                <a:gd name="T60" fmla="*/ 82 w 85"/>
                <a:gd name="T61" fmla="*/ 12 h 48"/>
                <a:gd name="T62" fmla="*/ 84 w 85"/>
                <a:gd name="T63" fmla="*/ 17 h 48"/>
                <a:gd name="T64" fmla="*/ 85 w 85"/>
                <a:gd name="T65" fmla="*/ 21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5" h="48">
                  <a:moveTo>
                    <a:pt x="85" y="21"/>
                  </a:moveTo>
                  <a:lnTo>
                    <a:pt x="85" y="26"/>
                  </a:lnTo>
                  <a:lnTo>
                    <a:pt x="83" y="30"/>
                  </a:lnTo>
                  <a:lnTo>
                    <a:pt x="79" y="35"/>
                  </a:lnTo>
                  <a:lnTo>
                    <a:pt x="74" y="38"/>
                  </a:lnTo>
                  <a:lnTo>
                    <a:pt x="68" y="42"/>
                  </a:lnTo>
                  <a:lnTo>
                    <a:pt x="61" y="44"/>
                  </a:lnTo>
                  <a:lnTo>
                    <a:pt x="53" y="47"/>
                  </a:lnTo>
                  <a:lnTo>
                    <a:pt x="44" y="48"/>
                  </a:lnTo>
                  <a:lnTo>
                    <a:pt x="36" y="48"/>
                  </a:lnTo>
                  <a:lnTo>
                    <a:pt x="28" y="47"/>
                  </a:lnTo>
                  <a:lnTo>
                    <a:pt x="20" y="45"/>
                  </a:lnTo>
                  <a:lnTo>
                    <a:pt x="14" y="42"/>
                  </a:lnTo>
                  <a:lnTo>
                    <a:pt x="8" y="40"/>
                  </a:lnTo>
                  <a:lnTo>
                    <a:pt x="5" y="36"/>
                  </a:lnTo>
                  <a:lnTo>
                    <a:pt x="1" y="32"/>
                  </a:lnTo>
                  <a:lnTo>
                    <a:pt x="0" y="27"/>
                  </a:lnTo>
                  <a:lnTo>
                    <a:pt x="0" y="22"/>
                  </a:lnTo>
                  <a:lnTo>
                    <a:pt x="2" y="17"/>
                  </a:lnTo>
                  <a:lnTo>
                    <a:pt x="6" y="13"/>
                  </a:lnTo>
                  <a:lnTo>
                    <a:pt x="11" y="9"/>
                  </a:lnTo>
                  <a:lnTo>
                    <a:pt x="17" y="6"/>
                  </a:lnTo>
                  <a:lnTo>
                    <a:pt x="24" y="3"/>
                  </a:lnTo>
                  <a:lnTo>
                    <a:pt x="32" y="2"/>
                  </a:lnTo>
                  <a:lnTo>
                    <a:pt x="41" y="0"/>
                  </a:lnTo>
                  <a:lnTo>
                    <a:pt x="50" y="0"/>
                  </a:lnTo>
                  <a:lnTo>
                    <a:pt x="58" y="2"/>
                  </a:lnTo>
                  <a:lnTo>
                    <a:pt x="66" y="3"/>
                  </a:lnTo>
                  <a:lnTo>
                    <a:pt x="73" y="5"/>
                  </a:lnTo>
                  <a:lnTo>
                    <a:pt x="77" y="9"/>
                  </a:lnTo>
                  <a:lnTo>
                    <a:pt x="82" y="12"/>
                  </a:lnTo>
                  <a:lnTo>
                    <a:pt x="84" y="17"/>
                  </a:lnTo>
                  <a:lnTo>
                    <a:pt x="85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" name="Freeform 66"/>
            <p:cNvSpPr>
              <a:spLocks/>
            </p:cNvSpPr>
            <p:nvPr/>
          </p:nvSpPr>
          <p:spPr bwMode="auto">
            <a:xfrm>
              <a:off x="1613699" y="3330482"/>
              <a:ext cx="68263" cy="36513"/>
            </a:xfrm>
            <a:custGeom>
              <a:avLst/>
              <a:gdLst>
                <a:gd name="T0" fmla="*/ 85 w 85"/>
                <a:gd name="T1" fmla="*/ 21 h 47"/>
                <a:gd name="T2" fmla="*/ 85 w 85"/>
                <a:gd name="T3" fmla="*/ 26 h 47"/>
                <a:gd name="T4" fmla="*/ 83 w 85"/>
                <a:gd name="T5" fmla="*/ 30 h 47"/>
                <a:gd name="T6" fmla="*/ 79 w 85"/>
                <a:gd name="T7" fmla="*/ 35 h 47"/>
                <a:gd name="T8" fmla="*/ 74 w 85"/>
                <a:gd name="T9" fmla="*/ 38 h 47"/>
                <a:gd name="T10" fmla="*/ 68 w 85"/>
                <a:gd name="T11" fmla="*/ 41 h 47"/>
                <a:gd name="T12" fmla="*/ 61 w 85"/>
                <a:gd name="T13" fmla="*/ 44 h 47"/>
                <a:gd name="T14" fmla="*/ 53 w 85"/>
                <a:gd name="T15" fmla="*/ 45 h 47"/>
                <a:gd name="T16" fmla="*/ 44 w 85"/>
                <a:gd name="T17" fmla="*/ 47 h 47"/>
                <a:gd name="T18" fmla="*/ 36 w 85"/>
                <a:gd name="T19" fmla="*/ 47 h 47"/>
                <a:gd name="T20" fmla="*/ 27 w 85"/>
                <a:gd name="T21" fmla="*/ 45 h 47"/>
                <a:gd name="T22" fmla="*/ 19 w 85"/>
                <a:gd name="T23" fmla="*/ 44 h 47"/>
                <a:gd name="T24" fmla="*/ 14 w 85"/>
                <a:gd name="T25" fmla="*/ 41 h 47"/>
                <a:gd name="T26" fmla="*/ 8 w 85"/>
                <a:gd name="T27" fmla="*/ 38 h 47"/>
                <a:gd name="T28" fmla="*/ 3 w 85"/>
                <a:gd name="T29" fmla="*/ 35 h 47"/>
                <a:gd name="T30" fmla="*/ 1 w 85"/>
                <a:gd name="T31" fmla="*/ 30 h 47"/>
                <a:gd name="T32" fmla="*/ 0 w 85"/>
                <a:gd name="T33" fmla="*/ 26 h 47"/>
                <a:gd name="T34" fmla="*/ 0 w 85"/>
                <a:gd name="T35" fmla="*/ 21 h 47"/>
                <a:gd name="T36" fmla="*/ 2 w 85"/>
                <a:gd name="T37" fmla="*/ 17 h 47"/>
                <a:gd name="T38" fmla="*/ 6 w 85"/>
                <a:gd name="T39" fmla="*/ 12 h 47"/>
                <a:gd name="T40" fmla="*/ 11 w 85"/>
                <a:gd name="T41" fmla="*/ 9 h 47"/>
                <a:gd name="T42" fmla="*/ 17 w 85"/>
                <a:gd name="T43" fmla="*/ 5 h 47"/>
                <a:gd name="T44" fmla="*/ 24 w 85"/>
                <a:gd name="T45" fmla="*/ 3 h 47"/>
                <a:gd name="T46" fmla="*/ 32 w 85"/>
                <a:gd name="T47" fmla="*/ 2 h 47"/>
                <a:gd name="T48" fmla="*/ 41 w 85"/>
                <a:gd name="T49" fmla="*/ 0 h 47"/>
                <a:gd name="T50" fmla="*/ 49 w 85"/>
                <a:gd name="T51" fmla="*/ 0 h 47"/>
                <a:gd name="T52" fmla="*/ 57 w 85"/>
                <a:gd name="T53" fmla="*/ 0 h 47"/>
                <a:gd name="T54" fmla="*/ 65 w 85"/>
                <a:gd name="T55" fmla="*/ 3 h 47"/>
                <a:gd name="T56" fmla="*/ 71 w 85"/>
                <a:gd name="T57" fmla="*/ 5 h 47"/>
                <a:gd name="T58" fmla="*/ 77 w 85"/>
                <a:gd name="T59" fmla="*/ 9 h 47"/>
                <a:gd name="T60" fmla="*/ 80 w 85"/>
                <a:gd name="T61" fmla="*/ 12 h 47"/>
                <a:gd name="T62" fmla="*/ 84 w 85"/>
                <a:gd name="T63" fmla="*/ 17 h 47"/>
                <a:gd name="T64" fmla="*/ 85 w 85"/>
                <a:gd name="T65" fmla="*/ 21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5" h="47">
                  <a:moveTo>
                    <a:pt x="85" y="21"/>
                  </a:moveTo>
                  <a:lnTo>
                    <a:pt x="85" y="26"/>
                  </a:lnTo>
                  <a:lnTo>
                    <a:pt x="83" y="30"/>
                  </a:lnTo>
                  <a:lnTo>
                    <a:pt x="79" y="35"/>
                  </a:lnTo>
                  <a:lnTo>
                    <a:pt x="74" y="38"/>
                  </a:lnTo>
                  <a:lnTo>
                    <a:pt x="68" y="41"/>
                  </a:lnTo>
                  <a:lnTo>
                    <a:pt x="61" y="44"/>
                  </a:lnTo>
                  <a:lnTo>
                    <a:pt x="53" y="45"/>
                  </a:lnTo>
                  <a:lnTo>
                    <a:pt x="44" y="47"/>
                  </a:lnTo>
                  <a:lnTo>
                    <a:pt x="36" y="47"/>
                  </a:lnTo>
                  <a:lnTo>
                    <a:pt x="27" y="45"/>
                  </a:lnTo>
                  <a:lnTo>
                    <a:pt x="19" y="44"/>
                  </a:lnTo>
                  <a:lnTo>
                    <a:pt x="14" y="41"/>
                  </a:lnTo>
                  <a:lnTo>
                    <a:pt x="8" y="38"/>
                  </a:lnTo>
                  <a:lnTo>
                    <a:pt x="3" y="35"/>
                  </a:lnTo>
                  <a:lnTo>
                    <a:pt x="1" y="30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2" y="17"/>
                  </a:lnTo>
                  <a:lnTo>
                    <a:pt x="6" y="12"/>
                  </a:lnTo>
                  <a:lnTo>
                    <a:pt x="11" y="9"/>
                  </a:lnTo>
                  <a:lnTo>
                    <a:pt x="17" y="5"/>
                  </a:lnTo>
                  <a:lnTo>
                    <a:pt x="24" y="3"/>
                  </a:lnTo>
                  <a:lnTo>
                    <a:pt x="32" y="2"/>
                  </a:lnTo>
                  <a:lnTo>
                    <a:pt x="41" y="0"/>
                  </a:lnTo>
                  <a:lnTo>
                    <a:pt x="49" y="0"/>
                  </a:lnTo>
                  <a:lnTo>
                    <a:pt x="57" y="0"/>
                  </a:lnTo>
                  <a:lnTo>
                    <a:pt x="65" y="3"/>
                  </a:lnTo>
                  <a:lnTo>
                    <a:pt x="71" y="5"/>
                  </a:lnTo>
                  <a:lnTo>
                    <a:pt x="77" y="9"/>
                  </a:lnTo>
                  <a:lnTo>
                    <a:pt x="80" y="12"/>
                  </a:lnTo>
                  <a:lnTo>
                    <a:pt x="84" y="17"/>
                  </a:lnTo>
                  <a:lnTo>
                    <a:pt x="85" y="2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" name="Freeform 67"/>
            <p:cNvSpPr>
              <a:spLocks/>
            </p:cNvSpPr>
            <p:nvPr/>
          </p:nvSpPr>
          <p:spPr bwMode="auto">
            <a:xfrm>
              <a:off x="1616874" y="3373344"/>
              <a:ext cx="68263" cy="36513"/>
            </a:xfrm>
            <a:custGeom>
              <a:avLst/>
              <a:gdLst>
                <a:gd name="T0" fmla="*/ 86 w 86"/>
                <a:gd name="T1" fmla="*/ 20 h 46"/>
                <a:gd name="T2" fmla="*/ 86 w 86"/>
                <a:gd name="T3" fmla="*/ 25 h 46"/>
                <a:gd name="T4" fmla="*/ 83 w 86"/>
                <a:gd name="T5" fmla="*/ 30 h 46"/>
                <a:gd name="T6" fmla="*/ 80 w 86"/>
                <a:gd name="T7" fmla="*/ 34 h 46"/>
                <a:gd name="T8" fmla="*/ 74 w 86"/>
                <a:gd name="T9" fmla="*/ 38 h 46"/>
                <a:gd name="T10" fmla="*/ 68 w 86"/>
                <a:gd name="T11" fmla="*/ 40 h 46"/>
                <a:gd name="T12" fmla="*/ 61 w 86"/>
                <a:gd name="T13" fmla="*/ 43 h 46"/>
                <a:gd name="T14" fmla="*/ 53 w 86"/>
                <a:gd name="T15" fmla="*/ 45 h 46"/>
                <a:gd name="T16" fmla="*/ 44 w 86"/>
                <a:gd name="T17" fmla="*/ 46 h 46"/>
                <a:gd name="T18" fmla="*/ 36 w 86"/>
                <a:gd name="T19" fmla="*/ 46 h 46"/>
                <a:gd name="T20" fmla="*/ 28 w 86"/>
                <a:gd name="T21" fmla="*/ 45 h 46"/>
                <a:gd name="T22" fmla="*/ 20 w 86"/>
                <a:gd name="T23" fmla="*/ 43 h 46"/>
                <a:gd name="T24" fmla="*/ 14 w 86"/>
                <a:gd name="T25" fmla="*/ 41 h 46"/>
                <a:gd name="T26" fmla="*/ 8 w 86"/>
                <a:gd name="T27" fmla="*/ 38 h 46"/>
                <a:gd name="T28" fmla="*/ 4 w 86"/>
                <a:gd name="T29" fmla="*/ 34 h 46"/>
                <a:gd name="T30" fmla="*/ 1 w 86"/>
                <a:gd name="T31" fmla="*/ 31 h 46"/>
                <a:gd name="T32" fmla="*/ 0 w 86"/>
                <a:gd name="T33" fmla="*/ 26 h 46"/>
                <a:gd name="T34" fmla="*/ 0 w 86"/>
                <a:gd name="T35" fmla="*/ 21 h 46"/>
                <a:gd name="T36" fmla="*/ 3 w 86"/>
                <a:gd name="T37" fmla="*/ 17 h 46"/>
                <a:gd name="T38" fmla="*/ 6 w 86"/>
                <a:gd name="T39" fmla="*/ 12 h 46"/>
                <a:gd name="T40" fmla="*/ 12 w 86"/>
                <a:gd name="T41" fmla="*/ 9 h 46"/>
                <a:gd name="T42" fmla="*/ 18 w 86"/>
                <a:gd name="T43" fmla="*/ 5 h 46"/>
                <a:gd name="T44" fmla="*/ 24 w 86"/>
                <a:gd name="T45" fmla="*/ 3 h 46"/>
                <a:gd name="T46" fmla="*/ 33 w 86"/>
                <a:gd name="T47" fmla="*/ 1 h 46"/>
                <a:gd name="T48" fmla="*/ 42 w 86"/>
                <a:gd name="T49" fmla="*/ 0 h 46"/>
                <a:gd name="T50" fmla="*/ 50 w 86"/>
                <a:gd name="T51" fmla="*/ 0 h 46"/>
                <a:gd name="T52" fmla="*/ 58 w 86"/>
                <a:gd name="T53" fmla="*/ 1 h 46"/>
                <a:gd name="T54" fmla="*/ 66 w 86"/>
                <a:gd name="T55" fmla="*/ 2 h 46"/>
                <a:gd name="T56" fmla="*/ 72 w 86"/>
                <a:gd name="T57" fmla="*/ 4 h 46"/>
                <a:gd name="T58" fmla="*/ 77 w 86"/>
                <a:gd name="T59" fmla="*/ 8 h 46"/>
                <a:gd name="T60" fmla="*/ 81 w 86"/>
                <a:gd name="T61" fmla="*/ 11 h 46"/>
                <a:gd name="T62" fmla="*/ 84 w 86"/>
                <a:gd name="T63" fmla="*/ 16 h 46"/>
                <a:gd name="T64" fmla="*/ 86 w 86"/>
                <a:gd name="T65" fmla="*/ 20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6" h="46">
                  <a:moveTo>
                    <a:pt x="86" y="20"/>
                  </a:moveTo>
                  <a:lnTo>
                    <a:pt x="86" y="25"/>
                  </a:lnTo>
                  <a:lnTo>
                    <a:pt x="83" y="30"/>
                  </a:lnTo>
                  <a:lnTo>
                    <a:pt x="80" y="34"/>
                  </a:lnTo>
                  <a:lnTo>
                    <a:pt x="74" y="38"/>
                  </a:lnTo>
                  <a:lnTo>
                    <a:pt x="68" y="40"/>
                  </a:lnTo>
                  <a:lnTo>
                    <a:pt x="61" y="43"/>
                  </a:lnTo>
                  <a:lnTo>
                    <a:pt x="53" y="45"/>
                  </a:lnTo>
                  <a:lnTo>
                    <a:pt x="44" y="46"/>
                  </a:lnTo>
                  <a:lnTo>
                    <a:pt x="36" y="46"/>
                  </a:lnTo>
                  <a:lnTo>
                    <a:pt x="28" y="45"/>
                  </a:lnTo>
                  <a:lnTo>
                    <a:pt x="20" y="43"/>
                  </a:lnTo>
                  <a:lnTo>
                    <a:pt x="14" y="41"/>
                  </a:lnTo>
                  <a:lnTo>
                    <a:pt x="8" y="38"/>
                  </a:lnTo>
                  <a:lnTo>
                    <a:pt x="4" y="34"/>
                  </a:lnTo>
                  <a:lnTo>
                    <a:pt x="1" y="31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3" y="17"/>
                  </a:lnTo>
                  <a:lnTo>
                    <a:pt x="6" y="12"/>
                  </a:lnTo>
                  <a:lnTo>
                    <a:pt x="12" y="9"/>
                  </a:lnTo>
                  <a:lnTo>
                    <a:pt x="18" y="5"/>
                  </a:lnTo>
                  <a:lnTo>
                    <a:pt x="24" y="3"/>
                  </a:lnTo>
                  <a:lnTo>
                    <a:pt x="33" y="1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8" y="1"/>
                  </a:lnTo>
                  <a:lnTo>
                    <a:pt x="66" y="2"/>
                  </a:lnTo>
                  <a:lnTo>
                    <a:pt x="72" y="4"/>
                  </a:lnTo>
                  <a:lnTo>
                    <a:pt x="77" y="8"/>
                  </a:lnTo>
                  <a:lnTo>
                    <a:pt x="81" y="11"/>
                  </a:lnTo>
                  <a:lnTo>
                    <a:pt x="84" y="16"/>
                  </a:lnTo>
                  <a:lnTo>
                    <a:pt x="86" y="2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" name="Freeform 68"/>
            <p:cNvSpPr>
              <a:spLocks/>
            </p:cNvSpPr>
            <p:nvPr/>
          </p:nvSpPr>
          <p:spPr bwMode="auto">
            <a:xfrm>
              <a:off x="1553374" y="3281269"/>
              <a:ext cx="69850" cy="111125"/>
            </a:xfrm>
            <a:custGeom>
              <a:avLst/>
              <a:gdLst>
                <a:gd name="T0" fmla="*/ 65 w 87"/>
                <a:gd name="T1" fmla="*/ 140 h 141"/>
                <a:gd name="T2" fmla="*/ 57 w 87"/>
                <a:gd name="T3" fmla="*/ 141 h 141"/>
                <a:gd name="T4" fmla="*/ 49 w 87"/>
                <a:gd name="T5" fmla="*/ 138 h 141"/>
                <a:gd name="T6" fmla="*/ 41 w 87"/>
                <a:gd name="T7" fmla="*/ 134 h 141"/>
                <a:gd name="T8" fmla="*/ 32 w 87"/>
                <a:gd name="T9" fmla="*/ 128 h 141"/>
                <a:gd name="T10" fmla="*/ 25 w 87"/>
                <a:gd name="T11" fmla="*/ 119 h 141"/>
                <a:gd name="T12" fmla="*/ 17 w 87"/>
                <a:gd name="T13" fmla="*/ 109 h 141"/>
                <a:gd name="T14" fmla="*/ 11 w 87"/>
                <a:gd name="T15" fmla="*/ 96 h 141"/>
                <a:gd name="T16" fmla="*/ 6 w 87"/>
                <a:gd name="T17" fmla="*/ 82 h 141"/>
                <a:gd name="T18" fmla="*/ 0 w 87"/>
                <a:gd name="T19" fmla="*/ 54 h 141"/>
                <a:gd name="T20" fmla="*/ 2 w 87"/>
                <a:gd name="T21" fmla="*/ 30 h 141"/>
                <a:gd name="T22" fmla="*/ 9 w 87"/>
                <a:gd name="T23" fmla="*/ 12 h 141"/>
                <a:gd name="T24" fmla="*/ 23 w 87"/>
                <a:gd name="T25" fmla="*/ 1 h 141"/>
                <a:gd name="T26" fmla="*/ 31 w 87"/>
                <a:gd name="T27" fmla="*/ 0 h 141"/>
                <a:gd name="T28" fmla="*/ 39 w 87"/>
                <a:gd name="T29" fmla="*/ 3 h 141"/>
                <a:gd name="T30" fmla="*/ 47 w 87"/>
                <a:gd name="T31" fmla="*/ 6 h 141"/>
                <a:gd name="T32" fmla="*/ 56 w 87"/>
                <a:gd name="T33" fmla="*/ 13 h 141"/>
                <a:gd name="T34" fmla="*/ 63 w 87"/>
                <a:gd name="T35" fmla="*/ 22 h 141"/>
                <a:gd name="T36" fmla="*/ 70 w 87"/>
                <a:gd name="T37" fmla="*/ 33 h 141"/>
                <a:gd name="T38" fmla="*/ 77 w 87"/>
                <a:gd name="T39" fmla="*/ 45 h 141"/>
                <a:gd name="T40" fmla="*/ 82 w 87"/>
                <a:gd name="T41" fmla="*/ 59 h 141"/>
                <a:gd name="T42" fmla="*/ 87 w 87"/>
                <a:gd name="T43" fmla="*/ 87 h 141"/>
                <a:gd name="T44" fmla="*/ 86 w 87"/>
                <a:gd name="T45" fmla="*/ 111 h 141"/>
                <a:gd name="T46" fmla="*/ 78 w 87"/>
                <a:gd name="T47" fmla="*/ 130 h 141"/>
                <a:gd name="T48" fmla="*/ 65 w 87"/>
                <a:gd name="T49" fmla="*/ 14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87" h="141">
                  <a:moveTo>
                    <a:pt x="65" y="140"/>
                  </a:moveTo>
                  <a:lnTo>
                    <a:pt x="57" y="141"/>
                  </a:lnTo>
                  <a:lnTo>
                    <a:pt x="49" y="138"/>
                  </a:lnTo>
                  <a:lnTo>
                    <a:pt x="41" y="134"/>
                  </a:lnTo>
                  <a:lnTo>
                    <a:pt x="32" y="128"/>
                  </a:lnTo>
                  <a:lnTo>
                    <a:pt x="25" y="119"/>
                  </a:lnTo>
                  <a:lnTo>
                    <a:pt x="17" y="109"/>
                  </a:lnTo>
                  <a:lnTo>
                    <a:pt x="11" y="96"/>
                  </a:lnTo>
                  <a:lnTo>
                    <a:pt x="6" y="82"/>
                  </a:lnTo>
                  <a:lnTo>
                    <a:pt x="0" y="54"/>
                  </a:lnTo>
                  <a:lnTo>
                    <a:pt x="2" y="30"/>
                  </a:lnTo>
                  <a:lnTo>
                    <a:pt x="9" y="12"/>
                  </a:lnTo>
                  <a:lnTo>
                    <a:pt x="23" y="1"/>
                  </a:lnTo>
                  <a:lnTo>
                    <a:pt x="31" y="0"/>
                  </a:lnTo>
                  <a:lnTo>
                    <a:pt x="39" y="3"/>
                  </a:lnTo>
                  <a:lnTo>
                    <a:pt x="47" y="6"/>
                  </a:lnTo>
                  <a:lnTo>
                    <a:pt x="56" y="13"/>
                  </a:lnTo>
                  <a:lnTo>
                    <a:pt x="63" y="22"/>
                  </a:lnTo>
                  <a:lnTo>
                    <a:pt x="70" y="33"/>
                  </a:lnTo>
                  <a:lnTo>
                    <a:pt x="77" y="45"/>
                  </a:lnTo>
                  <a:lnTo>
                    <a:pt x="82" y="59"/>
                  </a:lnTo>
                  <a:lnTo>
                    <a:pt x="87" y="87"/>
                  </a:lnTo>
                  <a:lnTo>
                    <a:pt x="86" y="111"/>
                  </a:lnTo>
                  <a:lnTo>
                    <a:pt x="78" y="130"/>
                  </a:lnTo>
                  <a:lnTo>
                    <a:pt x="65" y="14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" name="Freeform 69"/>
            <p:cNvSpPr>
              <a:spLocks/>
            </p:cNvSpPr>
            <p:nvPr/>
          </p:nvSpPr>
          <p:spPr bwMode="auto">
            <a:xfrm>
              <a:off x="1569249" y="3303494"/>
              <a:ext cx="41275" cy="65088"/>
            </a:xfrm>
            <a:custGeom>
              <a:avLst/>
              <a:gdLst>
                <a:gd name="T0" fmla="*/ 38 w 52"/>
                <a:gd name="T1" fmla="*/ 83 h 83"/>
                <a:gd name="T2" fmla="*/ 34 w 52"/>
                <a:gd name="T3" fmla="*/ 83 h 83"/>
                <a:gd name="T4" fmla="*/ 29 w 52"/>
                <a:gd name="T5" fmla="*/ 82 h 83"/>
                <a:gd name="T6" fmla="*/ 23 w 52"/>
                <a:gd name="T7" fmla="*/ 80 h 83"/>
                <a:gd name="T8" fmla="*/ 19 w 52"/>
                <a:gd name="T9" fmla="*/ 76 h 83"/>
                <a:gd name="T10" fmla="*/ 14 w 52"/>
                <a:gd name="T11" fmla="*/ 70 h 83"/>
                <a:gd name="T12" fmla="*/ 11 w 52"/>
                <a:gd name="T13" fmla="*/ 65 h 83"/>
                <a:gd name="T14" fmla="*/ 7 w 52"/>
                <a:gd name="T15" fmla="*/ 56 h 83"/>
                <a:gd name="T16" fmla="*/ 4 w 52"/>
                <a:gd name="T17" fmla="*/ 48 h 83"/>
                <a:gd name="T18" fmla="*/ 0 w 52"/>
                <a:gd name="T19" fmla="*/ 32 h 83"/>
                <a:gd name="T20" fmla="*/ 1 w 52"/>
                <a:gd name="T21" fmla="*/ 17 h 83"/>
                <a:gd name="T22" fmla="*/ 5 w 52"/>
                <a:gd name="T23" fmla="*/ 7 h 83"/>
                <a:gd name="T24" fmla="*/ 13 w 52"/>
                <a:gd name="T25" fmla="*/ 1 h 83"/>
                <a:gd name="T26" fmla="*/ 17 w 52"/>
                <a:gd name="T27" fmla="*/ 0 h 83"/>
                <a:gd name="T28" fmla="*/ 23 w 52"/>
                <a:gd name="T29" fmla="*/ 1 h 83"/>
                <a:gd name="T30" fmla="*/ 28 w 52"/>
                <a:gd name="T31" fmla="*/ 4 h 83"/>
                <a:gd name="T32" fmla="*/ 32 w 52"/>
                <a:gd name="T33" fmla="*/ 7 h 83"/>
                <a:gd name="T34" fmla="*/ 37 w 52"/>
                <a:gd name="T35" fmla="*/ 13 h 83"/>
                <a:gd name="T36" fmla="*/ 42 w 52"/>
                <a:gd name="T37" fmla="*/ 18 h 83"/>
                <a:gd name="T38" fmla="*/ 45 w 52"/>
                <a:gd name="T39" fmla="*/ 27 h 83"/>
                <a:gd name="T40" fmla="*/ 49 w 52"/>
                <a:gd name="T41" fmla="*/ 35 h 83"/>
                <a:gd name="T42" fmla="*/ 52 w 52"/>
                <a:gd name="T43" fmla="*/ 51 h 83"/>
                <a:gd name="T44" fmla="*/ 51 w 52"/>
                <a:gd name="T45" fmla="*/ 66 h 83"/>
                <a:gd name="T46" fmla="*/ 46 w 52"/>
                <a:gd name="T47" fmla="*/ 77 h 83"/>
                <a:gd name="T48" fmla="*/ 38 w 52"/>
                <a:gd name="T49" fmla="*/ 83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52" h="83">
                  <a:moveTo>
                    <a:pt x="38" y="83"/>
                  </a:moveTo>
                  <a:lnTo>
                    <a:pt x="34" y="83"/>
                  </a:lnTo>
                  <a:lnTo>
                    <a:pt x="29" y="82"/>
                  </a:lnTo>
                  <a:lnTo>
                    <a:pt x="23" y="80"/>
                  </a:lnTo>
                  <a:lnTo>
                    <a:pt x="19" y="76"/>
                  </a:lnTo>
                  <a:lnTo>
                    <a:pt x="14" y="70"/>
                  </a:lnTo>
                  <a:lnTo>
                    <a:pt x="11" y="65"/>
                  </a:lnTo>
                  <a:lnTo>
                    <a:pt x="7" y="56"/>
                  </a:lnTo>
                  <a:lnTo>
                    <a:pt x="4" y="48"/>
                  </a:lnTo>
                  <a:lnTo>
                    <a:pt x="0" y="32"/>
                  </a:lnTo>
                  <a:lnTo>
                    <a:pt x="1" y="17"/>
                  </a:lnTo>
                  <a:lnTo>
                    <a:pt x="5" y="7"/>
                  </a:lnTo>
                  <a:lnTo>
                    <a:pt x="13" y="1"/>
                  </a:lnTo>
                  <a:lnTo>
                    <a:pt x="17" y="0"/>
                  </a:lnTo>
                  <a:lnTo>
                    <a:pt x="23" y="1"/>
                  </a:lnTo>
                  <a:lnTo>
                    <a:pt x="28" y="4"/>
                  </a:lnTo>
                  <a:lnTo>
                    <a:pt x="32" y="7"/>
                  </a:lnTo>
                  <a:lnTo>
                    <a:pt x="37" y="13"/>
                  </a:lnTo>
                  <a:lnTo>
                    <a:pt x="42" y="18"/>
                  </a:lnTo>
                  <a:lnTo>
                    <a:pt x="45" y="27"/>
                  </a:lnTo>
                  <a:lnTo>
                    <a:pt x="49" y="35"/>
                  </a:lnTo>
                  <a:lnTo>
                    <a:pt x="52" y="51"/>
                  </a:lnTo>
                  <a:lnTo>
                    <a:pt x="51" y="66"/>
                  </a:lnTo>
                  <a:lnTo>
                    <a:pt x="46" y="77"/>
                  </a:lnTo>
                  <a:lnTo>
                    <a:pt x="38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2" name="Freeform 70"/>
            <p:cNvSpPr>
              <a:spLocks/>
            </p:cNvSpPr>
            <p:nvPr/>
          </p:nvSpPr>
          <p:spPr bwMode="auto">
            <a:xfrm>
              <a:off x="1402562" y="3262219"/>
              <a:ext cx="128588" cy="184150"/>
            </a:xfrm>
            <a:custGeom>
              <a:avLst/>
              <a:gdLst>
                <a:gd name="T0" fmla="*/ 55 w 161"/>
                <a:gd name="T1" fmla="*/ 27 h 233"/>
                <a:gd name="T2" fmla="*/ 125 w 161"/>
                <a:gd name="T3" fmla="*/ 59 h 233"/>
                <a:gd name="T4" fmla="*/ 102 w 161"/>
                <a:gd name="T5" fmla="*/ 193 h 233"/>
                <a:gd name="T6" fmla="*/ 3 w 161"/>
                <a:gd name="T7" fmla="*/ 159 h 233"/>
                <a:gd name="T8" fmla="*/ 2 w 161"/>
                <a:gd name="T9" fmla="*/ 170 h 233"/>
                <a:gd name="T10" fmla="*/ 0 w 161"/>
                <a:gd name="T11" fmla="*/ 191 h 233"/>
                <a:gd name="T12" fmla="*/ 3 w 161"/>
                <a:gd name="T13" fmla="*/ 212 h 233"/>
                <a:gd name="T14" fmla="*/ 15 w 161"/>
                <a:gd name="T15" fmla="*/ 218 h 233"/>
                <a:gd name="T16" fmla="*/ 26 w 161"/>
                <a:gd name="T17" fmla="*/ 217 h 233"/>
                <a:gd name="T18" fmla="*/ 42 w 161"/>
                <a:gd name="T19" fmla="*/ 217 h 233"/>
                <a:gd name="T20" fmla="*/ 61 w 161"/>
                <a:gd name="T21" fmla="*/ 219 h 233"/>
                <a:gd name="T22" fmla="*/ 80 w 161"/>
                <a:gd name="T23" fmla="*/ 223 h 233"/>
                <a:gd name="T24" fmla="*/ 99 w 161"/>
                <a:gd name="T25" fmla="*/ 226 h 233"/>
                <a:gd name="T26" fmla="*/ 114 w 161"/>
                <a:gd name="T27" fmla="*/ 229 h 233"/>
                <a:gd name="T28" fmla="*/ 124 w 161"/>
                <a:gd name="T29" fmla="*/ 232 h 233"/>
                <a:gd name="T30" fmla="*/ 128 w 161"/>
                <a:gd name="T31" fmla="*/ 233 h 233"/>
                <a:gd name="T32" fmla="*/ 161 w 161"/>
                <a:gd name="T33" fmla="*/ 29 h 233"/>
                <a:gd name="T34" fmla="*/ 108 w 161"/>
                <a:gd name="T35" fmla="*/ 0 h 233"/>
                <a:gd name="T36" fmla="*/ 55 w 161"/>
                <a:gd name="T37" fmla="*/ 27 h 2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61" h="233">
                  <a:moveTo>
                    <a:pt x="55" y="27"/>
                  </a:moveTo>
                  <a:lnTo>
                    <a:pt x="125" y="59"/>
                  </a:lnTo>
                  <a:lnTo>
                    <a:pt x="102" y="193"/>
                  </a:lnTo>
                  <a:lnTo>
                    <a:pt x="3" y="159"/>
                  </a:lnTo>
                  <a:lnTo>
                    <a:pt x="2" y="170"/>
                  </a:lnTo>
                  <a:lnTo>
                    <a:pt x="0" y="191"/>
                  </a:lnTo>
                  <a:lnTo>
                    <a:pt x="3" y="212"/>
                  </a:lnTo>
                  <a:lnTo>
                    <a:pt x="15" y="218"/>
                  </a:lnTo>
                  <a:lnTo>
                    <a:pt x="26" y="217"/>
                  </a:lnTo>
                  <a:lnTo>
                    <a:pt x="42" y="217"/>
                  </a:lnTo>
                  <a:lnTo>
                    <a:pt x="61" y="219"/>
                  </a:lnTo>
                  <a:lnTo>
                    <a:pt x="80" y="223"/>
                  </a:lnTo>
                  <a:lnTo>
                    <a:pt x="99" y="226"/>
                  </a:lnTo>
                  <a:lnTo>
                    <a:pt x="114" y="229"/>
                  </a:lnTo>
                  <a:lnTo>
                    <a:pt x="124" y="232"/>
                  </a:lnTo>
                  <a:lnTo>
                    <a:pt x="128" y="233"/>
                  </a:lnTo>
                  <a:lnTo>
                    <a:pt x="161" y="29"/>
                  </a:lnTo>
                  <a:lnTo>
                    <a:pt x="108" y="0"/>
                  </a:lnTo>
                  <a:lnTo>
                    <a:pt x="55" y="27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3" name="Freeform 71"/>
            <p:cNvSpPr>
              <a:spLocks/>
            </p:cNvSpPr>
            <p:nvPr/>
          </p:nvSpPr>
          <p:spPr bwMode="auto">
            <a:xfrm>
              <a:off x="1426374" y="3301907"/>
              <a:ext cx="46038" cy="103188"/>
            </a:xfrm>
            <a:custGeom>
              <a:avLst/>
              <a:gdLst>
                <a:gd name="T0" fmla="*/ 0 w 59"/>
                <a:gd name="T1" fmla="*/ 0 h 129"/>
                <a:gd name="T2" fmla="*/ 27 w 59"/>
                <a:gd name="T3" fmla="*/ 128 h 129"/>
                <a:gd name="T4" fmla="*/ 59 w 59"/>
                <a:gd name="T5" fmla="*/ 129 h 129"/>
                <a:gd name="T6" fmla="*/ 42 w 59"/>
                <a:gd name="T7" fmla="*/ 1 h 129"/>
                <a:gd name="T8" fmla="*/ 0 w 59"/>
                <a:gd name="T9" fmla="*/ 0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9" h="129">
                  <a:moveTo>
                    <a:pt x="0" y="0"/>
                  </a:moveTo>
                  <a:lnTo>
                    <a:pt x="27" y="128"/>
                  </a:lnTo>
                  <a:lnTo>
                    <a:pt x="59" y="129"/>
                  </a:lnTo>
                  <a:lnTo>
                    <a:pt x="42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D7C0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4" name="Freeform 72"/>
            <p:cNvSpPr>
              <a:spLocks/>
            </p:cNvSpPr>
            <p:nvPr/>
          </p:nvSpPr>
          <p:spPr bwMode="auto">
            <a:xfrm>
              <a:off x="873924" y="3460657"/>
              <a:ext cx="31750" cy="247650"/>
            </a:xfrm>
            <a:custGeom>
              <a:avLst/>
              <a:gdLst>
                <a:gd name="T0" fmla="*/ 0 w 41"/>
                <a:gd name="T1" fmla="*/ 278 h 313"/>
                <a:gd name="T2" fmla="*/ 20 w 41"/>
                <a:gd name="T3" fmla="*/ 313 h 313"/>
                <a:gd name="T4" fmla="*/ 41 w 41"/>
                <a:gd name="T5" fmla="*/ 10 h 313"/>
                <a:gd name="T6" fmla="*/ 19 w 41"/>
                <a:gd name="T7" fmla="*/ 0 h 313"/>
                <a:gd name="T8" fmla="*/ 0 w 41"/>
                <a:gd name="T9" fmla="*/ 278 h 3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313">
                  <a:moveTo>
                    <a:pt x="0" y="278"/>
                  </a:moveTo>
                  <a:lnTo>
                    <a:pt x="20" y="313"/>
                  </a:lnTo>
                  <a:lnTo>
                    <a:pt x="41" y="10"/>
                  </a:lnTo>
                  <a:lnTo>
                    <a:pt x="19" y="0"/>
                  </a:lnTo>
                  <a:lnTo>
                    <a:pt x="0" y="278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5" name="Freeform 74"/>
            <p:cNvSpPr>
              <a:spLocks/>
            </p:cNvSpPr>
            <p:nvPr/>
          </p:nvSpPr>
          <p:spPr bwMode="auto">
            <a:xfrm>
              <a:off x="1535912" y="3420969"/>
              <a:ext cx="119063" cy="142875"/>
            </a:xfrm>
            <a:custGeom>
              <a:avLst/>
              <a:gdLst>
                <a:gd name="T0" fmla="*/ 124 w 151"/>
                <a:gd name="T1" fmla="*/ 0 h 180"/>
                <a:gd name="T2" fmla="*/ 0 w 151"/>
                <a:gd name="T3" fmla="*/ 155 h 180"/>
                <a:gd name="T4" fmla="*/ 30 w 151"/>
                <a:gd name="T5" fmla="*/ 180 h 180"/>
                <a:gd name="T6" fmla="*/ 151 w 151"/>
                <a:gd name="T7" fmla="*/ 14 h 180"/>
                <a:gd name="T8" fmla="*/ 124 w 151"/>
                <a:gd name="T9" fmla="*/ 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1" h="180">
                  <a:moveTo>
                    <a:pt x="124" y="0"/>
                  </a:moveTo>
                  <a:lnTo>
                    <a:pt x="0" y="155"/>
                  </a:lnTo>
                  <a:lnTo>
                    <a:pt x="30" y="180"/>
                  </a:lnTo>
                  <a:lnTo>
                    <a:pt x="151" y="14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6" name="Freeform 75"/>
            <p:cNvSpPr>
              <a:spLocks/>
            </p:cNvSpPr>
            <p:nvPr/>
          </p:nvSpPr>
          <p:spPr bwMode="auto">
            <a:xfrm>
              <a:off x="1139037" y="3154269"/>
              <a:ext cx="53975" cy="44450"/>
            </a:xfrm>
            <a:custGeom>
              <a:avLst/>
              <a:gdLst>
                <a:gd name="T0" fmla="*/ 65 w 68"/>
                <a:gd name="T1" fmla="*/ 49 h 58"/>
                <a:gd name="T2" fmla="*/ 62 w 68"/>
                <a:gd name="T3" fmla="*/ 52 h 58"/>
                <a:gd name="T4" fmla="*/ 57 w 68"/>
                <a:gd name="T5" fmla="*/ 55 h 58"/>
                <a:gd name="T6" fmla="*/ 53 w 68"/>
                <a:gd name="T7" fmla="*/ 57 h 58"/>
                <a:gd name="T8" fmla="*/ 47 w 68"/>
                <a:gd name="T9" fmla="*/ 58 h 58"/>
                <a:gd name="T10" fmla="*/ 40 w 68"/>
                <a:gd name="T11" fmla="*/ 58 h 58"/>
                <a:gd name="T12" fmla="*/ 33 w 68"/>
                <a:gd name="T13" fmla="*/ 57 h 58"/>
                <a:gd name="T14" fmla="*/ 27 w 68"/>
                <a:gd name="T15" fmla="*/ 54 h 58"/>
                <a:gd name="T16" fmla="*/ 20 w 68"/>
                <a:gd name="T17" fmla="*/ 51 h 58"/>
                <a:gd name="T18" fmla="*/ 9 w 68"/>
                <a:gd name="T19" fmla="*/ 42 h 58"/>
                <a:gd name="T20" fmla="*/ 2 w 68"/>
                <a:gd name="T21" fmla="*/ 31 h 58"/>
                <a:gd name="T22" fmla="*/ 0 w 68"/>
                <a:gd name="T23" fmla="*/ 20 h 58"/>
                <a:gd name="T24" fmla="*/ 3 w 68"/>
                <a:gd name="T25" fmla="*/ 9 h 58"/>
                <a:gd name="T26" fmla="*/ 7 w 68"/>
                <a:gd name="T27" fmla="*/ 6 h 58"/>
                <a:gd name="T28" fmla="*/ 10 w 68"/>
                <a:gd name="T29" fmla="*/ 2 h 58"/>
                <a:gd name="T30" fmla="*/ 16 w 68"/>
                <a:gd name="T31" fmla="*/ 1 h 58"/>
                <a:gd name="T32" fmla="*/ 22 w 68"/>
                <a:gd name="T33" fmla="*/ 0 h 58"/>
                <a:gd name="T34" fmla="*/ 27 w 68"/>
                <a:gd name="T35" fmla="*/ 0 h 58"/>
                <a:gd name="T36" fmla="*/ 34 w 68"/>
                <a:gd name="T37" fmla="*/ 2 h 58"/>
                <a:gd name="T38" fmla="*/ 40 w 68"/>
                <a:gd name="T39" fmla="*/ 5 h 58"/>
                <a:gd name="T40" fmla="*/ 47 w 68"/>
                <a:gd name="T41" fmla="*/ 8 h 58"/>
                <a:gd name="T42" fmla="*/ 58 w 68"/>
                <a:gd name="T43" fmla="*/ 17 h 58"/>
                <a:gd name="T44" fmla="*/ 65 w 68"/>
                <a:gd name="T45" fmla="*/ 28 h 58"/>
                <a:gd name="T46" fmla="*/ 68 w 68"/>
                <a:gd name="T47" fmla="*/ 39 h 58"/>
                <a:gd name="T48" fmla="*/ 65 w 68"/>
                <a:gd name="T49" fmla="*/ 49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68" h="58">
                  <a:moveTo>
                    <a:pt x="65" y="49"/>
                  </a:moveTo>
                  <a:lnTo>
                    <a:pt x="62" y="52"/>
                  </a:lnTo>
                  <a:lnTo>
                    <a:pt x="57" y="55"/>
                  </a:lnTo>
                  <a:lnTo>
                    <a:pt x="53" y="57"/>
                  </a:lnTo>
                  <a:lnTo>
                    <a:pt x="47" y="58"/>
                  </a:lnTo>
                  <a:lnTo>
                    <a:pt x="40" y="58"/>
                  </a:lnTo>
                  <a:lnTo>
                    <a:pt x="33" y="57"/>
                  </a:lnTo>
                  <a:lnTo>
                    <a:pt x="27" y="54"/>
                  </a:lnTo>
                  <a:lnTo>
                    <a:pt x="20" y="51"/>
                  </a:lnTo>
                  <a:lnTo>
                    <a:pt x="9" y="42"/>
                  </a:lnTo>
                  <a:lnTo>
                    <a:pt x="2" y="31"/>
                  </a:lnTo>
                  <a:lnTo>
                    <a:pt x="0" y="20"/>
                  </a:lnTo>
                  <a:lnTo>
                    <a:pt x="3" y="9"/>
                  </a:lnTo>
                  <a:lnTo>
                    <a:pt x="7" y="6"/>
                  </a:lnTo>
                  <a:lnTo>
                    <a:pt x="10" y="2"/>
                  </a:lnTo>
                  <a:lnTo>
                    <a:pt x="16" y="1"/>
                  </a:lnTo>
                  <a:lnTo>
                    <a:pt x="22" y="0"/>
                  </a:lnTo>
                  <a:lnTo>
                    <a:pt x="27" y="0"/>
                  </a:lnTo>
                  <a:lnTo>
                    <a:pt x="34" y="2"/>
                  </a:lnTo>
                  <a:lnTo>
                    <a:pt x="40" y="5"/>
                  </a:lnTo>
                  <a:lnTo>
                    <a:pt x="47" y="8"/>
                  </a:lnTo>
                  <a:lnTo>
                    <a:pt x="58" y="17"/>
                  </a:lnTo>
                  <a:lnTo>
                    <a:pt x="65" y="28"/>
                  </a:lnTo>
                  <a:lnTo>
                    <a:pt x="68" y="39"/>
                  </a:lnTo>
                  <a:lnTo>
                    <a:pt x="65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7" name="Freeform 76"/>
            <p:cNvSpPr>
              <a:spLocks/>
            </p:cNvSpPr>
            <p:nvPr/>
          </p:nvSpPr>
          <p:spPr bwMode="auto">
            <a:xfrm>
              <a:off x="1504162" y="3378107"/>
              <a:ext cx="98425" cy="34925"/>
            </a:xfrm>
            <a:custGeom>
              <a:avLst/>
              <a:gdLst>
                <a:gd name="T0" fmla="*/ 0 w 123"/>
                <a:gd name="T1" fmla="*/ 31 h 44"/>
                <a:gd name="T2" fmla="*/ 119 w 123"/>
                <a:gd name="T3" fmla="*/ 44 h 44"/>
                <a:gd name="T4" fmla="*/ 123 w 123"/>
                <a:gd name="T5" fmla="*/ 14 h 44"/>
                <a:gd name="T6" fmla="*/ 3 w 123"/>
                <a:gd name="T7" fmla="*/ 0 h 44"/>
                <a:gd name="T8" fmla="*/ 0 w 123"/>
                <a:gd name="T9" fmla="*/ 31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44">
                  <a:moveTo>
                    <a:pt x="0" y="31"/>
                  </a:moveTo>
                  <a:lnTo>
                    <a:pt x="119" y="44"/>
                  </a:lnTo>
                  <a:lnTo>
                    <a:pt x="123" y="14"/>
                  </a:lnTo>
                  <a:lnTo>
                    <a:pt x="3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8" name="Freeform 77"/>
            <p:cNvSpPr>
              <a:spLocks/>
            </p:cNvSpPr>
            <p:nvPr/>
          </p:nvSpPr>
          <p:spPr bwMode="auto">
            <a:xfrm>
              <a:off x="1518449" y="3309844"/>
              <a:ext cx="46038" cy="34925"/>
            </a:xfrm>
            <a:custGeom>
              <a:avLst/>
              <a:gdLst>
                <a:gd name="T0" fmla="*/ 0 w 56"/>
                <a:gd name="T1" fmla="*/ 30 h 44"/>
                <a:gd name="T2" fmla="*/ 47 w 56"/>
                <a:gd name="T3" fmla="*/ 44 h 44"/>
                <a:gd name="T4" fmla="*/ 56 w 56"/>
                <a:gd name="T5" fmla="*/ 13 h 44"/>
                <a:gd name="T6" fmla="*/ 8 w 56"/>
                <a:gd name="T7" fmla="*/ 0 h 44"/>
                <a:gd name="T8" fmla="*/ 0 w 56"/>
                <a:gd name="T9" fmla="*/ 30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44">
                  <a:moveTo>
                    <a:pt x="0" y="30"/>
                  </a:moveTo>
                  <a:lnTo>
                    <a:pt x="47" y="44"/>
                  </a:lnTo>
                  <a:lnTo>
                    <a:pt x="56" y="13"/>
                  </a:lnTo>
                  <a:lnTo>
                    <a:pt x="8" y="0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219" name="Přímá spojnice 218"/>
            <p:cNvCxnSpPr>
              <a:stCxn id="201" idx="24"/>
            </p:cNvCxnSpPr>
            <p:nvPr/>
          </p:nvCxnSpPr>
          <p:spPr>
            <a:xfrm flipH="1" flipV="1">
              <a:off x="827461" y="1923678"/>
              <a:ext cx="70239" cy="1400454"/>
            </a:xfrm>
            <a:prstGeom prst="line">
              <a:avLst/>
            </a:prstGeom>
            <a:ln w="28575">
              <a:solidFill>
                <a:schemeClr val="tx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1" name="Skupina 230"/>
          <p:cNvGrpSpPr/>
          <p:nvPr/>
        </p:nvGrpSpPr>
        <p:grpSpPr>
          <a:xfrm>
            <a:off x="1751107" y="3285306"/>
            <a:ext cx="479903" cy="1496042"/>
            <a:chOff x="1751107" y="3285306"/>
            <a:chExt cx="479903" cy="1496042"/>
          </a:xfrm>
        </p:grpSpPr>
        <p:cxnSp>
          <p:nvCxnSpPr>
            <p:cNvPr id="221" name="Přímá spojnice se šipkou 220"/>
            <p:cNvCxnSpPr/>
            <p:nvPr/>
          </p:nvCxnSpPr>
          <p:spPr>
            <a:xfrm>
              <a:off x="1751107" y="3285306"/>
              <a:ext cx="0" cy="1302668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2" name="TextovéPole 221"/>
            <p:cNvSpPr txBox="1"/>
            <p:nvPr/>
          </p:nvSpPr>
          <p:spPr>
            <a:xfrm>
              <a:off x="1785054" y="4412016"/>
              <a:ext cx="44595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G</a:t>
              </a:r>
              <a:endParaRPr lang="cs-CZ" baseline="-25000" dirty="0"/>
            </a:p>
          </p:txBody>
        </p:sp>
      </p:grpSp>
      <p:grpSp>
        <p:nvGrpSpPr>
          <p:cNvPr id="232" name="Skupina 231"/>
          <p:cNvGrpSpPr/>
          <p:nvPr/>
        </p:nvGrpSpPr>
        <p:grpSpPr>
          <a:xfrm>
            <a:off x="3346732" y="2191373"/>
            <a:ext cx="479903" cy="1496042"/>
            <a:chOff x="3346732" y="2191373"/>
            <a:chExt cx="479903" cy="1496042"/>
          </a:xfrm>
        </p:grpSpPr>
        <p:cxnSp>
          <p:nvCxnSpPr>
            <p:cNvPr id="223" name="Přímá spojnice se šipkou 222"/>
            <p:cNvCxnSpPr/>
            <p:nvPr/>
          </p:nvCxnSpPr>
          <p:spPr>
            <a:xfrm>
              <a:off x="3346732" y="2191373"/>
              <a:ext cx="0" cy="1302668"/>
            </a:xfrm>
            <a:prstGeom prst="straightConnector1">
              <a:avLst/>
            </a:prstGeom>
            <a:ln w="38100">
              <a:solidFill>
                <a:srgbClr val="FF0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4" name="TextovéPole 223"/>
            <p:cNvSpPr txBox="1"/>
            <p:nvPr/>
          </p:nvSpPr>
          <p:spPr>
            <a:xfrm>
              <a:off x="3380679" y="3318083"/>
              <a:ext cx="44595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r>
                <a:rPr lang="cs-CZ" baseline="-25000" dirty="0" smtClean="0"/>
                <a:t>G</a:t>
              </a:r>
              <a:endParaRPr lang="cs-CZ" baseline="-25000" dirty="0"/>
            </a:p>
          </p:txBody>
        </p:sp>
      </p:grpSp>
      <p:grpSp>
        <p:nvGrpSpPr>
          <p:cNvPr id="230" name="Skupina 229"/>
          <p:cNvGrpSpPr/>
          <p:nvPr/>
        </p:nvGrpSpPr>
        <p:grpSpPr>
          <a:xfrm rot="824039">
            <a:off x="1956871" y="3132189"/>
            <a:ext cx="1282378" cy="1334390"/>
            <a:chOff x="1949773" y="3319689"/>
            <a:chExt cx="1282378" cy="1334390"/>
          </a:xfrm>
        </p:grpSpPr>
        <p:sp>
          <p:nvSpPr>
            <p:cNvPr id="225" name="Oblouk 224"/>
            <p:cNvSpPr/>
            <p:nvPr/>
          </p:nvSpPr>
          <p:spPr>
            <a:xfrm>
              <a:off x="1949773" y="3319689"/>
              <a:ext cx="1282378" cy="1241433"/>
            </a:xfrm>
            <a:prstGeom prst="arc">
              <a:avLst>
                <a:gd name="adj1" fmla="val 21286426"/>
                <a:gd name="adj2" fmla="val 4871059"/>
              </a:avLst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7" name="Přímá spojnice 226"/>
            <p:cNvCxnSpPr/>
            <p:nvPr/>
          </p:nvCxnSpPr>
          <p:spPr>
            <a:xfrm flipV="1">
              <a:off x="2683164" y="4412016"/>
              <a:ext cx="75486" cy="14910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Přímá spojnice 227"/>
            <p:cNvCxnSpPr/>
            <p:nvPr/>
          </p:nvCxnSpPr>
          <p:spPr>
            <a:xfrm flipH="1" flipV="1">
              <a:off x="2683164" y="4561122"/>
              <a:ext cx="108970" cy="92957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3172522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6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Skupina 28"/>
          <p:cNvGrpSpPr/>
          <p:nvPr/>
        </p:nvGrpSpPr>
        <p:grpSpPr>
          <a:xfrm>
            <a:off x="319074" y="1779066"/>
            <a:ext cx="3126286" cy="3364434"/>
            <a:chOff x="50511" y="1779066"/>
            <a:chExt cx="3126286" cy="3364434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0511" y="2062003"/>
              <a:ext cx="3126286" cy="3081497"/>
            </a:xfrm>
            <a:prstGeom prst="rect">
              <a:avLst/>
            </a:prstGeom>
          </p:spPr>
        </p:pic>
        <p:pic>
          <p:nvPicPr>
            <p:cNvPr id="22" name="Obrázek 21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372703" y="1779066"/>
              <a:ext cx="481902" cy="481902"/>
            </a:xfrm>
            <a:prstGeom prst="rect">
              <a:avLst/>
            </a:prstGeom>
          </p:spPr>
        </p:pic>
        <p:grpSp>
          <p:nvGrpSpPr>
            <p:cNvPr id="232" name="Skupina 231"/>
            <p:cNvGrpSpPr/>
            <p:nvPr/>
          </p:nvGrpSpPr>
          <p:grpSpPr>
            <a:xfrm>
              <a:off x="1607108" y="2062003"/>
              <a:ext cx="479903" cy="941795"/>
              <a:chOff x="3346732" y="2191373"/>
              <a:chExt cx="479903" cy="1496042"/>
            </a:xfrm>
          </p:grpSpPr>
          <p:cxnSp>
            <p:nvCxnSpPr>
              <p:cNvPr id="223" name="Přímá spojnice se šipkou 222"/>
              <p:cNvCxnSpPr/>
              <p:nvPr/>
            </p:nvCxnSpPr>
            <p:spPr>
              <a:xfrm>
                <a:off x="3346732" y="2191373"/>
                <a:ext cx="0" cy="1302668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4" name="TextovéPole 223"/>
              <p:cNvSpPr txBox="1"/>
              <p:nvPr/>
            </p:nvSpPr>
            <p:spPr>
              <a:xfrm>
                <a:off x="3380679" y="3318083"/>
                <a:ext cx="4459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F</a:t>
                </a:r>
                <a:r>
                  <a:rPr lang="cs-CZ" baseline="-25000" dirty="0" smtClean="0"/>
                  <a:t>G</a:t>
                </a:r>
                <a:endParaRPr lang="cs-CZ" baseline="-25000" dirty="0"/>
              </a:p>
            </p:txBody>
          </p:sp>
        </p:grp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Vratká rovnovážná poloha (labilní)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60058" y="1272458"/>
            <a:ext cx="403735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Při vychýlení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Snižuje </a:t>
            </a:r>
            <a:r>
              <a:rPr lang="cs-CZ" sz="2400" dirty="0"/>
              <a:t>se výška </a:t>
            </a:r>
            <a:r>
              <a:rPr lang="cs-CZ" sz="2400" dirty="0" smtClean="0"/>
              <a:t>těžiště.</a:t>
            </a:r>
          </a:p>
          <a:p>
            <a:r>
              <a:rPr lang="cs-CZ" sz="2400" dirty="0" smtClean="0"/>
              <a:t>Klesá polohová energie.</a:t>
            </a:r>
          </a:p>
          <a:p>
            <a:r>
              <a:rPr lang="cs-CZ" sz="2400" dirty="0" smtClean="0"/>
              <a:t>Výchylka se zvětšuje</a:t>
            </a:r>
            <a:endParaRPr lang="cs-CZ" sz="2400" dirty="0"/>
          </a:p>
          <a:p>
            <a:endParaRPr lang="cs-CZ" sz="2400" b="1" dirty="0" smtClean="0"/>
          </a:p>
          <a:p>
            <a:r>
              <a:rPr lang="cs-CZ" sz="2400" b="1" dirty="0" smtClean="0"/>
              <a:t>Po vychýlení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Těleso se samo nevrátí zpět do rovnovážné polohy.</a:t>
            </a:r>
          </a:p>
          <a:p>
            <a:endParaRPr lang="cs-CZ" sz="2400" dirty="0"/>
          </a:p>
        </p:txBody>
      </p:sp>
      <p:grpSp>
        <p:nvGrpSpPr>
          <p:cNvPr id="230" name="Skupina 229"/>
          <p:cNvGrpSpPr/>
          <p:nvPr/>
        </p:nvGrpSpPr>
        <p:grpSpPr>
          <a:xfrm rot="14114310">
            <a:off x="1665059" y="1840680"/>
            <a:ext cx="1680056" cy="1586928"/>
            <a:chOff x="1949773" y="3319690"/>
            <a:chExt cx="1282378" cy="1334389"/>
          </a:xfrm>
        </p:grpSpPr>
        <p:sp>
          <p:nvSpPr>
            <p:cNvPr id="225" name="Oblouk 224"/>
            <p:cNvSpPr/>
            <p:nvPr/>
          </p:nvSpPr>
          <p:spPr>
            <a:xfrm>
              <a:off x="1949773" y="3319690"/>
              <a:ext cx="1282378" cy="1241434"/>
            </a:xfrm>
            <a:prstGeom prst="arc">
              <a:avLst>
                <a:gd name="adj1" fmla="val 1332425"/>
                <a:gd name="adj2" fmla="val 4871059"/>
              </a:avLst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7" name="Přímá spojnice 226"/>
            <p:cNvCxnSpPr/>
            <p:nvPr/>
          </p:nvCxnSpPr>
          <p:spPr>
            <a:xfrm flipV="1">
              <a:off x="2683164" y="4412016"/>
              <a:ext cx="75486" cy="149106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Přímá spojnice 227"/>
            <p:cNvCxnSpPr/>
            <p:nvPr/>
          </p:nvCxnSpPr>
          <p:spPr>
            <a:xfrm flipH="1" flipV="1">
              <a:off x="2683164" y="4561122"/>
              <a:ext cx="108970" cy="92957"/>
            </a:xfrm>
            <a:prstGeom prst="line">
              <a:avLst/>
            </a:prstGeom>
            <a:ln w="381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63" name="Obrázek 16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1266" y="1793278"/>
            <a:ext cx="481902" cy="481902"/>
          </a:xfrm>
          <a:prstGeom prst="rect">
            <a:avLst/>
          </a:prstGeom>
        </p:spPr>
      </p:pic>
      <p:grpSp>
        <p:nvGrpSpPr>
          <p:cNvPr id="31" name="Skupina 30"/>
          <p:cNvGrpSpPr/>
          <p:nvPr/>
        </p:nvGrpSpPr>
        <p:grpSpPr>
          <a:xfrm>
            <a:off x="2505087" y="2499742"/>
            <a:ext cx="1031670" cy="985958"/>
            <a:chOff x="2236524" y="2499742"/>
            <a:chExt cx="1031670" cy="985958"/>
          </a:xfrm>
        </p:grpSpPr>
        <p:cxnSp>
          <p:nvCxnSpPr>
            <p:cNvPr id="24" name="Přímá spojnice se šipkou 23"/>
            <p:cNvCxnSpPr/>
            <p:nvPr/>
          </p:nvCxnSpPr>
          <p:spPr>
            <a:xfrm flipH="1">
              <a:off x="2236524" y="2499742"/>
              <a:ext cx="551767" cy="565512"/>
            </a:xfrm>
            <a:prstGeom prst="straightConnector1">
              <a:avLst/>
            </a:prstGeom>
            <a:ln w="38100">
              <a:solidFill>
                <a:srgbClr val="FFC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5" name="Skupina 164"/>
            <p:cNvGrpSpPr/>
            <p:nvPr/>
          </p:nvGrpSpPr>
          <p:grpSpPr>
            <a:xfrm>
              <a:off x="2788291" y="2499742"/>
              <a:ext cx="479903" cy="985958"/>
              <a:chOff x="3346732" y="2191373"/>
              <a:chExt cx="479903" cy="1496042"/>
            </a:xfrm>
          </p:grpSpPr>
          <p:cxnSp>
            <p:nvCxnSpPr>
              <p:cNvPr id="166" name="Přímá spojnice se šipkou 165"/>
              <p:cNvCxnSpPr/>
              <p:nvPr/>
            </p:nvCxnSpPr>
            <p:spPr>
              <a:xfrm>
                <a:off x="3346732" y="2191373"/>
                <a:ext cx="0" cy="1302668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0" name="TextovéPole 219"/>
              <p:cNvSpPr txBox="1"/>
              <p:nvPr/>
            </p:nvSpPr>
            <p:spPr>
              <a:xfrm>
                <a:off x="3380679" y="3318083"/>
                <a:ext cx="4459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F</a:t>
                </a:r>
                <a:r>
                  <a:rPr lang="cs-CZ" baseline="-25000" dirty="0" smtClean="0"/>
                  <a:t>G</a:t>
                </a:r>
                <a:endParaRPr lang="cs-CZ" baseline="-25000" dirty="0"/>
              </a:p>
            </p:txBody>
          </p:sp>
        </p:grpSp>
        <p:cxnSp>
          <p:nvCxnSpPr>
            <p:cNvPr id="226" name="Přímá spojnice se šipkou 225"/>
            <p:cNvCxnSpPr/>
            <p:nvPr/>
          </p:nvCxnSpPr>
          <p:spPr>
            <a:xfrm>
              <a:off x="2788291" y="2499742"/>
              <a:ext cx="388506" cy="504056"/>
            </a:xfrm>
            <a:prstGeom prst="straightConnector1">
              <a:avLst/>
            </a:prstGeom>
            <a:ln w="38100">
              <a:solidFill>
                <a:srgbClr val="FFC000"/>
              </a:solidFill>
              <a:headEnd type="none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2263024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8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0.00031 L 0.04149 -0.00123 C 0.05035 -0.00062 0.06163 0.00494 0.0724 0.01358 C 0.08472 0.02623 0.09948 0.03735 0.10365 0.05123 C 0.11406 0.07068 0.1217 0.08364 0.12969 0.10494 " pathEditMode="relative" rAng="17880000" ptsTypes="AAAAA">
                                      <p:cBhvr>
                                        <p:cTn id="15" dur="20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38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90364"/>
            <a:ext cx="7924800" cy="857250"/>
          </a:xfrm>
        </p:spPr>
        <p:txBody>
          <a:bodyPr/>
          <a:lstStyle/>
          <a:p>
            <a:r>
              <a:rPr lang="cs-CZ" dirty="0" smtClean="0"/>
              <a:t>Volná rovnovážná poloha (indiferentní)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60058" y="1612994"/>
            <a:ext cx="403735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Při vychýlení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Výchylka se nezvětšuje ani nezmenšuje.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Po vychýlení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Těleso zůstává v nové poloze.</a:t>
            </a:r>
          </a:p>
          <a:p>
            <a:endParaRPr lang="cs-CZ" sz="2400" dirty="0"/>
          </a:p>
        </p:txBody>
      </p:sp>
      <p:grpSp>
        <p:nvGrpSpPr>
          <p:cNvPr id="414" name="Skupina 413"/>
          <p:cNvGrpSpPr/>
          <p:nvPr/>
        </p:nvGrpSpPr>
        <p:grpSpPr>
          <a:xfrm>
            <a:off x="1122363" y="1828775"/>
            <a:ext cx="2519363" cy="2543175"/>
            <a:chOff x="1046163" y="1465263"/>
            <a:chExt cx="2519363" cy="2543175"/>
          </a:xfrm>
        </p:grpSpPr>
        <p:sp>
          <p:nvSpPr>
            <p:cNvPr id="184" name="Rectangle 9"/>
            <p:cNvSpPr>
              <a:spLocks noChangeArrowheads="1"/>
            </p:cNvSpPr>
            <p:nvPr/>
          </p:nvSpPr>
          <p:spPr bwMode="auto">
            <a:xfrm>
              <a:off x="2306638" y="3557588"/>
              <a:ext cx="114300" cy="127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" name="Freeform 11"/>
            <p:cNvSpPr>
              <a:spLocks/>
            </p:cNvSpPr>
            <p:nvPr/>
          </p:nvSpPr>
          <p:spPr bwMode="auto">
            <a:xfrm>
              <a:off x="1722438" y="3271838"/>
              <a:ext cx="88900" cy="88900"/>
            </a:xfrm>
            <a:custGeom>
              <a:avLst/>
              <a:gdLst>
                <a:gd name="T0" fmla="*/ 101 w 113"/>
                <a:gd name="T1" fmla="*/ 112 h 112"/>
                <a:gd name="T2" fmla="*/ 0 w 113"/>
                <a:gd name="T3" fmla="*/ 11 h 112"/>
                <a:gd name="T4" fmla="*/ 11 w 113"/>
                <a:gd name="T5" fmla="*/ 0 h 112"/>
                <a:gd name="T6" fmla="*/ 113 w 113"/>
                <a:gd name="T7" fmla="*/ 101 h 112"/>
                <a:gd name="T8" fmla="*/ 101 w 113"/>
                <a:gd name="T9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3" h="112">
                  <a:moveTo>
                    <a:pt x="101" y="112"/>
                  </a:moveTo>
                  <a:lnTo>
                    <a:pt x="0" y="11"/>
                  </a:lnTo>
                  <a:lnTo>
                    <a:pt x="11" y="0"/>
                  </a:lnTo>
                  <a:lnTo>
                    <a:pt x="113" y="101"/>
                  </a:lnTo>
                  <a:lnTo>
                    <a:pt x="101" y="112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" name="Rectangle 13"/>
            <p:cNvSpPr>
              <a:spLocks noChangeArrowheads="1"/>
            </p:cNvSpPr>
            <p:nvPr/>
          </p:nvSpPr>
          <p:spPr bwMode="auto">
            <a:xfrm>
              <a:off x="1500188" y="2633663"/>
              <a:ext cx="12700" cy="1143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" name="Rectangle 34"/>
            <p:cNvSpPr>
              <a:spLocks noChangeArrowheads="1"/>
            </p:cNvSpPr>
            <p:nvPr/>
          </p:nvSpPr>
          <p:spPr bwMode="auto">
            <a:xfrm>
              <a:off x="1512888" y="2611438"/>
              <a:ext cx="36513" cy="1651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" name="Freeform 35"/>
            <p:cNvSpPr>
              <a:spLocks/>
            </p:cNvSpPr>
            <p:nvPr/>
          </p:nvSpPr>
          <p:spPr bwMode="auto">
            <a:xfrm>
              <a:off x="1709738" y="3225800"/>
              <a:ext cx="142875" cy="142875"/>
            </a:xfrm>
            <a:custGeom>
              <a:avLst/>
              <a:gdLst>
                <a:gd name="T0" fmla="*/ 147 w 180"/>
                <a:gd name="T1" fmla="*/ 180 h 180"/>
                <a:gd name="T2" fmla="*/ 0 w 180"/>
                <a:gd name="T3" fmla="*/ 33 h 180"/>
                <a:gd name="T4" fmla="*/ 33 w 180"/>
                <a:gd name="T5" fmla="*/ 0 h 180"/>
                <a:gd name="T6" fmla="*/ 180 w 180"/>
                <a:gd name="T7" fmla="*/ 147 h 180"/>
                <a:gd name="T8" fmla="*/ 147 w 180"/>
                <a:gd name="T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0" h="180">
                  <a:moveTo>
                    <a:pt x="147" y="180"/>
                  </a:moveTo>
                  <a:lnTo>
                    <a:pt x="0" y="33"/>
                  </a:lnTo>
                  <a:lnTo>
                    <a:pt x="33" y="0"/>
                  </a:lnTo>
                  <a:lnTo>
                    <a:pt x="180" y="147"/>
                  </a:lnTo>
                  <a:lnTo>
                    <a:pt x="147" y="18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" name="Rectangle 36"/>
            <p:cNvSpPr>
              <a:spLocks noChangeArrowheads="1"/>
            </p:cNvSpPr>
            <p:nvPr/>
          </p:nvSpPr>
          <p:spPr bwMode="auto">
            <a:xfrm>
              <a:off x="2284413" y="3521075"/>
              <a:ext cx="165100" cy="36513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8" name="Freeform 43"/>
            <p:cNvSpPr>
              <a:spLocks/>
            </p:cNvSpPr>
            <p:nvPr/>
          </p:nvSpPr>
          <p:spPr bwMode="auto">
            <a:xfrm>
              <a:off x="1687513" y="3259138"/>
              <a:ext cx="133350" cy="131763"/>
            </a:xfrm>
            <a:custGeom>
              <a:avLst/>
              <a:gdLst>
                <a:gd name="T0" fmla="*/ 147 w 168"/>
                <a:gd name="T1" fmla="*/ 167 h 167"/>
                <a:gd name="T2" fmla="*/ 0 w 168"/>
                <a:gd name="T3" fmla="*/ 21 h 167"/>
                <a:gd name="T4" fmla="*/ 21 w 168"/>
                <a:gd name="T5" fmla="*/ 0 h 167"/>
                <a:gd name="T6" fmla="*/ 168 w 168"/>
                <a:gd name="T7" fmla="*/ 146 h 167"/>
                <a:gd name="T8" fmla="*/ 147 w 168"/>
                <a:gd name="T9" fmla="*/ 167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8" h="167">
                  <a:moveTo>
                    <a:pt x="147" y="167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168" y="146"/>
                  </a:lnTo>
                  <a:lnTo>
                    <a:pt x="147" y="167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7" name="Rectangle 48"/>
            <p:cNvSpPr>
              <a:spLocks noChangeArrowheads="1"/>
            </p:cNvSpPr>
            <p:nvPr/>
          </p:nvSpPr>
          <p:spPr bwMode="auto">
            <a:xfrm>
              <a:off x="3154363" y="2692400"/>
              <a:ext cx="12700" cy="112713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8" name="Freeform 49"/>
            <p:cNvSpPr>
              <a:spLocks/>
            </p:cNvSpPr>
            <p:nvPr/>
          </p:nvSpPr>
          <p:spPr bwMode="auto">
            <a:xfrm>
              <a:off x="3179763" y="2663825"/>
              <a:ext cx="385763" cy="155575"/>
            </a:xfrm>
            <a:custGeom>
              <a:avLst/>
              <a:gdLst>
                <a:gd name="T0" fmla="*/ 467 w 486"/>
                <a:gd name="T1" fmla="*/ 49 h 196"/>
                <a:gd name="T2" fmla="*/ 437 w 486"/>
                <a:gd name="T3" fmla="*/ 31 h 196"/>
                <a:gd name="T4" fmla="*/ 411 w 486"/>
                <a:gd name="T5" fmla="*/ 18 h 196"/>
                <a:gd name="T6" fmla="*/ 387 w 486"/>
                <a:gd name="T7" fmla="*/ 9 h 196"/>
                <a:gd name="T8" fmla="*/ 361 w 486"/>
                <a:gd name="T9" fmla="*/ 3 h 196"/>
                <a:gd name="T10" fmla="*/ 334 w 486"/>
                <a:gd name="T11" fmla="*/ 0 h 196"/>
                <a:gd name="T12" fmla="*/ 308 w 486"/>
                <a:gd name="T13" fmla="*/ 0 h 196"/>
                <a:gd name="T14" fmla="*/ 279 w 486"/>
                <a:gd name="T15" fmla="*/ 1 h 196"/>
                <a:gd name="T16" fmla="*/ 246 w 486"/>
                <a:gd name="T17" fmla="*/ 3 h 196"/>
                <a:gd name="T18" fmla="*/ 227 w 486"/>
                <a:gd name="T19" fmla="*/ 8 h 196"/>
                <a:gd name="T20" fmla="*/ 207 w 486"/>
                <a:gd name="T21" fmla="*/ 13 h 196"/>
                <a:gd name="T22" fmla="*/ 186 w 486"/>
                <a:gd name="T23" fmla="*/ 18 h 196"/>
                <a:gd name="T24" fmla="*/ 166 w 486"/>
                <a:gd name="T25" fmla="*/ 21 h 196"/>
                <a:gd name="T26" fmla="*/ 145 w 486"/>
                <a:gd name="T27" fmla="*/ 26 h 196"/>
                <a:gd name="T28" fmla="*/ 124 w 486"/>
                <a:gd name="T29" fmla="*/ 31 h 196"/>
                <a:gd name="T30" fmla="*/ 104 w 486"/>
                <a:gd name="T31" fmla="*/ 36 h 196"/>
                <a:gd name="T32" fmla="*/ 85 w 486"/>
                <a:gd name="T33" fmla="*/ 41 h 196"/>
                <a:gd name="T34" fmla="*/ 0 w 486"/>
                <a:gd name="T35" fmla="*/ 41 h 196"/>
                <a:gd name="T36" fmla="*/ 3 w 486"/>
                <a:gd name="T37" fmla="*/ 160 h 196"/>
                <a:gd name="T38" fmla="*/ 91 w 486"/>
                <a:gd name="T39" fmla="*/ 160 h 196"/>
                <a:gd name="T40" fmla="*/ 218 w 486"/>
                <a:gd name="T41" fmla="*/ 183 h 196"/>
                <a:gd name="T42" fmla="*/ 245 w 486"/>
                <a:gd name="T43" fmla="*/ 189 h 196"/>
                <a:gd name="T44" fmla="*/ 277 w 486"/>
                <a:gd name="T45" fmla="*/ 192 h 196"/>
                <a:gd name="T46" fmla="*/ 313 w 486"/>
                <a:gd name="T47" fmla="*/ 196 h 196"/>
                <a:gd name="T48" fmla="*/ 351 w 486"/>
                <a:gd name="T49" fmla="*/ 194 h 196"/>
                <a:gd name="T50" fmla="*/ 387 w 486"/>
                <a:gd name="T51" fmla="*/ 189 h 196"/>
                <a:gd name="T52" fmla="*/ 419 w 486"/>
                <a:gd name="T53" fmla="*/ 179 h 196"/>
                <a:gd name="T54" fmla="*/ 447 w 486"/>
                <a:gd name="T55" fmla="*/ 163 h 196"/>
                <a:gd name="T56" fmla="*/ 468 w 486"/>
                <a:gd name="T57" fmla="*/ 140 h 196"/>
                <a:gd name="T58" fmla="*/ 481 w 486"/>
                <a:gd name="T59" fmla="*/ 116 h 196"/>
                <a:gd name="T60" fmla="*/ 486 w 486"/>
                <a:gd name="T61" fmla="*/ 91 h 196"/>
                <a:gd name="T62" fmla="*/ 481 w 486"/>
                <a:gd name="T63" fmla="*/ 70 h 196"/>
                <a:gd name="T64" fmla="*/ 467 w 486"/>
                <a:gd name="T65" fmla="*/ 49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86" h="196">
                  <a:moveTo>
                    <a:pt x="467" y="49"/>
                  </a:moveTo>
                  <a:lnTo>
                    <a:pt x="437" y="31"/>
                  </a:lnTo>
                  <a:lnTo>
                    <a:pt x="411" y="18"/>
                  </a:lnTo>
                  <a:lnTo>
                    <a:pt x="387" y="9"/>
                  </a:lnTo>
                  <a:lnTo>
                    <a:pt x="361" y="3"/>
                  </a:lnTo>
                  <a:lnTo>
                    <a:pt x="334" y="0"/>
                  </a:lnTo>
                  <a:lnTo>
                    <a:pt x="308" y="0"/>
                  </a:lnTo>
                  <a:lnTo>
                    <a:pt x="279" y="1"/>
                  </a:lnTo>
                  <a:lnTo>
                    <a:pt x="246" y="3"/>
                  </a:lnTo>
                  <a:lnTo>
                    <a:pt x="227" y="8"/>
                  </a:lnTo>
                  <a:lnTo>
                    <a:pt x="207" y="13"/>
                  </a:lnTo>
                  <a:lnTo>
                    <a:pt x="186" y="18"/>
                  </a:lnTo>
                  <a:lnTo>
                    <a:pt x="166" y="21"/>
                  </a:lnTo>
                  <a:lnTo>
                    <a:pt x="145" y="26"/>
                  </a:lnTo>
                  <a:lnTo>
                    <a:pt x="124" y="31"/>
                  </a:lnTo>
                  <a:lnTo>
                    <a:pt x="104" y="36"/>
                  </a:lnTo>
                  <a:lnTo>
                    <a:pt x="85" y="41"/>
                  </a:lnTo>
                  <a:lnTo>
                    <a:pt x="0" y="41"/>
                  </a:lnTo>
                  <a:lnTo>
                    <a:pt x="3" y="160"/>
                  </a:lnTo>
                  <a:lnTo>
                    <a:pt x="91" y="160"/>
                  </a:lnTo>
                  <a:lnTo>
                    <a:pt x="218" y="183"/>
                  </a:lnTo>
                  <a:lnTo>
                    <a:pt x="245" y="189"/>
                  </a:lnTo>
                  <a:lnTo>
                    <a:pt x="277" y="192"/>
                  </a:lnTo>
                  <a:lnTo>
                    <a:pt x="313" y="196"/>
                  </a:lnTo>
                  <a:lnTo>
                    <a:pt x="351" y="194"/>
                  </a:lnTo>
                  <a:lnTo>
                    <a:pt x="387" y="189"/>
                  </a:lnTo>
                  <a:lnTo>
                    <a:pt x="419" y="179"/>
                  </a:lnTo>
                  <a:lnTo>
                    <a:pt x="447" y="163"/>
                  </a:lnTo>
                  <a:lnTo>
                    <a:pt x="468" y="140"/>
                  </a:lnTo>
                  <a:lnTo>
                    <a:pt x="481" y="116"/>
                  </a:lnTo>
                  <a:lnTo>
                    <a:pt x="486" y="91"/>
                  </a:lnTo>
                  <a:lnTo>
                    <a:pt x="481" y="70"/>
                  </a:lnTo>
                  <a:lnTo>
                    <a:pt x="467" y="49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9" name="Freeform 50"/>
            <p:cNvSpPr>
              <a:spLocks/>
            </p:cNvSpPr>
            <p:nvPr/>
          </p:nvSpPr>
          <p:spPr bwMode="auto">
            <a:xfrm>
              <a:off x="3179763" y="2684463"/>
              <a:ext cx="384175" cy="115888"/>
            </a:xfrm>
            <a:custGeom>
              <a:avLst/>
              <a:gdLst>
                <a:gd name="T0" fmla="*/ 467 w 483"/>
                <a:gd name="T1" fmla="*/ 36 h 145"/>
                <a:gd name="T2" fmla="*/ 437 w 483"/>
                <a:gd name="T3" fmla="*/ 23 h 145"/>
                <a:gd name="T4" fmla="*/ 411 w 483"/>
                <a:gd name="T5" fmla="*/ 13 h 145"/>
                <a:gd name="T6" fmla="*/ 387 w 483"/>
                <a:gd name="T7" fmla="*/ 6 h 145"/>
                <a:gd name="T8" fmla="*/ 361 w 483"/>
                <a:gd name="T9" fmla="*/ 3 h 145"/>
                <a:gd name="T10" fmla="*/ 334 w 483"/>
                <a:gd name="T11" fmla="*/ 0 h 145"/>
                <a:gd name="T12" fmla="*/ 308 w 483"/>
                <a:gd name="T13" fmla="*/ 0 h 145"/>
                <a:gd name="T14" fmla="*/ 279 w 483"/>
                <a:gd name="T15" fmla="*/ 0 h 145"/>
                <a:gd name="T16" fmla="*/ 246 w 483"/>
                <a:gd name="T17" fmla="*/ 1 h 145"/>
                <a:gd name="T18" fmla="*/ 227 w 483"/>
                <a:gd name="T19" fmla="*/ 5 h 145"/>
                <a:gd name="T20" fmla="*/ 207 w 483"/>
                <a:gd name="T21" fmla="*/ 8 h 145"/>
                <a:gd name="T22" fmla="*/ 186 w 483"/>
                <a:gd name="T23" fmla="*/ 13 h 145"/>
                <a:gd name="T24" fmla="*/ 166 w 483"/>
                <a:gd name="T25" fmla="*/ 16 h 145"/>
                <a:gd name="T26" fmla="*/ 145 w 483"/>
                <a:gd name="T27" fmla="*/ 19 h 145"/>
                <a:gd name="T28" fmla="*/ 124 w 483"/>
                <a:gd name="T29" fmla="*/ 23 h 145"/>
                <a:gd name="T30" fmla="*/ 104 w 483"/>
                <a:gd name="T31" fmla="*/ 28 h 145"/>
                <a:gd name="T32" fmla="*/ 85 w 483"/>
                <a:gd name="T33" fmla="*/ 31 h 145"/>
                <a:gd name="T34" fmla="*/ 0 w 483"/>
                <a:gd name="T35" fmla="*/ 31 h 145"/>
                <a:gd name="T36" fmla="*/ 3 w 483"/>
                <a:gd name="T37" fmla="*/ 119 h 145"/>
                <a:gd name="T38" fmla="*/ 91 w 483"/>
                <a:gd name="T39" fmla="*/ 119 h 145"/>
                <a:gd name="T40" fmla="*/ 218 w 483"/>
                <a:gd name="T41" fmla="*/ 135 h 145"/>
                <a:gd name="T42" fmla="*/ 245 w 483"/>
                <a:gd name="T43" fmla="*/ 140 h 145"/>
                <a:gd name="T44" fmla="*/ 277 w 483"/>
                <a:gd name="T45" fmla="*/ 144 h 145"/>
                <a:gd name="T46" fmla="*/ 313 w 483"/>
                <a:gd name="T47" fmla="*/ 145 h 145"/>
                <a:gd name="T48" fmla="*/ 351 w 483"/>
                <a:gd name="T49" fmla="*/ 144 h 145"/>
                <a:gd name="T50" fmla="*/ 387 w 483"/>
                <a:gd name="T51" fmla="*/ 140 h 145"/>
                <a:gd name="T52" fmla="*/ 419 w 483"/>
                <a:gd name="T53" fmla="*/ 134 h 145"/>
                <a:gd name="T54" fmla="*/ 447 w 483"/>
                <a:gd name="T55" fmla="*/ 121 h 145"/>
                <a:gd name="T56" fmla="*/ 468 w 483"/>
                <a:gd name="T57" fmla="*/ 104 h 145"/>
                <a:gd name="T58" fmla="*/ 478 w 483"/>
                <a:gd name="T59" fmla="*/ 88 h 145"/>
                <a:gd name="T60" fmla="*/ 483 w 483"/>
                <a:gd name="T61" fmla="*/ 70 h 145"/>
                <a:gd name="T62" fmla="*/ 480 w 483"/>
                <a:gd name="T63" fmla="*/ 52 h 145"/>
                <a:gd name="T64" fmla="*/ 467 w 483"/>
                <a:gd name="T65" fmla="*/ 36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83" h="145">
                  <a:moveTo>
                    <a:pt x="467" y="36"/>
                  </a:moveTo>
                  <a:lnTo>
                    <a:pt x="437" y="23"/>
                  </a:lnTo>
                  <a:lnTo>
                    <a:pt x="411" y="13"/>
                  </a:lnTo>
                  <a:lnTo>
                    <a:pt x="387" y="6"/>
                  </a:lnTo>
                  <a:lnTo>
                    <a:pt x="361" y="3"/>
                  </a:lnTo>
                  <a:lnTo>
                    <a:pt x="334" y="0"/>
                  </a:lnTo>
                  <a:lnTo>
                    <a:pt x="308" y="0"/>
                  </a:lnTo>
                  <a:lnTo>
                    <a:pt x="279" y="0"/>
                  </a:lnTo>
                  <a:lnTo>
                    <a:pt x="246" y="1"/>
                  </a:lnTo>
                  <a:lnTo>
                    <a:pt x="227" y="5"/>
                  </a:lnTo>
                  <a:lnTo>
                    <a:pt x="207" y="8"/>
                  </a:lnTo>
                  <a:lnTo>
                    <a:pt x="186" y="13"/>
                  </a:lnTo>
                  <a:lnTo>
                    <a:pt x="166" y="16"/>
                  </a:lnTo>
                  <a:lnTo>
                    <a:pt x="145" y="19"/>
                  </a:lnTo>
                  <a:lnTo>
                    <a:pt x="124" y="23"/>
                  </a:lnTo>
                  <a:lnTo>
                    <a:pt x="104" y="28"/>
                  </a:lnTo>
                  <a:lnTo>
                    <a:pt x="85" y="31"/>
                  </a:lnTo>
                  <a:lnTo>
                    <a:pt x="0" y="31"/>
                  </a:lnTo>
                  <a:lnTo>
                    <a:pt x="3" y="119"/>
                  </a:lnTo>
                  <a:lnTo>
                    <a:pt x="91" y="119"/>
                  </a:lnTo>
                  <a:lnTo>
                    <a:pt x="218" y="135"/>
                  </a:lnTo>
                  <a:lnTo>
                    <a:pt x="245" y="140"/>
                  </a:lnTo>
                  <a:lnTo>
                    <a:pt x="277" y="144"/>
                  </a:lnTo>
                  <a:lnTo>
                    <a:pt x="313" y="145"/>
                  </a:lnTo>
                  <a:lnTo>
                    <a:pt x="351" y="144"/>
                  </a:lnTo>
                  <a:lnTo>
                    <a:pt x="387" y="140"/>
                  </a:lnTo>
                  <a:lnTo>
                    <a:pt x="419" y="134"/>
                  </a:lnTo>
                  <a:lnTo>
                    <a:pt x="447" y="121"/>
                  </a:lnTo>
                  <a:lnTo>
                    <a:pt x="468" y="104"/>
                  </a:lnTo>
                  <a:lnTo>
                    <a:pt x="478" y="88"/>
                  </a:lnTo>
                  <a:lnTo>
                    <a:pt x="483" y="70"/>
                  </a:lnTo>
                  <a:lnTo>
                    <a:pt x="480" y="52"/>
                  </a:lnTo>
                  <a:lnTo>
                    <a:pt x="467" y="36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0" name="Freeform 51"/>
            <p:cNvSpPr>
              <a:spLocks/>
            </p:cNvSpPr>
            <p:nvPr/>
          </p:nvSpPr>
          <p:spPr bwMode="auto">
            <a:xfrm>
              <a:off x="3179763" y="2689225"/>
              <a:ext cx="382588" cy="106363"/>
            </a:xfrm>
            <a:custGeom>
              <a:avLst/>
              <a:gdLst>
                <a:gd name="T0" fmla="*/ 465 w 481"/>
                <a:gd name="T1" fmla="*/ 33 h 134"/>
                <a:gd name="T2" fmla="*/ 436 w 481"/>
                <a:gd name="T3" fmla="*/ 22 h 134"/>
                <a:gd name="T4" fmla="*/ 410 w 481"/>
                <a:gd name="T5" fmla="*/ 12 h 134"/>
                <a:gd name="T6" fmla="*/ 385 w 481"/>
                <a:gd name="T7" fmla="*/ 7 h 134"/>
                <a:gd name="T8" fmla="*/ 361 w 481"/>
                <a:gd name="T9" fmla="*/ 2 h 134"/>
                <a:gd name="T10" fmla="*/ 334 w 481"/>
                <a:gd name="T11" fmla="*/ 0 h 134"/>
                <a:gd name="T12" fmla="*/ 308 w 481"/>
                <a:gd name="T13" fmla="*/ 0 h 134"/>
                <a:gd name="T14" fmla="*/ 279 w 481"/>
                <a:gd name="T15" fmla="*/ 0 h 134"/>
                <a:gd name="T16" fmla="*/ 246 w 481"/>
                <a:gd name="T17" fmla="*/ 2 h 134"/>
                <a:gd name="T18" fmla="*/ 227 w 481"/>
                <a:gd name="T19" fmla="*/ 5 h 134"/>
                <a:gd name="T20" fmla="*/ 207 w 481"/>
                <a:gd name="T21" fmla="*/ 9 h 134"/>
                <a:gd name="T22" fmla="*/ 186 w 481"/>
                <a:gd name="T23" fmla="*/ 12 h 134"/>
                <a:gd name="T24" fmla="*/ 166 w 481"/>
                <a:gd name="T25" fmla="*/ 15 h 134"/>
                <a:gd name="T26" fmla="*/ 145 w 481"/>
                <a:gd name="T27" fmla="*/ 18 h 134"/>
                <a:gd name="T28" fmla="*/ 124 w 481"/>
                <a:gd name="T29" fmla="*/ 22 h 134"/>
                <a:gd name="T30" fmla="*/ 104 w 481"/>
                <a:gd name="T31" fmla="*/ 25 h 134"/>
                <a:gd name="T32" fmla="*/ 85 w 481"/>
                <a:gd name="T33" fmla="*/ 28 h 134"/>
                <a:gd name="T34" fmla="*/ 75 w 481"/>
                <a:gd name="T35" fmla="*/ 28 h 134"/>
                <a:gd name="T36" fmla="*/ 63 w 481"/>
                <a:gd name="T37" fmla="*/ 28 h 134"/>
                <a:gd name="T38" fmla="*/ 54 w 481"/>
                <a:gd name="T39" fmla="*/ 28 h 134"/>
                <a:gd name="T40" fmla="*/ 42 w 481"/>
                <a:gd name="T41" fmla="*/ 28 h 134"/>
                <a:gd name="T42" fmla="*/ 31 w 481"/>
                <a:gd name="T43" fmla="*/ 28 h 134"/>
                <a:gd name="T44" fmla="*/ 21 w 481"/>
                <a:gd name="T45" fmla="*/ 28 h 134"/>
                <a:gd name="T46" fmla="*/ 9 w 481"/>
                <a:gd name="T47" fmla="*/ 28 h 134"/>
                <a:gd name="T48" fmla="*/ 0 w 481"/>
                <a:gd name="T49" fmla="*/ 28 h 134"/>
                <a:gd name="T50" fmla="*/ 1 w 481"/>
                <a:gd name="T51" fmla="*/ 48 h 134"/>
                <a:gd name="T52" fmla="*/ 1 w 481"/>
                <a:gd name="T53" fmla="*/ 69 h 134"/>
                <a:gd name="T54" fmla="*/ 1 w 481"/>
                <a:gd name="T55" fmla="*/ 89 h 134"/>
                <a:gd name="T56" fmla="*/ 3 w 481"/>
                <a:gd name="T57" fmla="*/ 110 h 134"/>
                <a:gd name="T58" fmla="*/ 14 w 481"/>
                <a:gd name="T59" fmla="*/ 110 h 134"/>
                <a:gd name="T60" fmla="*/ 26 w 481"/>
                <a:gd name="T61" fmla="*/ 110 h 134"/>
                <a:gd name="T62" fmla="*/ 36 w 481"/>
                <a:gd name="T63" fmla="*/ 110 h 134"/>
                <a:gd name="T64" fmla="*/ 47 w 481"/>
                <a:gd name="T65" fmla="*/ 110 h 134"/>
                <a:gd name="T66" fmla="*/ 58 w 481"/>
                <a:gd name="T67" fmla="*/ 110 h 134"/>
                <a:gd name="T68" fmla="*/ 70 w 481"/>
                <a:gd name="T69" fmla="*/ 110 h 134"/>
                <a:gd name="T70" fmla="*/ 80 w 481"/>
                <a:gd name="T71" fmla="*/ 110 h 134"/>
                <a:gd name="T72" fmla="*/ 91 w 481"/>
                <a:gd name="T73" fmla="*/ 110 h 134"/>
                <a:gd name="T74" fmla="*/ 107 w 481"/>
                <a:gd name="T75" fmla="*/ 111 h 134"/>
                <a:gd name="T76" fmla="*/ 124 w 481"/>
                <a:gd name="T77" fmla="*/ 113 h 134"/>
                <a:gd name="T78" fmla="*/ 138 w 481"/>
                <a:gd name="T79" fmla="*/ 115 h 134"/>
                <a:gd name="T80" fmla="*/ 155 w 481"/>
                <a:gd name="T81" fmla="*/ 118 h 134"/>
                <a:gd name="T82" fmla="*/ 171 w 481"/>
                <a:gd name="T83" fmla="*/ 120 h 134"/>
                <a:gd name="T84" fmla="*/ 187 w 481"/>
                <a:gd name="T85" fmla="*/ 121 h 134"/>
                <a:gd name="T86" fmla="*/ 202 w 481"/>
                <a:gd name="T87" fmla="*/ 124 h 134"/>
                <a:gd name="T88" fmla="*/ 218 w 481"/>
                <a:gd name="T89" fmla="*/ 126 h 134"/>
                <a:gd name="T90" fmla="*/ 245 w 481"/>
                <a:gd name="T91" fmla="*/ 129 h 134"/>
                <a:gd name="T92" fmla="*/ 277 w 481"/>
                <a:gd name="T93" fmla="*/ 133 h 134"/>
                <a:gd name="T94" fmla="*/ 313 w 481"/>
                <a:gd name="T95" fmla="*/ 134 h 134"/>
                <a:gd name="T96" fmla="*/ 349 w 481"/>
                <a:gd name="T97" fmla="*/ 134 h 134"/>
                <a:gd name="T98" fmla="*/ 385 w 481"/>
                <a:gd name="T99" fmla="*/ 131 h 134"/>
                <a:gd name="T100" fmla="*/ 419 w 481"/>
                <a:gd name="T101" fmla="*/ 123 h 134"/>
                <a:gd name="T102" fmla="*/ 447 w 481"/>
                <a:gd name="T103" fmla="*/ 113 h 134"/>
                <a:gd name="T104" fmla="*/ 468 w 481"/>
                <a:gd name="T105" fmla="*/ 97 h 134"/>
                <a:gd name="T106" fmla="*/ 478 w 481"/>
                <a:gd name="T107" fmla="*/ 82 h 134"/>
                <a:gd name="T108" fmla="*/ 481 w 481"/>
                <a:gd name="T109" fmla="*/ 66 h 134"/>
                <a:gd name="T110" fmla="*/ 478 w 481"/>
                <a:gd name="T111" fmla="*/ 49 h 134"/>
                <a:gd name="T112" fmla="*/ 465 w 481"/>
                <a:gd name="T113" fmla="*/ 33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81" h="134">
                  <a:moveTo>
                    <a:pt x="465" y="33"/>
                  </a:moveTo>
                  <a:lnTo>
                    <a:pt x="436" y="22"/>
                  </a:lnTo>
                  <a:lnTo>
                    <a:pt x="410" y="12"/>
                  </a:lnTo>
                  <a:lnTo>
                    <a:pt x="385" y="7"/>
                  </a:lnTo>
                  <a:lnTo>
                    <a:pt x="361" y="2"/>
                  </a:lnTo>
                  <a:lnTo>
                    <a:pt x="334" y="0"/>
                  </a:lnTo>
                  <a:lnTo>
                    <a:pt x="308" y="0"/>
                  </a:lnTo>
                  <a:lnTo>
                    <a:pt x="279" y="0"/>
                  </a:lnTo>
                  <a:lnTo>
                    <a:pt x="246" y="2"/>
                  </a:lnTo>
                  <a:lnTo>
                    <a:pt x="227" y="5"/>
                  </a:lnTo>
                  <a:lnTo>
                    <a:pt x="207" y="9"/>
                  </a:lnTo>
                  <a:lnTo>
                    <a:pt x="186" y="12"/>
                  </a:lnTo>
                  <a:lnTo>
                    <a:pt x="166" y="15"/>
                  </a:lnTo>
                  <a:lnTo>
                    <a:pt x="145" y="18"/>
                  </a:lnTo>
                  <a:lnTo>
                    <a:pt x="124" y="22"/>
                  </a:lnTo>
                  <a:lnTo>
                    <a:pt x="104" y="25"/>
                  </a:lnTo>
                  <a:lnTo>
                    <a:pt x="85" y="28"/>
                  </a:lnTo>
                  <a:lnTo>
                    <a:pt x="75" y="28"/>
                  </a:lnTo>
                  <a:lnTo>
                    <a:pt x="63" y="28"/>
                  </a:lnTo>
                  <a:lnTo>
                    <a:pt x="54" y="28"/>
                  </a:lnTo>
                  <a:lnTo>
                    <a:pt x="42" y="28"/>
                  </a:lnTo>
                  <a:lnTo>
                    <a:pt x="31" y="28"/>
                  </a:lnTo>
                  <a:lnTo>
                    <a:pt x="21" y="28"/>
                  </a:lnTo>
                  <a:lnTo>
                    <a:pt x="9" y="28"/>
                  </a:lnTo>
                  <a:lnTo>
                    <a:pt x="0" y="28"/>
                  </a:lnTo>
                  <a:lnTo>
                    <a:pt x="1" y="48"/>
                  </a:lnTo>
                  <a:lnTo>
                    <a:pt x="1" y="69"/>
                  </a:lnTo>
                  <a:lnTo>
                    <a:pt x="1" y="89"/>
                  </a:lnTo>
                  <a:lnTo>
                    <a:pt x="3" y="110"/>
                  </a:lnTo>
                  <a:lnTo>
                    <a:pt x="14" y="110"/>
                  </a:lnTo>
                  <a:lnTo>
                    <a:pt x="26" y="110"/>
                  </a:lnTo>
                  <a:lnTo>
                    <a:pt x="36" y="110"/>
                  </a:lnTo>
                  <a:lnTo>
                    <a:pt x="47" y="110"/>
                  </a:lnTo>
                  <a:lnTo>
                    <a:pt x="58" y="110"/>
                  </a:lnTo>
                  <a:lnTo>
                    <a:pt x="70" y="110"/>
                  </a:lnTo>
                  <a:lnTo>
                    <a:pt x="80" y="110"/>
                  </a:lnTo>
                  <a:lnTo>
                    <a:pt x="91" y="110"/>
                  </a:lnTo>
                  <a:lnTo>
                    <a:pt x="107" y="111"/>
                  </a:lnTo>
                  <a:lnTo>
                    <a:pt x="124" y="113"/>
                  </a:lnTo>
                  <a:lnTo>
                    <a:pt x="138" y="115"/>
                  </a:lnTo>
                  <a:lnTo>
                    <a:pt x="155" y="118"/>
                  </a:lnTo>
                  <a:lnTo>
                    <a:pt x="171" y="120"/>
                  </a:lnTo>
                  <a:lnTo>
                    <a:pt x="187" y="121"/>
                  </a:lnTo>
                  <a:lnTo>
                    <a:pt x="202" y="124"/>
                  </a:lnTo>
                  <a:lnTo>
                    <a:pt x="218" y="126"/>
                  </a:lnTo>
                  <a:lnTo>
                    <a:pt x="245" y="129"/>
                  </a:lnTo>
                  <a:lnTo>
                    <a:pt x="277" y="133"/>
                  </a:lnTo>
                  <a:lnTo>
                    <a:pt x="313" y="134"/>
                  </a:lnTo>
                  <a:lnTo>
                    <a:pt x="349" y="134"/>
                  </a:lnTo>
                  <a:lnTo>
                    <a:pt x="385" y="131"/>
                  </a:lnTo>
                  <a:lnTo>
                    <a:pt x="419" y="123"/>
                  </a:lnTo>
                  <a:lnTo>
                    <a:pt x="447" y="113"/>
                  </a:lnTo>
                  <a:lnTo>
                    <a:pt x="468" y="97"/>
                  </a:lnTo>
                  <a:lnTo>
                    <a:pt x="478" y="82"/>
                  </a:lnTo>
                  <a:lnTo>
                    <a:pt x="481" y="66"/>
                  </a:lnTo>
                  <a:lnTo>
                    <a:pt x="478" y="49"/>
                  </a:lnTo>
                  <a:lnTo>
                    <a:pt x="465" y="33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1" name="Freeform 52"/>
            <p:cNvSpPr>
              <a:spLocks/>
            </p:cNvSpPr>
            <p:nvPr/>
          </p:nvSpPr>
          <p:spPr bwMode="auto">
            <a:xfrm>
              <a:off x="3179763" y="2693988"/>
              <a:ext cx="379413" cy="98425"/>
            </a:xfrm>
            <a:custGeom>
              <a:avLst/>
              <a:gdLst>
                <a:gd name="T0" fmla="*/ 462 w 478"/>
                <a:gd name="T1" fmla="*/ 31 h 124"/>
                <a:gd name="T2" fmla="*/ 434 w 478"/>
                <a:gd name="T3" fmla="*/ 20 h 124"/>
                <a:gd name="T4" fmla="*/ 408 w 478"/>
                <a:gd name="T5" fmla="*/ 12 h 124"/>
                <a:gd name="T6" fmla="*/ 383 w 478"/>
                <a:gd name="T7" fmla="*/ 7 h 124"/>
                <a:gd name="T8" fmla="*/ 359 w 478"/>
                <a:gd name="T9" fmla="*/ 2 h 124"/>
                <a:gd name="T10" fmla="*/ 334 w 478"/>
                <a:gd name="T11" fmla="*/ 0 h 124"/>
                <a:gd name="T12" fmla="*/ 308 w 478"/>
                <a:gd name="T13" fmla="*/ 0 h 124"/>
                <a:gd name="T14" fmla="*/ 279 w 478"/>
                <a:gd name="T15" fmla="*/ 0 h 124"/>
                <a:gd name="T16" fmla="*/ 246 w 478"/>
                <a:gd name="T17" fmla="*/ 2 h 124"/>
                <a:gd name="T18" fmla="*/ 227 w 478"/>
                <a:gd name="T19" fmla="*/ 5 h 124"/>
                <a:gd name="T20" fmla="*/ 207 w 478"/>
                <a:gd name="T21" fmla="*/ 8 h 124"/>
                <a:gd name="T22" fmla="*/ 186 w 478"/>
                <a:gd name="T23" fmla="*/ 12 h 124"/>
                <a:gd name="T24" fmla="*/ 166 w 478"/>
                <a:gd name="T25" fmla="*/ 15 h 124"/>
                <a:gd name="T26" fmla="*/ 145 w 478"/>
                <a:gd name="T27" fmla="*/ 18 h 124"/>
                <a:gd name="T28" fmla="*/ 124 w 478"/>
                <a:gd name="T29" fmla="*/ 20 h 124"/>
                <a:gd name="T30" fmla="*/ 104 w 478"/>
                <a:gd name="T31" fmla="*/ 23 h 124"/>
                <a:gd name="T32" fmla="*/ 85 w 478"/>
                <a:gd name="T33" fmla="*/ 26 h 124"/>
                <a:gd name="T34" fmla="*/ 75 w 478"/>
                <a:gd name="T35" fmla="*/ 26 h 124"/>
                <a:gd name="T36" fmla="*/ 63 w 478"/>
                <a:gd name="T37" fmla="*/ 26 h 124"/>
                <a:gd name="T38" fmla="*/ 54 w 478"/>
                <a:gd name="T39" fmla="*/ 26 h 124"/>
                <a:gd name="T40" fmla="*/ 42 w 478"/>
                <a:gd name="T41" fmla="*/ 26 h 124"/>
                <a:gd name="T42" fmla="*/ 31 w 478"/>
                <a:gd name="T43" fmla="*/ 26 h 124"/>
                <a:gd name="T44" fmla="*/ 21 w 478"/>
                <a:gd name="T45" fmla="*/ 26 h 124"/>
                <a:gd name="T46" fmla="*/ 9 w 478"/>
                <a:gd name="T47" fmla="*/ 26 h 124"/>
                <a:gd name="T48" fmla="*/ 0 w 478"/>
                <a:gd name="T49" fmla="*/ 26 h 124"/>
                <a:gd name="T50" fmla="*/ 1 w 478"/>
                <a:gd name="T51" fmla="*/ 44 h 124"/>
                <a:gd name="T52" fmla="*/ 1 w 478"/>
                <a:gd name="T53" fmla="*/ 64 h 124"/>
                <a:gd name="T54" fmla="*/ 1 w 478"/>
                <a:gd name="T55" fmla="*/ 84 h 124"/>
                <a:gd name="T56" fmla="*/ 3 w 478"/>
                <a:gd name="T57" fmla="*/ 101 h 124"/>
                <a:gd name="T58" fmla="*/ 14 w 478"/>
                <a:gd name="T59" fmla="*/ 101 h 124"/>
                <a:gd name="T60" fmla="*/ 26 w 478"/>
                <a:gd name="T61" fmla="*/ 101 h 124"/>
                <a:gd name="T62" fmla="*/ 36 w 478"/>
                <a:gd name="T63" fmla="*/ 101 h 124"/>
                <a:gd name="T64" fmla="*/ 47 w 478"/>
                <a:gd name="T65" fmla="*/ 101 h 124"/>
                <a:gd name="T66" fmla="*/ 58 w 478"/>
                <a:gd name="T67" fmla="*/ 103 h 124"/>
                <a:gd name="T68" fmla="*/ 70 w 478"/>
                <a:gd name="T69" fmla="*/ 103 h 124"/>
                <a:gd name="T70" fmla="*/ 80 w 478"/>
                <a:gd name="T71" fmla="*/ 103 h 124"/>
                <a:gd name="T72" fmla="*/ 91 w 478"/>
                <a:gd name="T73" fmla="*/ 103 h 124"/>
                <a:gd name="T74" fmla="*/ 107 w 478"/>
                <a:gd name="T75" fmla="*/ 105 h 124"/>
                <a:gd name="T76" fmla="*/ 124 w 478"/>
                <a:gd name="T77" fmla="*/ 106 h 124"/>
                <a:gd name="T78" fmla="*/ 138 w 478"/>
                <a:gd name="T79" fmla="*/ 108 h 124"/>
                <a:gd name="T80" fmla="*/ 155 w 478"/>
                <a:gd name="T81" fmla="*/ 108 h 124"/>
                <a:gd name="T82" fmla="*/ 171 w 478"/>
                <a:gd name="T83" fmla="*/ 110 h 124"/>
                <a:gd name="T84" fmla="*/ 187 w 478"/>
                <a:gd name="T85" fmla="*/ 111 h 124"/>
                <a:gd name="T86" fmla="*/ 202 w 478"/>
                <a:gd name="T87" fmla="*/ 113 h 124"/>
                <a:gd name="T88" fmla="*/ 218 w 478"/>
                <a:gd name="T89" fmla="*/ 115 h 124"/>
                <a:gd name="T90" fmla="*/ 245 w 478"/>
                <a:gd name="T91" fmla="*/ 119 h 124"/>
                <a:gd name="T92" fmla="*/ 277 w 478"/>
                <a:gd name="T93" fmla="*/ 123 h 124"/>
                <a:gd name="T94" fmla="*/ 312 w 478"/>
                <a:gd name="T95" fmla="*/ 124 h 124"/>
                <a:gd name="T96" fmla="*/ 349 w 478"/>
                <a:gd name="T97" fmla="*/ 124 h 124"/>
                <a:gd name="T98" fmla="*/ 385 w 478"/>
                <a:gd name="T99" fmla="*/ 121 h 124"/>
                <a:gd name="T100" fmla="*/ 418 w 478"/>
                <a:gd name="T101" fmla="*/ 115 h 124"/>
                <a:gd name="T102" fmla="*/ 446 w 478"/>
                <a:gd name="T103" fmla="*/ 105 h 124"/>
                <a:gd name="T104" fmla="*/ 467 w 478"/>
                <a:gd name="T105" fmla="*/ 90 h 124"/>
                <a:gd name="T106" fmla="*/ 475 w 478"/>
                <a:gd name="T107" fmla="*/ 75 h 124"/>
                <a:gd name="T108" fmla="*/ 478 w 478"/>
                <a:gd name="T109" fmla="*/ 61 h 124"/>
                <a:gd name="T110" fmla="*/ 475 w 478"/>
                <a:gd name="T111" fmla="*/ 46 h 124"/>
                <a:gd name="T112" fmla="*/ 462 w 478"/>
                <a:gd name="T113" fmla="*/ 31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8" h="124">
                  <a:moveTo>
                    <a:pt x="462" y="31"/>
                  </a:moveTo>
                  <a:lnTo>
                    <a:pt x="434" y="20"/>
                  </a:lnTo>
                  <a:lnTo>
                    <a:pt x="408" y="12"/>
                  </a:lnTo>
                  <a:lnTo>
                    <a:pt x="383" y="7"/>
                  </a:lnTo>
                  <a:lnTo>
                    <a:pt x="359" y="2"/>
                  </a:lnTo>
                  <a:lnTo>
                    <a:pt x="334" y="0"/>
                  </a:lnTo>
                  <a:lnTo>
                    <a:pt x="308" y="0"/>
                  </a:lnTo>
                  <a:lnTo>
                    <a:pt x="279" y="0"/>
                  </a:lnTo>
                  <a:lnTo>
                    <a:pt x="246" y="2"/>
                  </a:lnTo>
                  <a:lnTo>
                    <a:pt x="227" y="5"/>
                  </a:lnTo>
                  <a:lnTo>
                    <a:pt x="207" y="8"/>
                  </a:lnTo>
                  <a:lnTo>
                    <a:pt x="186" y="12"/>
                  </a:lnTo>
                  <a:lnTo>
                    <a:pt x="166" y="15"/>
                  </a:lnTo>
                  <a:lnTo>
                    <a:pt x="145" y="18"/>
                  </a:lnTo>
                  <a:lnTo>
                    <a:pt x="124" y="20"/>
                  </a:lnTo>
                  <a:lnTo>
                    <a:pt x="104" y="23"/>
                  </a:lnTo>
                  <a:lnTo>
                    <a:pt x="85" y="26"/>
                  </a:lnTo>
                  <a:lnTo>
                    <a:pt x="75" y="26"/>
                  </a:lnTo>
                  <a:lnTo>
                    <a:pt x="63" y="26"/>
                  </a:lnTo>
                  <a:lnTo>
                    <a:pt x="54" y="26"/>
                  </a:lnTo>
                  <a:lnTo>
                    <a:pt x="42" y="26"/>
                  </a:lnTo>
                  <a:lnTo>
                    <a:pt x="31" y="26"/>
                  </a:lnTo>
                  <a:lnTo>
                    <a:pt x="21" y="26"/>
                  </a:lnTo>
                  <a:lnTo>
                    <a:pt x="9" y="26"/>
                  </a:lnTo>
                  <a:lnTo>
                    <a:pt x="0" y="26"/>
                  </a:lnTo>
                  <a:lnTo>
                    <a:pt x="1" y="44"/>
                  </a:lnTo>
                  <a:lnTo>
                    <a:pt x="1" y="64"/>
                  </a:lnTo>
                  <a:lnTo>
                    <a:pt x="1" y="84"/>
                  </a:lnTo>
                  <a:lnTo>
                    <a:pt x="3" y="101"/>
                  </a:lnTo>
                  <a:lnTo>
                    <a:pt x="14" y="101"/>
                  </a:lnTo>
                  <a:lnTo>
                    <a:pt x="26" y="101"/>
                  </a:lnTo>
                  <a:lnTo>
                    <a:pt x="36" y="101"/>
                  </a:lnTo>
                  <a:lnTo>
                    <a:pt x="47" y="101"/>
                  </a:lnTo>
                  <a:lnTo>
                    <a:pt x="58" y="103"/>
                  </a:lnTo>
                  <a:lnTo>
                    <a:pt x="70" y="103"/>
                  </a:lnTo>
                  <a:lnTo>
                    <a:pt x="80" y="103"/>
                  </a:lnTo>
                  <a:lnTo>
                    <a:pt x="91" y="103"/>
                  </a:lnTo>
                  <a:lnTo>
                    <a:pt x="107" y="105"/>
                  </a:lnTo>
                  <a:lnTo>
                    <a:pt x="124" y="106"/>
                  </a:lnTo>
                  <a:lnTo>
                    <a:pt x="138" y="108"/>
                  </a:lnTo>
                  <a:lnTo>
                    <a:pt x="155" y="108"/>
                  </a:lnTo>
                  <a:lnTo>
                    <a:pt x="171" y="110"/>
                  </a:lnTo>
                  <a:lnTo>
                    <a:pt x="187" y="111"/>
                  </a:lnTo>
                  <a:lnTo>
                    <a:pt x="202" y="113"/>
                  </a:lnTo>
                  <a:lnTo>
                    <a:pt x="218" y="115"/>
                  </a:lnTo>
                  <a:lnTo>
                    <a:pt x="245" y="119"/>
                  </a:lnTo>
                  <a:lnTo>
                    <a:pt x="277" y="123"/>
                  </a:lnTo>
                  <a:lnTo>
                    <a:pt x="312" y="124"/>
                  </a:lnTo>
                  <a:lnTo>
                    <a:pt x="349" y="124"/>
                  </a:lnTo>
                  <a:lnTo>
                    <a:pt x="385" y="121"/>
                  </a:lnTo>
                  <a:lnTo>
                    <a:pt x="418" y="115"/>
                  </a:lnTo>
                  <a:lnTo>
                    <a:pt x="446" y="105"/>
                  </a:lnTo>
                  <a:lnTo>
                    <a:pt x="467" y="90"/>
                  </a:lnTo>
                  <a:lnTo>
                    <a:pt x="475" y="75"/>
                  </a:lnTo>
                  <a:lnTo>
                    <a:pt x="478" y="61"/>
                  </a:lnTo>
                  <a:lnTo>
                    <a:pt x="475" y="46"/>
                  </a:lnTo>
                  <a:lnTo>
                    <a:pt x="462" y="31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2" name="Freeform 53"/>
            <p:cNvSpPr>
              <a:spLocks/>
            </p:cNvSpPr>
            <p:nvPr/>
          </p:nvSpPr>
          <p:spPr bwMode="auto">
            <a:xfrm>
              <a:off x="3179763" y="2698750"/>
              <a:ext cx="379413" cy="88900"/>
            </a:xfrm>
            <a:custGeom>
              <a:avLst/>
              <a:gdLst>
                <a:gd name="T0" fmla="*/ 460 w 478"/>
                <a:gd name="T1" fmla="*/ 26 h 112"/>
                <a:gd name="T2" fmla="*/ 432 w 478"/>
                <a:gd name="T3" fmla="*/ 16 h 112"/>
                <a:gd name="T4" fmla="*/ 406 w 478"/>
                <a:gd name="T5" fmla="*/ 10 h 112"/>
                <a:gd name="T6" fmla="*/ 382 w 478"/>
                <a:gd name="T7" fmla="*/ 5 h 112"/>
                <a:gd name="T8" fmla="*/ 359 w 478"/>
                <a:gd name="T9" fmla="*/ 1 h 112"/>
                <a:gd name="T10" fmla="*/ 333 w 478"/>
                <a:gd name="T11" fmla="*/ 0 h 112"/>
                <a:gd name="T12" fmla="*/ 307 w 478"/>
                <a:gd name="T13" fmla="*/ 0 h 112"/>
                <a:gd name="T14" fmla="*/ 279 w 478"/>
                <a:gd name="T15" fmla="*/ 0 h 112"/>
                <a:gd name="T16" fmla="*/ 246 w 478"/>
                <a:gd name="T17" fmla="*/ 1 h 112"/>
                <a:gd name="T18" fmla="*/ 227 w 478"/>
                <a:gd name="T19" fmla="*/ 5 h 112"/>
                <a:gd name="T20" fmla="*/ 207 w 478"/>
                <a:gd name="T21" fmla="*/ 8 h 112"/>
                <a:gd name="T22" fmla="*/ 186 w 478"/>
                <a:gd name="T23" fmla="*/ 10 h 112"/>
                <a:gd name="T24" fmla="*/ 166 w 478"/>
                <a:gd name="T25" fmla="*/ 13 h 112"/>
                <a:gd name="T26" fmla="*/ 145 w 478"/>
                <a:gd name="T27" fmla="*/ 16 h 112"/>
                <a:gd name="T28" fmla="*/ 124 w 478"/>
                <a:gd name="T29" fmla="*/ 18 h 112"/>
                <a:gd name="T30" fmla="*/ 104 w 478"/>
                <a:gd name="T31" fmla="*/ 21 h 112"/>
                <a:gd name="T32" fmla="*/ 85 w 478"/>
                <a:gd name="T33" fmla="*/ 24 h 112"/>
                <a:gd name="T34" fmla="*/ 75 w 478"/>
                <a:gd name="T35" fmla="*/ 24 h 112"/>
                <a:gd name="T36" fmla="*/ 63 w 478"/>
                <a:gd name="T37" fmla="*/ 24 h 112"/>
                <a:gd name="T38" fmla="*/ 54 w 478"/>
                <a:gd name="T39" fmla="*/ 24 h 112"/>
                <a:gd name="T40" fmla="*/ 42 w 478"/>
                <a:gd name="T41" fmla="*/ 24 h 112"/>
                <a:gd name="T42" fmla="*/ 31 w 478"/>
                <a:gd name="T43" fmla="*/ 24 h 112"/>
                <a:gd name="T44" fmla="*/ 21 w 478"/>
                <a:gd name="T45" fmla="*/ 24 h 112"/>
                <a:gd name="T46" fmla="*/ 9 w 478"/>
                <a:gd name="T47" fmla="*/ 23 h 112"/>
                <a:gd name="T48" fmla="*/ 0 w 478"/>
                <a:gd name="T49" fmla="*/ 23 h 112"/>
                <a:gd name="T50" fmla="*/ 1 w 478"/>
                <a:gd name="T51" fmla="*/ 41 h 112"/>
                <a:gd name="T52" fmla="*/ 1 w 478"/>
                <a:gd name="T53" fmla="*/ 59 h 112"/>
                <a:gd name="T54" fmla="*/ 1 w 478"/>
                <a:gd name="T55" fmla="*/ 75 h 112"/>
                <a:gd name="T56" fmla="*/ 3 w 478"/>
                <a:gd name="T57" fmla="*/ 93 h 112"/>
                <a:gd name="T58" fmla="*/ 14 w 478"/>
                <a:gd name="T59" fmla="*/ 93 h 112"/>
                <a:gd name="T60" fmla="*/ 26 w 478"/>
                <a:gd name="T61" fmla="*/ 93 h 112"/>
                <a:gd name="T62" fmla="*/ 36 w 478"/>
                <a:gd name="T63" fmla="*/ 93 h 112"/>
                <a:gd name="T64" fmla="*/ 47 w 478"/>
                <a:gd name="T65" fmla="*/ 93 h 112"/>
                <a:gd name="T66" fmla="*/ 58 w 478"/>
                <a:gd name="T67" fmla="*/ 93 h 112"/>
                <a:gd name="T68" fmla="*/ 70 w 478"/>
                <a:gd name="T69" fmla="*/ 93 h 112"/>
                <a:gd name="T70" fmla="*/ 80 w 478"/>
                <a:gd name="T71" fmla="*/ 93 h 112"/>
                <a:gd name="T72" fmla="*/ 91 w 478"/>
                <a:gd name="T73" fmla="*/ 93 h 112"/>
                <a:gd name="T74" fmla="*/ 107 w 478"/>
                <a:gd name="T75" fmla="*/ 94 h 112"/>
                <a:gd name="T76" fmla="*/ 124 w 478"/>
                <a:gd name="T77" fmla="*/ 96 h 112"/>
                <a:gd name="T78" fmla="*/ 138 w 478"/>
                <a:gd name="T79" fmla="*/ 98 h 112"/>
                <a:gd name="T80" fmla="*/ 155 w 478"/>
                <a:gd name="T81" fmla="*/ 99 h 112"/>
                <a:gd name="T82" fmla="*/ 171 w 478"/>
                <a:gd name="T83" fmla="*/ 101 h 112"/>
                <a:gd name="T84" fmla="*/ 187 w 478"/>
                <a:gd name="T85" fmla="*/ 103 h 112"/>
                <a:gd name="T86" fmla="*/ 202 w 478"/>
                <a:gd name="T87" fmla="*/ 104 h 112"/>
                <a:gd name="T88" fmla="*/ 218 w 478"/>
                <a:gd name="T89" fmla="*/ 106 h 112"/>
                <a:gd name="T90" fmla="*/ 245 w 478"/>
                <a:gd name="T91" fmla="*/ 109 h 112"/>
                <a:gd name="T92" fmla="*/ 277 w 478"/>
                <a:gd name="T93" fmla="*/ 112 h 112"/>
                <a:gd name="T94" fmla="*/ 312 w 478"/>
                <a:gd name="T95" fmla="*/ 112 h 112"/>
                <a:gd name="T96" fmla="*/ 348 w 478"/>
                <a:gd name="T97" fmla="*/ 112 h 112"/>
                <a:gd name="T98" fmla="*/ 383 w 478"/>
                <a:gd name="T99" fmla="*/ 109 h 112"/>
                <a:gd name="T100" fmla="*/ 416 w 478"/>
                <a:gd name="T101" fmla="*/ 104 h 112"/>
                <a:gd name="T102" fmla="*/ 444 w 478"/>
                <a:gd name="T103" fmla="*/ 94 h 112"/>
                <a:gd name="T104" fmla="*/ 465 w 478"/>
                <a:gd name="T105" fmla="*/ 81 h 112"/>
                <a:gd name="T106" fmla="*/ 473 w 478"/>
                <a:gd name="T107" fmla="*/ 68 h 112"/>
                <a:gd name="T108" fmla="*/ 478 w 478"/>
                <a:gd name="T109" fmla="*/ 54 h 112"/>
                <a:gd name="T110" fmla="*/ 473 w 478"/>
                <a:gd name="T111" fmla="*/ 39 h 112"/>
                <a:gd name="T112" fmla="*/ 460 w 478"/>
                <a:gd name="T113" fmla="*/ 26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8" h="112">
                  <a:moveTo>
                    <a:pt x="460" y="26"/>
                  </a:moveTo>
                  <a:lnTo>
                    <a:pt x="432" y="16"/>
                  </a:lnTo>
                  <a:lnTo>
                    <a:pt x="406" y="10"/>
                  </a:lnTo>
                  <a:lnTo>
                    <a:pt x="382" y="5"/>
                  </a:lnTo>
                  <a:lnTo>
                    <a:pt x="359" y="1"/>
                  </a:lnTo>
                  <a:lnTo>
                    <a:pt x="333" y="0"/>
                  </a:lnTo>
                  <a:lnTo>
                    <a:pt x="307" y="0"/>
                  </a:lnTo>
                  <a:lnTo>
                    <a:pt x="279" y="0"/>
                  </a:lnTo>
                  <a:lnTo>
                    <a:pt x="246" y="1"/>
                  </a:lnTo>
                  <a:lnTo>
                    <a:pt x="227" y="5"/>
                  </a:lnTo>
                  <a:lnTo>
                    <a:pt x="207" y="8"/>
                  </a:lnTo>
                  <a:lnTo>
                    <a:pt x="186" y="10"/>
                  </a:lnTo>
                  <a:lnTo>
                    <a:pt x="166" y="13"/>
                  </a:lnTo>
                  <a:lnTo>
                    <a:pt x="145" y="16"/>
                  </a:lnTo>
                  <a:lnTo>
                    <a:pt x="124" y="18"/>
                  </a:lnTo>
                  <a:lnTo>
                    <a:pt x="104" y="21"/>
                  </a:lnTo>
                  <a:lnTo>
                    <a:pt x="85" y="24"/>
                  </a:lnTo>
                  <a:lnTo>
                    <a:pt x="75" y="24"/>
                  </a:lnTo>
                  <a:lnTo>
                    <a:pt x="63" y="24"/>
                  </a:lnTo>
                  <a:lnTo>
                    <a:pt x="54" y="24"/>
                  </a:lnTo>
                  <a:lnTo>
                    <a:pt x="42" y="24"/>
                  </a:lnTo>
                  <a:lnTo>
                    <a:pt x="31" y="24"/>
                  </a:lnTo>
                  <a:lnTo>
                    <a:pt x="21" y="24"/>
                  </a:lnTo>
                  <a:lnTo>
                    <a:pt x="9" y="23"/>
                  </a:lnTo>
                  <a:lnTo>
                    <a:pt x="0" y="23"/>
                  </a:lnTo>
                  <a:lnTo>
                    <a:pt x="1" y="41"/>
                  </a:lnTo>
                  <a:lnTo>
                    <a:pt x="1" y="59"/>
                  </a:lnTo>
                  <a:lnTo>
                    <a:pt x="1" y="75"/>
                  </a:lnTo>
                  <a:lnTo>
                    <a:pt x="3" y="93"/>
                  </a:lnTo>
                  <a:lnTo>
                    <a:pt x="14" y="93"/>
                  </a:lnTo>
                  <a:lnTo>
                    <a:pt x="26" y="93"/>
                  </a:lnTo>
                  <a:lnTo>
                    <a:pt x="36" y="93"/>
                  </a:lnTo>
                  <a:lnTo>
                    <a:pt x="47" y="93"/>
                  </a:lnTo>
                  <a:lnTo>
                    <a:pt x="58" y="93"/>
                  </a:lnTo>
                  <a:lnTo>
                    <a:pt x="70" y="93"/>
                  </a:lnTo>
                  <a:lnTo>
                    <a:pt x="80" y="93"/>
                  </a:lnTo>
                  <a:lnTo>
                    <a:pt x="91" y="93"/>
                  </a:lnTo>
                  <a:lnTo>
                    <a:pt x="107" y="94"/>
                  </a:lnTo>
                  <a:lnTo>
                    <a:pt x="124" y="96"/>
                  </a:lnTo>
                  <a:lnTo>
                    <a:pt x="138" y="98"/>
                  </a:lnTo>
                  <a:lnTo>
                    <a:pt x="155" y="99"/>
                  </a:lnTo>
                  <a:lnTo>
                    <a:pt x="171" y="101"/>
                  </a:lnTo>
                  <a:lnTo>
                    <a:pt x="187" y="103"/>
                  </a:lnTo>
                  <a:lnTo>
                    <a:pt x="202" y="104"/>
                  </a:lnTo>
                  <a:lnTo>
                    <a:pt x="218" y="106"/>
                  </a:lnTo>
                  <a:lnTo>
                    <a:pt x="245" y="109"/>
                  </a:lnTo>
                  <a:lnTo>
                    <a:pt x="277" y="112"/>
                  </a:lnTo>
                  <a:lnTo>
                    <a:pt x="312" y="112"/>
                  </a:lnTo>
                  <a:lnTo>
                    <a:pt x="348" y="112"/>
                  </a:lnTo>
                  <a:lnTo>
                    <a:pt x="383" y="109"/>
                  </a:lnTo>
                  <a:lnTo>
                    <a:pt x="416" y="104"/>
                  </a:lnTo>
                  <a:lnTo>
                    <a:pt x="444" y="94"/>
                  </a:lnTo>
                  <a:lnTo>
                    <a:pt x="465" y="81"/>
                  </a:lnTo>
                  <a:lnTo>
                    <a:pt x="473" y="68"/>
                  </a:lnTo>
                  <a:lnTo>
                    <a:pt x="478" y="54"/>
                  </a:lnTo>
                  <a:lnTo>
                    <a:pt x="473" y="39"/>
                  </a:lnTo>
                  <a:lnTo>
                    <a:pt x="460" y="26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3" name="Freeform 54"/>
            <p:cNvSpPr>
              <a:spLocks/>
            </p:cNvSpPr>
            <p:nvPr/>
          </p:nvSpPr>
          <p:spPr bwMode="auto">
            <a:xfrm>
              <a:off x="3179763" y="2701925"/>
              <a:ext cx="376238" cy="84138"/>
            </a:xfrm>
            <a:custGeom>
              <a:avLst/>
              <a:gdLst>
                <a:gd name="T0" fmla="*/ 459 w 473"/>
                <a:gd name="T1" fmla="*/ 24 h 104"/>
                <a:gd name="T2" fmla="*/ 431 w 473"/>
                <a:gd name="T3" fmla="*/ 14 h 104"/>
                <a:gd name="T4" fmla="*/ 405 w 473"/>
                <a:gd name="T5" fmla="*/ 8 h 104"/>
                <a:gd name="T6" fmla="*/ 380 w 473"/>
                <a:gd name="T7" fmla="*/ 5 h 104"/>
                <a:gd name="T8" fmla="*/ 357 w 473"/>
                <a:gd name="T9" fmla="*/ 1 h 104"/>
                <a:gd name="T10" fmla="*/ 333 w 473"/>
                <a:gd name="T11" fmla="*/ 0 h 104"/>
                <a:gd name="T12" fmla="*/ 307 w 473"/>
                <a:gd name="T13" fmla="*/ 0 h 104"/>
                <a:gd name="T14" fmla="*/ 279 w 473"/>
                <a:gd name="T15" fmla="*/ 0 h 104"/>
                <a:gd name="T16" fmla="*/ 246 w 473"/>
                <a:gd name="T17" fmla="*/ 1 h 104"/>
                <a:gd name="T18" fmla="*/ 227 w 473"/>
                <a:gd name="T19" fmla="*/ 5 h 104"/>
                <a:gd name="T20" fmla="*/ 207 w 473"/>
                <a:gd name="T21" fmla="*/ 8 h 104"/>
                <a:gd name="T22" fmla="*/ 186 w 473"/>
                <a:gd name="T23" fmla="*/ 9 h 104"/>
                <a:gd name="T24" fmla="*/ 166 w 473"/>
                <a:gd name="T25" fmla="*/ 13 h 104"/>
                <a:gd name="T26" fmla="*/ 145 w 473"/>
                <a:gd name="T27" fmla="*/ 14 h 104"/>
                <a:gd name="T28" fmla="*/ 124 w 473"/>
                <a:gd name="T29" fmla="*/ 18 h 104"/>
                <a:gd name="T30" fmla="*/ 104 w 473"/>
                <a:gd name="T31" fmla="*/ 19 h 104"/>
                <a:gd name="T32" fmla="*/ 85 w 473"/>
                <a:gd name="T33" fmla="*/ 23 h 104"/>
                <a:gd name="T34" fmla="*/ 75 w 473"/>
                <a:gd name="T35" fmla="*/ 23 h 104"/>
                <a:gd name="T36" fmla="*/ 63 w 473"/>
                <a:gd name="T37" fmla="*/ 23 h 104"/>
                <a:gd name="T38" fmla="*/ 54 w 473"/>
                <a:gd name="T39" fmla="*/ 23 h 104"/>
                <a:gd name="T40" fmla="*/ 42 w 473"/>
                <a:gd name="T41" fmla="*/ 23 h 104"/>
                <a:gd name="T42" fmla="*/ 31 w 473"/>
                <a:gd name="T43" fmla="*/ 23 h 104"/>
                <a:gd name="T44" fmla="*/ 21 w 473"/>
                <a:gd name="T45" fmla="*/ 23 h 104"/>
                <a:gd name="T46" fmla="*/ 9 w 473"/>
                <a:gd name="T47" fmla="*/ 23 h 104"/>
                <a:gd name="T48" fmla="*/ 0 w 473"/>
                <a:gd name="T49" fmla="*/ 23 h 104"/>
                <a:gd name="T50" fmla="*/ 1 w 473"/>
                <a:gd name="T51" fmla="*/ 39 h 104"/>
                <a:gd name="T52" fmla="*/ 1 w 473"/>
                <a:gd name="T53" fmla="*/ 54 h 104"/>
                <a:gd name="T54" fmla="*/ 1 w 473"/>
                <a:gd name="T55" fmla="*/ 68 h 104"/>
                <a:gd name="T56" fmla="*/ 3 w 473"/>
                <a:gd name="T57" fmla="*/ 85 h 104"/>
                <a:gd name="T58" fmla="*/ 14 w 473"/>
                <a:gd name="T59" fmla="*/ 85 h 104"/>
                <a:gd name="T60" fmla="*/ 26 w 473"/>
                <a:gd name="T61" fmla="*/ 85 h 104"/>
                <a:gd name="T62" fmla="*/ 36 w 473"/>
                <a:gd name="T63" fmla="*/ 85 h 104"/>
                <a:gd name="T64" fmla="*/ 47 w 473"/>
                <a:gd name="T65" fmla="*/ 85 h 104"/>
                <a:gd name="T66" fmla="*/ 58 w 473"/>
                <a:gd name="T67" fmla="*/ 85 h 104"/>
                <a:gd name="T68" fmla="*/ 70 w 473"/>
                <a:gd name="T69" fmla="*/ 85 h 104"/>
                <a:gd name="T70" fmla="*/ 80 w 473"/>
                <a:gd name="T71" fmla="*/ 85 h 104"/>
                <a:gd name="T72" fmla="*/ 91 w 473"/>
                <a:gd name="T73" fmla="*/ 85 h 104"/>
                <a:gd name="T74" fmla="*/ 107 w 473"/>
                <a:gd name="T75" fmla="*/ 86 h 104"/>
                <a:gd name="T76" fmla="*/ 124 w 473"/>
                <a:gd name="T77" fmla="*/ 88 h 104"/>
                <a:gd name="T78" fmla="*/ 138 w 473"/>
                <a:gd name="T79" fmla="*/ 89 h 104"/>
                <a:gd name="T80" fmla="*/ 155 w 473"/>
                <a:gd name="T81" fmla="*/ 91 h 104"/>
                <a:gd name="T82" fmla="*/ 171 w 473"/>
                <a:gd name="T83" fmla="*/ 93 h 104"/>
                <a:gd name="T84" fmla="*/ 187 w 473"/>
                <a:gd name="T85" fmla="*/ 94 h 104"/>
                <a:gd name="T86" fmla="*/ 202 w 473"/>
                <a:gd name="T87" fmla="*/ 96 h 104"/>
                <a:gd name="T88" fmla="*/ 218 w 473"/>
                <a:gd name="T89" fmla="*/ 98 h 104"/>
                <a:gd name="T90" fmla="*/ 245 w 473"/>
                <a:gd name="T91" fmla="*/ 101 h 104"/>
                <a:gd name="T92" fmla="*/ 277 w 473"/>
                <a:gd name="T93" fmla="*/ 103 h 104"/>
                <a:gd name="T94" fmla="*/ 312 w 473"/>
                <a:gd name="T95" fmla="*/ 104 h 104"/>
                <a:gd name="T96" fmla="*/ 348 w 473"/>
                <a:gd name="T97" fmla="*/ 103 h 104"/>
                <a:gd name="T98" fmla="*/ 382 w 473"/>
                <a:gd name="T99" fmla="*/ 101 h 104"/>
                <a:gd name="T100" fmla="*/ 414 w 473"/>
                <a:gd name="T101" fmla="*/ 96 h 104"/>
                <a:gd name="T102" fmla="*/ 442 w 473"/>
                <a:gd name="T103" fmla="*/ 86 h 104"/>
                <a:gd name="T104" fmla="*/ 463 w 473"/>
                <a:gd name="T105" fmla="*/ 75 h 104"/>
                <a:gd name="T106" fmla="*/ 472 w 473"/>
                <a:gd name="T107" fmla="*/ 62 h 104"/>
                <a:gd name="T108" fmla="*/ 473 w 473"/>
                <a:gd name="T109" fmla="*/ 49 h 104"/>
                <a:gd name="T110" fmla="*/ 470 w 473"/>
                <a:gd name="T111" fmla="*/ 36 h 104"/>
                <a:gd name="T112" fmla="*/ 459 w 473"/>
                <a:gd name="T113" fmla="*/ 24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3" h="104">
                  <a:moveTo>
                    <a:pt x="459" y="24"/>
                  </a:moveTo>
                  <a:lnTo>
                    <a:pt x="431" y="14"/>
                  </a:lnTo>
                  <a:lnTo>
                    <a:pt x="405" y="8"/>
                  </a:lnTo>
                  <a:lnTo>
                    <a:pt x="380" y="5"/>
                  </a:lnTo>
                  <a:lnTo>
                    <a:pt x="357" y="1"/>
                  </a:lnTo>
                  <a:lnTo>
                    <a:pt x="333" y="0"/>
                  </a:lnTo>
                  <a:lnTo>
                    <a:pt x="307" y="0"/>
                  </a:lnTo>
                  <a:lnTo>
                    <a:pt x="279" y="0"/>
                  </a:lnTo>
                  <a:lnTo>
                    <a:pt x="246" y="1"/>
                  </a:lnTo>
                  <a:lnTo>
                    <a:pt x="227" y="5"/>
                  </a:lnTo>
                  <a:lnTo>
                    <a:pt x="207" y="8"/>
                  </a:lnTo>
                  <a:lnTo>
                    <a:pt x="186" y="9"/>
                  </a:lnTo>
                  <a:lnTo>
                    <a:pt x="166" y="13"/>
                  </a:lnTo>
                  <a:lnTo>
                    <a:pt x="145" y="14"/>
                  </a:lnTo>
                  <a:lnTo>
                    <a:pt x="124" y="18"/>
                  </a:lnTo>
                  <a:lnTo>
                    <a:pt x="104" y="19"/>
                  </a:lnTo>
                  <a:lnTo>
                    <a:pt x="85" y="23"/>
                  </a:lnTo>
                  <a:lnTo>
                    <a:pt x="75" y="23"/>
                  </a:lnTo>
                  <a:lnTo>
                    <a:pt x="63" y="23"/>
                  </a:lnTo>
                  <a:lnTo>
                    <a:pt x="54" y="23"/>
                  </a:lnTo>
                  <a:lnTo>
                    <a:pt x="42" y="23"/>
                  </a:lnTo>
                  <a:lnTo>
                    <a:pt x="31" y="23"/>
                  </a:lnTo>
                  <a:lnTo>
                    <a:pt x="21" y="23"/>
                  </a:lnTo>
                  <a:lnTo>
                    <a:pt x="9" y="23"/>
                  </a:lnTo>
                  <a:lnTo>
                    <a:pt x="0" y="23"/>
                  </a:lnTo>
                  <a:lnTo>
                    <a:pt x="1" y="39"/>
                  </a:lnTo>
                  <a:lnTo>
                    <a:pt x="1" y="54"/>
                  </a:lnTo>
                  <a:lnTo>
                    <a:pt x="1" y="68"/>
                  </a:lnTo>
                  <a:lnTo>
                    <a:pt x="3" y="85"/>
                  </a:lnTo>
                  <a:lnTo>
                    <a:pt x="14" y="85"/>
                  </a:lnTo>
                  <a:lnTo>
                    <a:pt x="26" y="85"/>
                  </a:lnTo>
                  <a:lnTo>
                    <a:pt x="36" y="85"/>
                  </a:lnTo>
                  <a:lnTo>
                    <a:pt x="47" y="85"/>
                  </a:lnTo>
                  <a:lnTo>
                    <a:pt x="58" y="85"/>
                  </a:lnTo>
                  <a:lnTo>
                    <a:pt x="70" y="85"/>
                  </a:lnTo>
                  <a:lnTo>
                    <a:pt x="80" y="85"/>
                  </a:lnTo>
                  <a:lnTo>
                    <a:pt x="91" y="85"/>
                  </a:lnTo>
                  <a:lnTo>
                    <a:pt x="107" y="86"/>
                  </a:lnTo>
                  <a:lnTo>
                    <a:pt x="124" y="88"/>
                  </a:lnTo>
                  <a:lnTo>
                    <a:pt x="138" y="89"/>
                  </a:lnTo>
                  <a:lnTo>
                    <a:pt x="155" y="91"/>
                  </a:lnTo>
                  <a:lnTo>
                    <a:pt x="171" y="93"/>
                  </a:lnTo>
                  <a:lnTo>
                    <a:pt x="187" y="94"/>
                  </a:lnTo>
                  <a:lnTo>
                    <a:pt x="202" y="96"/>
                  </a:lnTo>
                  <a:lnTo>
                    <a:pt x="218" y="98"/>
                  </a:lnTo>
                  <a:lnTo>
                    <a:pt x="245" y="101"/>
                  </a:lnTo>
                  <a:lnTo>
                    <a:pt x="277" y="103"/>
                  </a:lnTo>
                  <a:lnTo>
                    <a:pt x="312" y="104"/>
                  </a:lnTo>
                  <a:lnTo>
                    <a:pt x="348" y="103"/>
                  </a:lnTo>
                  <a:lnTo>
                    <a:pt x="382" y="101"/>
                  </a:lnTo>
                  <a:lnTo>
                    <a:pt x="414" y="96"/>
                  </a:lnTo>
                  <a:lnTo>
                    <a:pt x="442" y="86"/>
                  </a:lnTo>
                  <a:lnTo>
                    <a:pt x="463" y="75"/>
                  </a:lnTo>
                  <a:lnTo>
                    <a:pt x="472" y="62"/>
                  </a:lnTo>
                  <a:lnTo>
                    <a:pt x="473" y="49"/>
                  </a:lnTo>
                  <a:lnTo>
                    <a:pt x="470" y="36"/>
                  </a:lnTo>
                  <a:lnTo>
                    <a:pt x="459" y="24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4" name="Freeform 55"/>
            <p:cNvSpPr>
              <a:spLocks/>
            </p:cNvSpPr>
            <p:nvPr/>
          </p:nvSpPr>
          <p:spPr bwMode="auto">
            <a:xfrm>
              <a:off x="3179763" y="2708275"/>
              <a:ext cx="374650" cy="73025"/>
            </a:xfrm>
            <a:custGeom>
              <a:avLst/>
              <a:gdLst>
                <a:gd name="T0" fmla="*/ 457 w 472"/>
                <a:gd name="T1" fmla="*/ 21 h 93"/>
                <a:gd name="T2" fmla="*/ 429 w 472"/>
                <a:gd name="T3" fmla="*/ 13 h 93"/>
                <a:gd name="T4" fmla="*/ 403 w 472"/>
                <a:gd name="T5" fmla="*/ 7 h 93"/>
                <a:gd name="T6" fmla="*/ 379 w 472"/>
                <a:gd name="T7" fmla="*/ 3 h 93"/>
                <a:gd name="T8" fmla="*/ 356 w 472"/>
                <a:gd name="T9" fmla="*/ 0 h 93"/>
                <a:gd name="T10" fmla="*/ 333 w 472"/>
                <a:gd name="T11" fmla="*/ 0 h 93"/>
                <a:gd name="T12" fmla="*/ 307 w 472"/>
                <a:gd name="T13" fmla="*/ 0 h 93"/>
                <a:gd name="T14" fmla="*/ 279 w 472"/>
                <a:gd name="T15" fmla="*/ 0 h 93"/>
                <a:gd name="T16" fmla="*/ 246 w 472"/>
                <a:gd name="T17" fmla="*/ 2 h 93"/>
                <a:gd name="T18" fmla="*/ 227 w 472"/>
                <a:gd name="T19" fmla="*/ 3 h 93"/>
                <a:gd name="T20" fmla="*/ 207 w 472"/>
                <a:gd name="T21" fmla="*/ 7 h 93"/>
                <a:gd name="T22" fmla="*/ 186 w 472"/>
                <a:gd name="T23" fmla="*/ 8 h 93"/>
                <a:gd name="T24" fmla="*/ 166 w 472"/>
                <a:gd name="T25" fmla="*/ 10 h 93"/>
                <a:gd name="T26" fmla="*/ 145 w 472"/>
                <a:gd name="T27" fmla="*/ 13 h 93"/>
                <a:gd name="T28" fmla="*/ 124 w 472"/>
                <a:gd name="T29" fmla="*/ 15 h 93"/>
                <a:gd name="T30" fmla="*/ 104 w 472"/>
                <a:gd name="T31" fmla="*/ 18 h 93"/>
                <a:gd name="T32" fmla="*/ 85 w 472"/>
                <a:gd name="T33" fmla="*/ 20 h 93"/>
                <a:gd name="T34" fmla="*/ 75 w 472"/>
                <a:gd name="T35" fmla="*/ 20 h 93"/>
                <a:gd name="T36" fmla="*/ 63 w 472"/>
                <a:gd name="T37" fmla="*/ 20 h 93"/>
                <a:gd name="T38" fmla="*/ 54 w 472"/>
                <a:gd name="T39" fmla="*/ 20 h 93"/>
                <a:gd name="T40" fmla="*/ 42 w 472"/>
                <a:gd name="T41" fmla="*/ 20 h 93"/>
                <a:gd name="T42" fmla="*/ 31 w 472"/>
                <a:gd name="T43" fmla="*/ 20 h 93"/>
                <a:gd name="T44" fmla="*/ 21 w 472"/>
                <a:gd name="T45" fmla="*/ 20 h 93"/>
                <a:gd name="T46" fmla="*/ 9 w 472"/>
                <a:gd name="T47" fmla="*/ 20 h 93"/>
                <a:gd name="T48" fmla="*/ 0 w 472"/>
                <a:gd name="T49" fmla="*/ 20 h 93"/>
                <a:gd name="T50" fmla="*/ 1 w 472"/>
                <a:gd name="T51" fmla="*/ 33 h 93"/>
                <a:gd name="T52" fmla="*/ 1 w 472"/>
                <a:gd name="T53" fmla="*/ 48 h 93"/>
                <a:gd name="T54" fmla="*/ 1 w 472"/>
                <a:gd name="T55" fmla="*/ 62 h 93"/>
                <a:gd name="T56" fmla="*/ 3 w 472"/>
                <a:gd name="T57" fmla="*/ 75 h 93"/>
                <a:gd name="T58" fmla="*/ 14 w 472"/>
                <a:gd name="T59" fmla="*/ 75 h 93"/>
                <a:gd name="T60" fmla="*/ 26 w 472"/>
                <a:gd name="T61" fmla="*/ 75 h 93"/>
                <a:gd name="T62" fmla="*/ 36 w 472"/>
                <a:gd name="T63" fmla="*/ 75 h 93"/>
                <a:gd name="T64" fmla="*/ 47 w 472"/>
                <a:gd name="T65" fmla="*/ 75 h 93"/>
                <a:gd name="T66" fmla="*/ 58 w 472"/>
                <a:gd name="T67" fmla="*/ 75 h 93"/>
                <a:gd name="T68" fmla="*/ 70 w 472"/>
                <a:gd name="T69" fmla="*/ 75 h 93"/>
                <a:gd name="T70" fmla="*/ 80 w 472"/>
                <a:gd name="T71" fmla="*/ 77 h 93"/>
                <a:gd name="T72" fmla="*/ 91 w 472"/>
                <a:gd name="T73" fmla="*/ 77 h 93"/>
                <a:gd name="T74" fmla="*/ 107 w 472"/>
                <a:gd name="T75" fmla="*/ 79 h 93"/>
                <a:gd name="T76" fmla="*/ 124 w 472"/>
                <a:gd name="T77" fmla="*/ 79 h 93"/>
                <a:gd name="T78" fmla="*/ 138 w 472"/>
                <a:gd name="T79" fmla="*/ 80 h 93"/>
                <a:gd name="T80" fmla="*/ 155 w 472"/>
                <a:gd name="T81" fmla="*/ 82 h 93"/>
                <a:gd name="T82" fmla="*/ 171 w 472"/>
                <a:gd name="T83" fmla="*/ 83 h 93"/>
                <a:gd name="T84" fmla="*/ 187 w 472"/>
                <a:gd name="T85" fmla="*/ 83 h 93"/>
                <a:gd name="T86" fmla="*/ 202 w 472"/>
                <a:gd name="T87" fmla="*/ 85 h 93"/>
                <a:gd name="T88" fmla="*/ 218 w 472"/>
                <a:gd name="T89" fmla="*/ 87 h 93"/>
                <a:gd name="T90" fmla="*/ 245 w 472"/>
                <a:gd name="T91" fmla="*/ 90 h 93"/>
                <a:gd name="T92" fmla="*/ 276 w 472"/>
                <a:gd name="T93" fmla="*/ 92 h 93"/>
                <a:gd name="T94" fmla="*/ 310 w 472"/>
                <a:gd name="T95" fmla="*/ 93 h 93"/>
                <a:gd name="T96" fmla="*/ 346 w 472"/>
                <a:gd name="T97" fmla="*/ 92 h 93"/>
                <a:gd name="T98" fmla="*/ 382 w 472"/>
                <a:gd name="T99" fmla="*/ 90 h 93"/>
                <a:gd name="T100" fmla="*/ 413 w 472"/>
                <a:gd name="T101" fmla="*/ 85 h 93"/>
                <a:gd name="T102" fmla="*/ 441 w 472"/>
                <a:gd name="T103" fmla="*/ 77 h 93"/>
                <a:gd name="T104" fmla="*/ 462 w 472"/>
                <a:gd name="T105" fmla="*/ 67 h 93"/>
                <a:gd name="T106" fmla="*/ 470 w 472"/>
                <a:gd name="T107" fmla="*/ 56 h 93"/>
                <a:gd name="T108" fmla="*/ 472 w 472"/>
                <a:gd name="T109" fmla="*/ 43 h 93"/>
                <a:gd name="T110" fmla="*/ 468 w 472"/>
                <a:gd name="T111" fmla="*/ 31 h 93"/>
                <a:gd name="T112" fmla="*/ 457 w 472"/>
                <a:gd name="T113" fmla="*/ 21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2" h="93">
                  <a:moveTo>
                    <a:pt x="457" y="21"/>
                  </a:moveTo>
                  <a:lnTo>
                    <a:pt x="429" y="13"/>
                  </a:lnTo>
                  <a:lnTo>
                    <a:pt x="403" y="7"/>
                  </a:lnTo>
                  <a:lnTo>
                    <a:pt x="379" y="3"/>
                  </a:lnTo>
                  <a:lnTo>
                    <a:pt x="356" y="0"/>
                  </a:lnTo>
                  <a:lnTo>
                    <a:pt x="333" y="0"/>
                  </a:lnTo>
                  <a:lnTo>
                    <a:pt x="307" y="0"/>
                  </a:lnTo>
                  <a:lnTo>
                    <a:pt x="279" y="0"/>
                  </a:lnTo>
                  <a:lnTo>
                    <a:pt x="246" y="2"/>
                  </a:lnTo>
                  <a:lnTo>
                    <a:pt x="227" y="3"/>
                  </a:lnTo>
                  <a:lnTo>
                    <a:pt x="207" y="7"/>
                  </a:lnTo>
                  <a:lnTo>
                    <a:pt x="186" y="8"/>
                  </a:lnTo>
                  <a:lnTo>
                    <a:pt x="166" y="10"/>
                  </a:lnTo>
                  <a:lnTo>
                    <a:pt x="145" y="13"/>
                  </a:lnTo>
                  <a:lnTo>
                    <a:pt x="124" y="15"/>
                  </a:lnTo>
                  <a:lnTo>
                    <a:pt x="104" y="18"/>
                  </a:lnTo>
                  <a:lnTo>
                    <a:pt x="85" y="20"/>
                  </a:lnTo>
                  <a:lnTo>
                    <a:pt x="75" y="20"/>
                  </a:lnTo>
                  <a:lnTo>
                    <a:pt x="63" y="20"/>
                  </a:lnTo>
                  <a:lnTo>
                    <a:pt x="54" y="20"/>
                  </a:lnTo>
                  <a:lnTo>
                    <a:pt x="42" y="20"/>
                  </a:lnTo>
                  <a:lnTo>
                    <a:pt x="31" y="20"/>
                  </a:lnTo>
                  <a:lnTo>
                    <a:pt x="21" y="20"/>
                  </a:lnTo>
                  <a:lnTo>
                    <a:pt x="9" y="20"/>
                  </a:lnTo>
                  <a:lnTo>
                    <a:pt x="0" y="20"/>
                  </a:lnTo>
                  <a:lnTo>
                    <a:pt x="1" y="33"/>
                  </a:lnTo>
                  <a:lnTo>
                    <a:pt x="1" y="48"/>
                  </a:lnTo>
                  <a:lnTo>
                    <a:pt x="1" y="62"/>
                  </a:lnTo>
                  <a:lnTo>
                    <a:pt x="3" y="75"/>
                  </a:lnTo>
                  <a:lnTo>
                    <a:pt x="14" y="75"/>
                  </a:lnTo>
                  <a:lnTo>
                    <a:pt x="26" y="75"/>
                  </a:lnTo>
                  <a:lnTo>
                    <a:pt x="36" y="75"/>
                  </a:lnTo>
                  <a:lnTo>
                    <a:pt x="47" y="75"/>
                  </a:lnTo>
                  <a:lnTo>
                    <a:pt x="58" y="75"/>
                  </a:lnTo>
                  <a:lnTo>
                    <a:pt x="70" y="75"/>
                  </a:lnTo>
                  <a:lnTo>
                    <a:pt x="80" y="77"/>
                  </a:lnTo>
                  <a:lnTo>
                    <a:pt x="91" y="77"/>
                  </a:lnTo>
                  <a:lnTo>
                    <a:pt x="107" y="79"/>
                  </a:lnTo>
                  <a:lnTo>
                    <a:pt x="124" y="79"/>
                  </a:lnTo>
                  <a:lnTo>
                    <a:pt x="138" y="80"/>
                  </a:lnTo>
                  <a:lnTo>
                    <a:pt x="155" y="82"/>
                  </a:lnTo>
                  <a:lnTo>
                    <a:pt x="171" y="83"/>
                  </a:lnTo>
                  <a:lnTo>
                    <a:pt x="187" y="83"/>
                  </a:lnTo>
                  <a:lnTo>
                    <a:pt x="202" y="85"/>
                  </a:lnTo>
                  <a:lnTo>
                    <a:pt x="218" y="87"/>
                  </a:lnTo>
                  <a:lnTo>
                    <a:pt x="245" y="90"/>
                  </a:lnTo>
                  <a:lnTo>
                    <a:pt x="276" y="92"/>
                  </a:lnTo>
                  <a:lnTo>
                    <a:pt x="310" y="93"/>
                  </a:lnTo>
                  <a:lnTo>
                    <a:pt x="346" y="92"/>
                  </a:lnTo>
                  <a:lnTo>
                    <a:pt x="382" y="90"/>
                  </a:lnTo>
                  <a:lnTo>
                    <a:pt x="413" y="85"/>
                  </a:lnTo>
                  <a:lnTo>
                    <a:pt x="441" y="77"/>
                  </a:lnTo>
                  <a:lnTo>
                    <a:pt x="462" y="67"/>
                  </a:lnTo>
                  <a:lnTo>
                    <a:pt x="470" y="56"/>
                  </a:lnTo>
                  <a:lnTo>
                    <a:pt x="472" y="43"/>
                  </a:lnTo>
                  <a:lnTo>
                    <a:pt x="468" y="31"/>
                  </a:lnTo>
                  <a:lnTo>
                    <a:pt x="457" y="21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5" name="Freeform 56"/>
            <p:cNvSpPr>
              <a:spLocks/>
            </p:cNvSpPr>
            <p:nvPr/>
          </p:nvSpPr>
          <p:spPr bwMode="auto">
            <a:xfrm>
              <a:off x="3179763" y="2713038"/>
              <a:ext cx="373063" cy="65088"/>
            </a:xfrm>
            <a:custGeom>
              <a:avLst/>
              <a:gdLst>
                <a:gd name="T0" fmla="*/ 455 w 470"/>
                <a:gd name="T1" fmla="*/ 16 h 81"/>
                <a:gd name="T2" fmla="*/ 428 w 470"/>
                <a:gd name="T3" fmla="*/ 10 h 81"/>
                <a:gd name="T4" fmla="*/ 401 w 470"/>
                <a:gd name="T5" fmla="*/ 5 h 81"/>
                <a:gd name="T6" fmla="*/ 379 w 470"/>
                <a:gd name="T7" fmla="*/ 1 h 81"/>
                <a:gd name="T8" fmla="*/ 356 w 470"/>
                <a:gd name="T9" fmla="*/ 0 h 81"/>
                <a:gd name="T10" fmla="*/ 331 w 470"/>
                <a:gd name="T11" fmla="*/ 0 h 81"/>
                <a:gd name="T12" fmla="*/ 307 w 470"/>
                <a:gd name="T13" fmla="*/ 0 h 81"/>
                <a:gd name="T14" fmla="*/ 279 w 470"/>
                <a:gd name="T15" fmla="*/ 0 h 81"/>
                <a:gd name="T16" fmla="*/ 246 w 470"/>
                <a:gd name="T17" fmla="*/ 1 h 81"/>
                <a:gd name="T18" fmla="*/ 227 w 470"/>
                <a:gd name="T19" fmla="*/ 3 h 81"/>
                <a:gd name="T20" fmla="*/ 207 w 470"/>
                <a:gd name="T21" fmla="*/ 5 h 81"/>
                <a:gd name="T22" fmla="*/ 186 w 470"/>
                <a:gd name="T23" fmla="*/ 6 h 81"/>
                <a:gd name="T24" fmla="*/ 166 w 470"/>
                <a:gd name="T25" fmla="*/ 8 h 81"/>
                <a:gd name="T26" fmla="*/ 145 w 470"/>
                <a:gd name="T27" fmla="*/ 11 h 81"/>
                <a:gd name="T28" fmla="*/ 124 w 470"/>
                <a:gd name="T29" fmla="*/ 13 h 81"/>
                <a:gd name="T30" fmla="*/ 104 w 470"/>
                <a:gd name="T31" fmla="*/ 14 h 81"/>
                <a:gd name="T32" fmla="*/ 85 w 470"/>
                <a:gd name="T33" fmla="*/ 16 h 81"/>
                <a:gd name="T34" fmla="*/ 75 w 470"/>
                <a:gd name="T35" fmla="*/ 16 h 81"/>
                <a:gd name="T36" fmla="*/ 63 w 470"/>
                <a:gd name="T37" fmla="*/ 16 h 81"/>
                <a:gd name="T38" fmla="*/ 54 w 470"/>
                <a:gd name="T39" fmla="*/ 16 h 81"/>
                <a:gd name="T40" fmla="*/ 42 w 470"/>
                <a:gd name="T41" fmla="*/ 16 h 81"/>
                <a:gd name="T42" fmla="*/ 31 w 470"/>
                <a:gd name="T43" fmla="*/ 16 h 81"/>
                <a:gd name="T44" fmla="*/ 21 w 470"/>
                <a:gd name="T45" fmla="*/ 16 h 81"/>
                <a:gd name="T46" fmla="*/ 9 w 470"/>
                <a:gd name="T47" fmla="*/ 16 h 81"/>
                <a:gd name="T48" fmla="*/ 0 w 470"/>
                <a:gd name="T49" fmla="*/ 16 h 81"/>
                <a:gd name="T50" fmla="*/ 1 w 470"/>
                <a:gd name="T51" fmla="*/ 29 h 81"/>
                <a:gd name="T52" fmla="*/ 1 w 470"/>
                <a:gd name="T53" fmla="*/ 41 h 81"/>
                <a:gd name="T54" fmla="*/ 1 w 470"/>
                <a:gd name="T55" fmla="*/ 54 h 81"/>
                <a:gd name="T56" fmla="*/ 3 w 470"/>
                <a:gd name="T57" fmla="*/ 67 h 81"/>
                <a:gd name="T58" fmla="*/ 14 w 470"/>
                <a:gd name="T59" fmla="*/ 67 h 81"/>
                <a:gd name="T60" fmla="*/ 26 w 470"/>
                <a:gd name="T61" fmla="*/ 67 h 81"/>
                <a:gd name="T62" fmla="*/ 36 w 470"/>
                <a:gd name="T63" fmla="*/ 67 h 81"/>
                <a:gd name="T64" fmla="*/ 47 w 470"/>
                <a:gd name="T65" fmla="*/ 67 h 81"/>
                <a:gd name="T66" fmla="*/ 58 w 470"/>
                <a:gd name="T67" fmla="*/ 67 h 81"/>
                <a:gd name="T68" fmla="*/ 70 w 470"/>
                <a:gd name="T69" fmla="*/ 67 h 81"/>
                <a:gd name="T70" fmla="*/ 80 w 470"/>
                <a:gd name="T71" fmla="*/ 67 h 81"/>
                <a:gd name="T72" fmla="*/ 91 w 470"/>
                <a:gd name="T73" fmla="*/ 67 h 81"/>
                <a:gd name="T74" fmla="*/ 107 w 470"/>
                <a:gd name="T75" fmla="*/ 68 h 81"/>
                <a:gd name="T76" fmla="*/ 124 w 470"/>
                <a:gd name="T77" fmla="*/ 68 h 81"/>
                <a:gd name="T78" fmla="*/ 138 w 470"/>
                <a:gd name="T79" fmla="*/ 70 h 81"/>
                <a:gd name="T80" fmla="*/ 155 w 470"/>
                <a:gd name="T81" fmla="*/ 72 h 81"/>
                <a:gd name="T82" fmla="*/ 171 w 470"/>
                <a:gd name="T83" fmla="*/ 73 h 81"/>
                <a:gd name="T84" fmla="*/ 187 w 470"/>
                <a:gd name="T85" fmla="*/ 73 h 81"/>
                <a:gd name="T86" fmla="*/ 202 w 470"/>
                <a:gd name="T87" fmla="*/ 75 h 81"/>
                <a:gd name="T88" fmla="*/ 218 w 470"/>
                <a:gd name="T89" fmla="*/ 76 h 81"/>
                <a:gd name="T90" fmla="*/ 245 w 470"/>
                <a:gd name="T91" fmla="*/ 78 h 81"/>
                <a:gd name="T92" fmla="*/ 276 w 470"/>
                <a:gd name="T93" fmla="*/ 80 h 81"/>
                <a:gd name="T94" fmla="*/ 310 w 470"/>
                <a:gd name="T95" fmla="*/ 81 h 81"/>
                <a:gd name="T96" fmla="*/ 346 w 470"/>
                <a:gd name="T97" fmla="*/ 81 h 81"/>
                <a:gd name="T98" fmla="*/ 380 w 470"/>
                <a:gd name="T99" fmla="*/ 78 h 81"/>
                <a:gd name="T100" fmla="*/ 411 w 470"/>
                <a:gd name="T101" fmla="*/ 73 h 81"/>
                <a:gd name="T102" fmla="*/ 439 w 470"/>
                <a:gd name="T103" fmla="*/ 67 h 81"/>
                <a:gd name="T104" fmla="*/ 460 w 470"/>
                <a:gd name="T105" fmla="*/ 57 h 81"/>
                <a:gd name="T106" fmla="*/ 468 w 470"/>
                <a:gd name="T107" fmla="*/ 47 h 81"/>
                <a:gd name="T108" fmla="*/ 470 w 470"/>
                <a:gd name="T109" fmla="*/ 37 h 81"/>
                <a:gd name="T110" fmla="*/ 467 w 470"/>
                <a:gd name="T111" fmla="*/ 26 h 81"/>
                <a:gd name="T112" fmla="*/ 455 w 470"/>
                <a:gd name="T113" fmla="*/ 16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0" h="81">
                  <a:moveTo>
                    <a:pt x="455" y="16"/>
                  </a:moveTo>
                  <a:lnTo>
                    <a:pt x="428" y="10"/>
                  </a:lnTo>
                  <a:lnTo>
                    <a:pt x="401" y="5"/>
                  </a:lnTo>
                  <a:lnTo>
                    <a:pt x="379" y="1"/>
                  </a:lnTo>
                  <a:lnTo>
                    <a:pt x="356" y="0"/>
                  </a:lnTo>
                  <a:lnTo>
                    <a:pt x="331" y="0"/>
                  </a:lnTo>
                  <a:lnTo>
                    <a:pt x="307" y="0"/>
                  </a:lnTo>
                  <a:lnTo>
                    <a:pt x="279" y="0"/>
                  </a:lnTo>
                  <a:lnTo>
                    <a:pt x="246" y="1"/>
                  </a:lnTo>
                  <a:lnTo>
                    <a:pt x="227" y="3"/>
                  </a:lnTo>
                  <a:lnTo>
                    <a:pt x="207" y="5"/>
                  </a:lnTo>
                  <a:lnTo>
                    <a:pt x="186" y="6"/>
                  </a:lnTo>
                  <a:lnTo>
                    <a:pt x="166" y="8"/>
                  </a:lnTo>
                  <a:lnTo>
                    <a:pt x="145" y="11"/>
                  </a:lnTo>
                  <a:lnTo>
                    <a:pt x="124" y="13"/>
                  </a:lnTo>
                  <a:lnTo>
                    <a:pt x="104" y="14"/>
                  </a:lnTo>
                  <a:lnTo>
                    <a:pt x="85" y="16"/>
                  </a:lnTo>
                  <a:lnTo>
                    <a:pt x="75" y="16"/>
                  </a:lnTo>
                  <a:lnTo>
                    <a:pt x="63" y="16"/>
                  </a:lnTo>
                  <a:lnTo>
                    <a:pt x="54" y="16"/>
                  </a:lnTo>
                  <a:lnTo>
                    <a:pt x="42" y="16"/>
                  </a:lnTo>
                  <a:lnTo>
                    <a:pt x="31" y="16"/>
                  </a:lnTo>
                  <a:lnTo>
                    <a:pt x="21" y="16"/>
                  </a:lnTo>
                  <a:lnTo>
                    <a:pt x="9" y="16"/>
                  </a:lnTo>
                  <a:lnTo>
                    <a:pt x="0" y="16"/>
                  </a:lnTo>
                  <a:lnTo>
                    <a:pt x="1" y="29"/>
                  </a:lnTo>
                  <a:lnTo>
                    <a:pt x="1" y="41"/>
                  </a:lnTo>
                  <a:lnTo>
                    <a:pt x="1" y="54"/>
                  </a:lnTo>
                  <a:lnTo>
                    <a:pt x="3" y="67"/>
                  </a:lnTo>
                  <a:lnTo>
                    <a:pt x="14" y="67"/>
                  </a:lnTo>
                  <a:lnTo>
                    <a:pt x="26" y="67"/>
                  </a:lnTo>
                  <a:lnTo>
                    <a:pt x="36" y="67"/>
                  </a:lnTo>
                  <a:lnTo>
                    <a:pt x="47" y="67"/>
                  </a:lnTo>
                  <a:lnTo>
                    <a:pt x="58" y="67"/>
                  </a:lnTo>
                  <a:lnTo>
                    <a:pt x="70" y="67"/>
                  </a:lnTo>
                  <a:lnTo>
                    <a:pt x="80" y="67"/>
                  </a:lnTo>
                  <a:lnTo>
                    <a:pt x="91" y="67"/>
                  </a:lnTo>
                  <a:lnTo>
                    <a:pt x="107" y="68"/>
                  </a:lnTo>
                  <a:lnTo>
                    <a:pt x="124" y="68"/>
                  </a:lnTo>
                  <a:lnTo>
                    <a:pt x="138" y="70"/>
                  </a:lnTo>
                  <a:lnTo>
                    <a:pt x="155" y="72"/>
                  </a:lnTo>
                  <a:lnTo>
                    <a:pt x="171" y="73"/>
                  </a:lnTo>
                  <a:lnTo>
                    <a:pt x="187" y="73"/>
                  </a:lnTo>
                  <a:lnTo>
                    <a:pt x="202" y="75"/>
                  </a:lnTo>
                  <a:lnTo>
                    <a:pt x="218" y="76"/>
                  </a:lnTo>
                  <a:lnTo>
                    <a:pt x="245" y="78"/>
                  </a:lnTo>
                  <a:lnTo>
                    <a:pt x="276" y="80"/>
                  </a:lnTo>
                  <a:lnTo>
                    <a:pt x="310" y="81"/>
                  </a:lnTo>
                  <a:lnTo>
                    <a:pt x="346" y="81"/>
                  </a:lnTo>
                  <a:lnTo>
                    <a:pt x="380" y="78"/>
                  </a:lnTo>
                  <a:lnTo>
                    <a:pt x="411" y="73"/>
                  </a:lnTo>
                  <a:lnTo>
                    <a:pt x="439" y="67"/>
                  </a:lnTo>
                  <a:lnTo>
                    <a:pt x="460" y="57"/>
                  </a:lnTo>
                  <a:lnTo>
                    <a:pt x="468" y="47"/>
                  </a:lnTo>
                  <a:lnTo>
                    <a:pt x="470" y="37"/>
                  </a:lnTo>
                  <a:lnTo>
                    <a:pt x="467" y="26"/>
                  </a:lnTo>
                  <a:lnTo>
                    <a:pt x="455" y="16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6" name="Freeform 57"/>
            <p:cNvSpPr>
              <a:spLocks/>
            </p:cNvSpPr>
            <p:nvPr/>
          </p:nvSpPr>
          <p:spPr bwMode="auto">
            <a:xfrm>
              <a:off x="3179763" y="2716213"/>
              <a:ext cx="371475" cy="57150"/>
            </a:xfrm>
            <a:custGeom>
              <a:avLst/>
              <a:gdLst>
                <a:gd name="T0" fmla="*/ 454 w 468"/>
                <a:gd name="T1" fmla="*/ 14 h 71"/>
                <a:gd name="T2" fmla="*/ 426 w 468"/>
                <a:gd name="T3" fmla="*/ 8 h 71"/>
                <a:gd name="T4" fmla="*/ 400 w 468"/>
                <a:gd name="T5" fmla="*/ 5 h 71"/>
                <a:gd name="T6" fmla="*/ 377 w 468"/>
                <a:gd name="T7" fmla="*/ 1 h 71"/>
                <a:gd name="T8" fmla="*/ 354 w 468"/>
                <a:gd name="T9" fmla="*/ 0 h 71"/>
                <a:gd name="T10" fmla="*/ 331 w 468"/>
                <a:gd name="T11" fmla="*/ 0 h 71"/>
                <a:gd name="T12" fmla="*/ 307 w 468"/>
                <a:gd name="T13" fmla="*/ 0 h 71"/>
                <a:gd name="T14" fmla="*/ 279 w 468"/>
                <a:gd name="T15" fmla="*/ 1 h 71"/>
                <a:gd name="T16" fmla="*/ 246 w 468"/>
                <a:gd name="T17" fmla="*/ 1 h 71"/>
                <a:gd name="T18" fmla="*/ 227 w 468"/>
                <a:gd name="T19" fmla="*/ 3 h 71"/>
                <a:gd name="T20" fmla="*/ 207 w 468"/>
                <a:gd name="T21" fmla="*/ 5 h 71"/>
                <a:gd name="T22" fmla="*/ 186 w 468"/>
                <a:gd name="T23" fmla="*/ 6 h 71"/>
                <a:gd name="T24" fmla="*/ 166 w 468"/>
                <a:gd name="T25" fmla="*/ 8 h 71"/>
                <a:gd name="T26" fmla="*/ 145 w 468"/>
                <a:gd name="T27" fmla="*/ 9 h 71"/>
                <a:gd name="T28" fmla="*/ 124 w 468"/>
                <a:gd name="T29" fmla="*/ 11 h 71"/>
                <a:gd name="T30" fmla="*/ 104 w 468"/>
                <a:gd name="T31" fmla="*/ 13 h 71"/>
                <a:gd name="T32" fmla="*/ 85 w 468"/>
                <a:gd name="T33" fmla="*/ 14 h 71"/>
                <a:gd name="T34" fmla="*/ 75 w 468"/>
                <a:gd name="T35" fmla="*/ 14 h 71"/>
                <a:gd name="T36" fmla="*/ 63 w 468"/>
                <a:gd name="T37" fmla="*/ 14 h 71"/>
                <a:gd name="T38" fmla="*/ 54 w 468"/>
                <a:gd name="T39" fmla="*/ 14 h 71"/>
                <a:gd name="T40" fmla="*/ 42 w 468"/>
                <a:gd name="T41" fmla="*/ 14 h 71"/>
                <a:gd name="T42" fmla="*/ 31 w 468"/>
                <a:gd name="T43" fmla="*/ 14 h 71"/>
                <a:gd name="T44" fmla="*/ 21 w 468"/>
                <a:gd name="T45" fmla="*/ 14 h 71"/>
                <a:gd name="T46" fmla="*/ 9 w 468"/>
                <a:gd name="T47" fmla="*/ 14 h 71"/>
                <a:gd name="T48" fmla="*/ 0 w 468"/>
                <a:gd name="T49" fmla="*/ 14 h 71"/>
                <a:gd name="T50" fmla="*/ 1 w 468"/>
                <a:gd name="T51" fmla="*/ 26 h 71"/>
                <a:gd name="T52" fmla="*/ 1 w 468"/>
                <a:gd name="T53" fmla="*/ 36 h 71"/>
                <a:gd name="T54" fmla="*/ 1 w 468"/>
                <a:gd name="T55" fmla="*/ 47 h 71"/>
                <a:gd name="T56" fmla="*/ 3 w 468"/>
                <a:gd name="T57" fmla="*/ 58 h 71"/>
                <a:gd name="T58" fmla="*/ 14 w 468"/>
                <a:gd name="T59" fmla="*/ 58 h 71"/>
                <a:gd name="T60" fmla="*/ 26 w 468"/>
                <a:gd name="T61" fmla="*/ 58 h 71"/>
                <a:gd name="T62" fmla="*/ 36 w 468"/>
                <a:gd name="T63" fmla="*/ 58 h 71"/>
                <a:gd name="T64" fmla="*/ 47 w 468"/>
                <a:gd name="T65" fmla="*/ 58 h 71"/>
                <a:gd name="T66" fmla="*/ 58 w 468"/>
                <a:gd name="T67" fmla="*/ 58 h 71"/>
                <a:gd name="T68" fmla="*/ 70 w 468"/>
                <a:gd name="T69" fmla="*/ 58 h 71"/>
                <a:gd name="T70" fmla="*/ 80 w 468"/>
                <a:gd name="T71" fmla="*/ 58 h 71"/>
                <a:gd name="T72" fmla="*/ 91 w 468"/>
                <a:gd name="T73" fmla="*/ 58 h 71"/>
                <a:gd name="T74" fmla="*/ 107 w 468"/>
                <a:gd name="T75" fmla="*/ 60 h 71"/>
                <a:gd name="T76" fmla="*/ 124 w 468"/>
                <a:gd name="T77" fmla="*/ 60 h 71"/>
                <a:gd name="T78" fmla="*/ 138 w 468"/>
                <a:gd name="T79" fmla="*/ 62 h 71"/>
                <a:gd name="T80" fmla="*/ 155 w 468"/>
                <a:gd name="T81" fmla="*/ 63 h 71"/>
                <a:gd name="T82" fmla="*/ 171 w 468"/>
                <a:gd name="T83" fmla="*/ 65 h 71"/>
                <a:gd name="T84" fmla="*/ 187 w 468"/>
                <a:gd name="T85" fmla="*/ 65 h 71"/>
                <a:gd name="T86" fmla="*/ 202 w 468"/>
                <a:gd name="T87" fmla="*/ 67 h 71"/>
                <a:gd name="T88" fmla="*/ 218 w 468"/>
                <a:gd name="T89" fmla="*/ 67 h 71"/>
                <a:gd name="T90" fmla="*/ 245 w 468"/>
                <a:gd name="T91" fmla="*/ 68 h 71"/>
                <a:gd name="T92" fmla="*/ 276 w 468"/>
                <a:gd name="T93" fmla="*/ 70 h 71"/>
                <a:gd name="T94" fmla="*/ 310 w 468"/>
                <a:gd name="T95" fmla="*/ 71 h 71"/>
                <a:gd name="T96" fmla="*/ 344 w 468"/>
                <a:gd name="T97" fmla="*/ 70 h 71"/>
                <a:gd name="T98" fmla="*/ 379 w 468"/>
                <a:gd name="T99" fmla="*/ 68 h 71"/>
                <a:gd name="T100" fmla="*/ 411 w 468"/>
                <a:gd name="T101" fmla="*/ 65 h 71"/>
                <a:gd name="T102" fmla="*/ 437 w 468"/>
                <a:gd name="T103" fmla="*/ 58 h 71"/>
                <a:gd name="T104" fmla="*/ 459 w 468"/>
                <a:gd name="T105" fmla="*/ 50 h 71"/>
                <a:gd name="T106" fmla="*/ 465 w 468"/>
                <a:gd name="T107" fmla="*/ 42 h 71"/>
                <a:gd name="T108" fmla="*/ 468 w 468"/>
                <a:gd name="T109" fmla="*/ 32 h 71"/>
                <a:gd name="T110" fmla="*/ 465 w 468"/>
                <a:gd name="T111" fmla="*/ 24 h 71"/>
                <a:gd name="T112" fmla="*/ 454 w 468"/>
                <a:gd name="T113" fmla="*/ 14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8" h="71">
                  <a:moveTo>
                    <a:pt x="454" y="14"/>
                  </a:moveTo>
                  <a:lnTo>
                    <a:pt x="426" y="8"/>
                  </a:lnTo>
                  <a:lnTo>
                    <a:pt x="400" y="5"/>
                  </a:lnTo>
                  <a:lnTo>
                    <a:pt x="377" y="1"/>
                  </a:lnTo>
                  <a:lnTo>
                    <a:pt x="354" y="0"/>
                  </a:lnTo>
                  <a:lnTo>
                    <a:pt x="331" y="0"/>
                  </a:lnTo>
                  <a:lnTo>
                    <a:pt x="307" y="0"/>
                  </a:lnTo>
                  <a:lnTo>
                    <a:pt x="279" y="1"/>
                  </a:lnTo>
                  <a:lnTo>
                    <a:pt x="246" y="1"/>
                  </a:lnTo>
                  <a:lnTo>
                    <a:pt x="227" y="3"/>
                  </a:lnTo>
                  <a:lnTo>
                    <a:pt x="207" y="5"/>
                  </a:lnTo>
                  <a:lnTo>
                    <a:pt x="186" y="6"/>
                  </a:lnTo>
                  <a:lnTo>
                    <a:pt x="166" y="8"/>
                  </a:lnTo>
                  <a:lnTo>
                    <a:pt x="145" y="9"/>
                  </a:lnTo>
                  <a:lnTo>
                    <a:pt x="124" y="11"/>
                  </a:lnTo>
                  <a:lnTo>
                    <a:pt x="104" y="13"/>
                  </a:lnTo>
                  <a:lnTo>
                    <a:pt x="85" y="14"/>
                  </a:lnTo>
                  <a:lnTo>
                    <a:pt x="75" y="14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2" y="14"/>
                  </a:lnTo>
                  <a:lnTo>
                    <a:pt x="31" y="14"/>
                  </a:lnTo>
                  <a:lnTo>
                    <a:pt x="21" y="14"/>
                  </a:lnTo>
                  <a:lnTo>
                    <a:pt x="9" y="14"/>
                  </a:lnTo>
                  <a:lnTo>
                    <a:pt x="0" y="14"/>
                  </a:lnTo>
                  <a:lnTo>
                    <a:pt x="1" y="26"/>
                  </a:lnTo>
                  <a:lnTo>
                    <a:pt x="1" y="36"/>
                  </a:lnTo>
                  <a:lnTo>
                    <a:pt x="1" y="47"/>
                  </a:lnTo>
                  <a:lnTo>
                    <a:pt x="3" y="58"/>
                  </a:lnTo>
                  <a:lnTo>
                    <a:pt x="14" y="58"/>
                  </a:lnTo>
                  <a:lnTo>
                    <a:pt x="26" y="58"/>
                  </a:lnTo>
                  <a:lnTo>
                    <a:pt x="36" y="58"/>
                  </a:lnTo>
                  <a:lnTo>
                    <a:pt x="47" y="58"/>
                  </a:lnTo>
                  <a:lnTo>
                    <a:pt x="58" y="58"/>
                  </a:lnTo>
                  <a:lnTo>
                    <a:pt x="70" y="58"/>
                  </a:lnTo>
                  <a:lnTo>
                    <a:pt x="80" y="58"/>
                  </a:lnTo>
                  <a:lnTo>
                    <a:pt x="91" y="58"/>
                  </a:lnTo>
                  <a:lnTo>
                    <a:pt x="107" y="60"/>
                  </a:lnTo>
                  <a:lnTo>
                    <a:pt x="124" y="60"/>
                  </a:lnTo>
                  <a:lnTo>
                    <a:pt x="138" y="62"/>
                  </a:lnTo>
                  <a:lnTo>
                    <a:pt x="155" y="63"/>
                  </a:lnTo>
                  <a:lnTo>
                    <a:pt x="171" y="65"/>
                  </a:lnTo>
                  <a:lnTo>
                    <a:pt x="187" y="65"/>
                  </a:lnTo>
                  <a:lnTo>
                    <a:pt x="202" y="67"/>
                  </a:lnTo>
                  <a:lnTo>
                    <a:pt x="218" y="67"/>
                  </a:lnTo>
                  <a:lnTo>
                    <a:pt x="245" y="68"/>
                  </a:lnTo>
                  <a:lnTo>
                    <a:pt x="276" y="70"/>
                  </a:lnTo>
                  <a:lnTo>
                    <a:pt x="310" y="71"/>
                  </a:lnTo>
                  <a:lnTo>
                    <a:pt x="344" y="70"/>
                  </a:lnTo>
                  <a:lnTo>
                    <a:pt x="379" y="68"/>
                  </a:lnTo>
                  <a:lnTo>
                    <a:pt x="411" y="65"/>
                  </a:lnTo>
                  <a:lnTo>
                    <a:pt x="437" y="58"/>
                  </a:lnTo>
                  <a:lnTo>
                    <a:pt x="459" y="50"/>
                  </a:lnTo>
                  <a:lnTo>
                    <a:pt x="465" y="42"/>
                  </a:lnTo>
                  <a:lnTo>
                    <a:pt x="468" y="32"/>
                  </a:lnTo>
                  <a:lnTo>
                    <a:pt x="465" y="24"/>
                  </a:lnTo>
                  <a:lnTo>
                    <a:pt x="454" y="14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7" name="Freeform 58"/>
            <p:cNvSpPr>
              <a:spLocks/>
            </p:cNvSpPr>
            <p:nvPr/>
          </p:nvSpPr>
          <p:spPr bwMode="auto">
            <a:xfrm>
              <a:off x="3179763" y="2720975"/>
              <a:ext cx="369888" cy="49213"/>
            </a:xfrm>
            <a:custGeom>
              <a:avLst/>
              <a:gdLst>
                <a:gd name="T0" fmla="*/ 452 w 465"/>
                <a:gd name="T1" fmla="*/ 11 h 62"/>
                <a:gd name="T2" fmla="*/ 424 w 465"/>
                <a:gd name="T3" fmla="*/ 6 h 62"/>
                <a:gd name="T4" fmla="*/ 400 w 465"/>
                <a:gd name="T5" fmla="*/ 3 h 62"/>
                <a:gd name="T6" fmla="*/ 375 w 465"/>
                <a:gd name="T7" fmla="*/ 1 h 62"/>
                <a:gd name="T8" fmla="*/ 354 w 465"/>
                <a:gd name="T9" fmla="*/ 0 h 62"/>
                <a:gd name="T10" fmla="*/ 331 w 465"/>
                <a:gd name="T11" fmla="*/ 0 h 62"/>
                <a:gd name="T12" fmla="*/ 305 w 465"/>
                <a:gd name="T13" fmla="*/ 1 h 62"/>
                <a:gd name="T14" fmla="*/ 277 w 465"/>
                <a:gd name="T15" fmla="*/ 1 h 62"/>
                <a:gd name="T16" fmla="*/ 246 w 465"/>
                <a:gd name="T17" fmla="*/ 3 h 62"/>
                <a:gd name="T18" fmla="*/ 227 w 465"/>
                <a:gd name="T19" fmla="*/ 4 h 62"/>
                <a:gd name="T20" fmla="*/ 207 w 465"/>
                <a:gd name="T21" fmla="*/ 6 h 62"/>
                <a:gd name="T22" fmla="*/ 186 w 465"/>
                <a:gd name="T23" fmla="*/ 6 h 62"/>
                <a:gd name="T24" fmla="*/ 166 w 465"/>
                <a:gd name="T25" fmla="*/ 8 h 62"/>
                <a:gd name="T26" fmla="*/ 145 w 465"/>
                <a:gd name="T27" fmla="*/ 9 h 62"/>
                <a:gd name="T28" fmla="*/ 124 w 465"/>
                <a:gd name="T29" fmla="*/ 11 h 62"/>
                <a:gd name="T30" fmla="*/ 104 w 465"/>
                <a:gd name="T31" fmla="*/ 13 h 62"/>
                <a:gd name="T32" fmla="*/ 85 w 465"/>
                <a:gd name="T33" fmla="*/ 14 h 62"/>
                <a:gd name="T34" fmla="*/ 75 w 465"/>
                <a:gd name="T35" fmla="*/ 14 h 62"/>
                <a:gd name="T36" fmla="*/ 63 w 465"/>
                <a:gd name="T37" fmla="*/ 14 h 62"/>
                <a:gd name="T38" fmla="*/ 54 w 465"/>
                <a:gd name="T39" fmla="*/ 14 h 62"/>
                <a:gd name="T40" fmla="*/ 42 w 465"/>
                <a:gd name="T41" fmla="*/ 14 h 62"/>
                <a:gd name="T42" fmla="*/ 31 w 465"/>
                <a:gd name="T43" fmla="*/ 14 h 62"/>
                <a:gd name="T44" fmla="*/ 21 w 465"/>
                <a:gd name="T45" fmla="*/ 14 h 62"/>
                <a:gd name="T46" fmla="*/ 9 w 465"/>
                <a:gd name="T47" fmla="*/ 14 h 62"/>
                <a:gd name="T48" fmla="*/ 0 w 465"/>
                <a:gd name="T49" fmla="*/ 14 h 62"/>
                <a:gd name="T50" fmla="*/ 1 w 465"/>
                <a:gd name="T51" fmla="*/ 22 h 62"/>
                <a:gd name="T52" fmla="*/ 1 w 465"/>
                <a:gd name="T53" fmla="*/ 32 h 62"/>
                <a:gd name="T54" fmla="*/ 1 w 465"/>
                <a:gd name="T55" fmla="*/ 42 h 62"/>
                <a:gd name="T56" fmla="*/ 3 w 465"/>
                <a:gd name="T57" fmla="*/ 50 h 62"/>
                <a:gd name="T58" fmla="*/ 14 w 465"/>
                <a:gd name="T59" fmla="*/ 50 h 62"/>
                <a:gd name="T60" fmla="*/ 26 w 465"/>
                <a:gd name="T61" fmla="*/ 50 h 62"/>
                <a:gd name="T62" fmla="*/ 36 w 465"/>
                <a:gd name="T63" fmla="*/ 50 h 62"/>
                <a:gd name="T64" fmla="*/ 47 w 465"/>
                <a:gd name="T65" fmla="*/ 50 h 62"/>
                <a:gd name="T66" fmla="*/ 58 w 465"/>
                <a:gd name="T67" fmla="*/ 50 h 62"/>
                <a:gd name="T68" fmla="*/ 70 w 465"/>
                <a:gd name="T69" fmla="*/ 50 h 62"/>
                <a:gd name="T70" fmla="*/ 80 w 465"/>
                <a:gd name="T71" fmla="*/ 50 h 62"/>
                <a:gd name="T72" fmla="*/ 91 w 465"/>
                <a:gd name="T73" fmla="*/ 50 h 62"/>
                <a:gd name="T74" fmla="*/ 107 w 465"/>
                <a:gd name="T75" fmla="*/ 52 h 62"/>
                <a:gd name="T76" fmla="*/ 124 w 465"/>
                <a:gd name="T77" fmla="*/ 52 h 62"/>
                <a:gd name="T78" fmla="*/ 138 w 465"/>
                <a:gd name="T79" fmla="*/ 53 h 62"/>
                <a:gd name="T80" fmla="*/ 155 w 465"/>
                <a:gd name="T81" fmla="*/ 53 h 62"/>
                <a:gd name="T82" fmla="*/ 171 w 465"/>
                <a:gd name="T83" fmla="*/ 55 h 62"/>
                <a:gd name="T84" fmla="*/ 187 w 465"/>
                <a:gd name="T85" fmla="*/ 57 h 62"/>
                <a:gd name="T86" fmla="*/ 202 w 465"/>
                <a:gd name="T87" fmla="*/ 57 h 62"/>
                <a:gd name="T88" fmla="*/ 218 w 465"/>
                <a:gd name="T89" fmla="*/ 58 h 62"/>
                <a:gd name="T90" fmla="*/ 245 w 465"/>
                <a:gd name="T91" fmla="*/ 60 h 62"/>
                <a:gd name="T92" fmla="*/ 276 w 465"/>
                <a:gd name="T93" fmla="*/ 62 h 62"/>
                <a:gd name="T94" fmla="*/ 310 w 465"/>
                <a:gd name="T95" fmla="*/ 62 h 62"/>
                <a:gd name="T96" fmla="*/ 344 w 465"/>
                <a:gd name="T97" fmla="*/ 62 h 62"/>
                <a:gd name="T98" fmla="*/ 379 w 465"/>
                <a:gd name="T99" fmla="*/ 60 h 62"/>
                <a:gd name="T100" fmla="*/ 410 w 465"/>
                <a:gd name="T101" fmla="*/ 57 h 62"/>
                <a:gd name="T102" fmla="*/ 436 w 465"/>
                <a:gd name="T103" fmla="*/ 52 h 62"/>
                <a:gd name="T104" fmla="*/ 457 w 465"/>
                <a:gd name="T105" fmla="*/ 44 h 62"/>
                <a:gd name="T106" fmla="*/ 463 w 465"/>
                <a:gd name="T107" fmla="*/ 35 h 62"/>
                <a:gd name="T108" fmla="*/ 465 w 465"/>
                <a:gd name="T109" fmla="*/ 27 h 62"/>
                <a:gd name="T110" fmla="*/ 462 w 465"/>
                <a:gd name="T111" fmla="*/ 19 h 62"/>
                <a:gd name="T112" fmla="*/ 452 w 465"/>
                <a:gd name="T113" fmla="*/ 11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5" h="62">
                  <a:moveTo>
                    <a:pt x="452" y="11"/>
                  </a:moveTo>
                  <a:lnTo>
                    <a:pt x="424" y="6"/>
                  </a:lnTo>
                  <a:lnTo>
                    <a:pt x="400" y="3"/>
                  </a:lnTo>
                  <a:lnTo>
                    <a:pt x="375" y="1"/>
                  </a:lnTo>
                  <a:lnTo>
                    <a:pt x="354" y="0"/>
                  </a:lnTo>
                  <a:lnTo>
                    <a:pt x="331" y="0"/>
                  </a:lnTo>
                  <a:lnTo>
                    <a:pt x="305" y="1"/>
                  </a:lnTo>
                  <a:lnTo>
                    <a:pt x="277" y="1"/>
                  </a:lnTo>
                  <a:lnTo>
                    <a:pt x="246" y="3"/>
                  </a:lnTo>
                  <a:lnTo>
                    <a:pt x="227" y="4"/>
                  </a:lnTo>
                  <a:lnTo>
                    <a:pt x="207" y="6"/>
                  </a:lnTo>
                  <a:lnTo>
                    <a:pt x="186" y="6"/>
                  </a:lnTo>
                  <a:lnTo>
                    <a:pt x="166" y="8"/>
                  </a:lnTo>
                  <a:lnTo>
                    <a:pt x="145" y="9"/>
                  </a:lnTo>
                  <a:lnTo>
                    <a:pt x="124" y="11"/>
                  </a:lnTo>
                  <a:lnTo>
                    <a:pt x="104" y="13"/>
                  </a:lnTo>
                  <a:lnTo>
                    <a:pt x="85" y="14"/>
                  </a:lnTo>
                  <a:lnTo>
                    <a:pt x="75" y="14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2" y="14"/>
                  </a:lnTo>
                  <a:lnTo>
                    <a:pt x="31" y="14"/>
                  </a:lnTo>
                  <a:lnTo>
                    <a:pt x="21" y="14"/>
                  </a:lnTo>
                  <a:lnTo>
                    <a:pt x="9" y="14"/>
                  </a:lnTo>
                  <a:lnTo>
                    <a:pt x="0" y="14"/>
                  </a:lnTo>
                  <a:lnTo>
                    <a:pt x="1" y="22"/>
                  </a:lnTo>
                  <a:lnTo>
                    <a:pt x="1" y="32"/>
                  </a:lnTo>
                  <a:lnTo>
                    <a:pt x="1" y="42"/>
                  </a:lnTo>
                  <a:lnTo>
                    <a:pt x="3" y="50"/>
                  </a:lnTo>
                  <a:lnTo>
                    <a:pt x="14" y="50"/>
                  </a:lnTo>
                  <a:lnTo>
                    <a:pt x="26" y="50"/>
                  </a:lnTo>
                  <a:lnTo>
                    <a:pt x="36" y="50"/>
                  </a:lnTo>
                  <a:lnTo>
                    <a:pt x="47" y="50"/>
                  </a:lnTo>
                  <a:lnTo>
                    <a:pt x="58" y="50"/>
                  </a:lnTo>
                  <a:lnTo>
                    <a:pt x="70" y="50"/>
                  </a:lnTo>
                  <a:lnTo>
                    <a:pt x="80" y="50"/>
                  </a:lnTo>
                  <a:lnTo>
                    <a:pt x="91" y="50"/>
                  </a:lnTo>
                  <a:lnTo>
                    <a:pt x="107" y="52"/>
                  </a:lnTo>
                  <a:lnTo>
                    <a:pt x="124" y="52"/>
                  </a:lnTo>
                  <a:lnTo>
                    <a:pt x="138" y="53"/>
                  </a:lnTo>
                  <a:lnTo>
                    <a:pt x="155" y="53"/>
                  </a:lnTo>
                  <a:lnTo>
                    <a:pt x="171" y="55"/>
                  </a:lnTo>
                  <a:lnTo>
                    <a:pt x="187" y="57"/>
                  </a:lnTo>
                  <a:lnTo>
                    <a:pt x="202" y="57"/>
                  </a:lnTo>
                  <a:lnTo>
                    <a:pt x="218" y="58"/>
                  </a:lnTo>
                  <a:lnTo>
                    <a:pt x="245" y="60"/>
                  </a:lnTo>
                  <a:lnTo>
                    <a:pt x="276" y="62"/>
                  </a:lnTo>
                  <a:lnTo>
                    <a:pt x="310" y="62"/>
                  </a:lnTo>
                  <a:lnTo>
                    <a:pt x="344" y="62"/>
                  </a:lnTo>
                  <a:lnTo>
                    <a:pt x="379" y="60"/>
                  </a:lnTo>
                  <a:lnTo>
                    <a:pt x="410" y="57"/>
                  </a:lnTo>
                  <a:lnTo>
                    <a:pt x="436" y="52"/>
                  </a:lnTo>
                  <a:lnTo>
                    <a:pt x="457" y="44"/>
                  </a:lnTo>
                  <a:lnTo>
                    <a:pt x="463" y="35"/>
                  </a:lnTo>
                  <a:lnTo>
                    <a:pt x="465" y="27"/>
                  </a:lnTo>
                  <a:lnTo>
                    <a:pt x="462" y="19"/>
                  </a:lnTo>
                  <a:lnTo>
                    <a:pt x="452" y="11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8" name="Freeform 59"/>
            <p:cNvSpPr>
              <a:spLocks/>
            </p:cNvSpPr>
            <p:nvPr/>
          </p:nvSpPr>
          <p:spPr bwMode="auto">
            <a:xfrm>
              <a:off x="3179763" y="2724150"/>
              <a:ext cx="368300" cy="41275"/>
            </a:xfrm>
            <a:custGeom>
              <a:avLst/>
              <a:gdLst>
                <a:gd name="T0" fmla="*/ 450 w 463"/>
                <a:gd name="T1" fmla="*/ 10 h 53"/>
                <a:gd name="T2" fmla="*/ 423 w 463"/>
                <a:gd name="T3" fmla="*/ 5 h 53"/>
                <a:gd name="T4" fmla="*/ 398 w 463"/>
                <a:gd name="T5" fmla="*/ 4 h 53"/>
                <a:gd name="T6" fmla="*/ 375 w 463"/>
                <a:gd name="T7" fmla="*/ 2 h 53"/>
                <a:gd name="T8" fmla="*/ 352 w 463"/>
                <a:gd name="T9" fmla="*/ 0 h 53"/>
                <a:gd name="T10" fmla="*/ 330 w 463"/>
                <a:gd name="T11" fmla="*/ 0 h 53"/>
                <a:gd name="T12" fmla="*/ 305 w 463"/>
                <a:gd name="T13" fmla="*/ 2 h 53"/>
                <a:gd name="T14" fmla="*/ 277 w 463"/>
                <a:gd name="T15" fmla="*/ 2 h 53"/>
                <a:gd name="T16" fmla="*/ 246 w 463"/>
                <a:gd name="T17" fmla="*/ 2 h 53"/>
                <a:gd name="T18" fmla="*/ 227 w 463"/>
                <a:gd name="T19" fmla="*/ 4 h 53"/>
                <a:gd name="T20" fmla="*/ 207 w 463"/>
                <a:gd name="T21" fmla="*/ 5 h 53"/>
                <a:gd name="T22" fmla="*/ 186 w 463"/>
                <a:gd name="T23" fmla="*/ 7 h 53"/>
                <a:gd name="T24" fmla="*/ 166 w 463"/>
                <a:gd name="T25" fmla="*/ 7 h 53"/>
                <a:gd name="T26" fmla="*/ 145 w 463"/>
                <a:gd name="T27" fmla="*/ 9 h 53"/>
                <a:gd name="T28" fmla="*/ 124 w 463"/>
                <a:gd name="T29" fmla="*/ 10 h 53"/>
                <a:gd name="T30" fmla="*/ 104 w 463"/>
                <a:gd name="T31" fmla="*/ 12 h 53"/>
                <a:gd name="T32" fmla="*/ 85 w 463"/>
                <a:gd name="T33" fmla="*/ 12 h 53"/>
                <a:gd name="T34" fmla="*/ 75 w 463"/>
                <a:gd name="T35" fmla="*/ 12 h 53"/>
                <a:gd name="T36" fmla="*/ 63 w 463"/>
                <a:gd name="T37" fmla="*/ 12 h 53"/>
                <a:gd name="T38" fmla="*/ 54 w 463"/>
                <a:gd name="T39" fmla="*/ 12 h 53"/>
                <a:gd name="T40" fmla="*/ 42 w 463"/>
                <a:gd name="T41" fmla="*/ 12 h 53"/>
                <a:gd name="T42" fmla="*/ 31 w 463"/>
                <a:gd name="T43" fmla="*/ 12 h 53"/>
                <a:gd name="T44" fmla="*/ 21 w 463"/>
                <a:gd name="T45" fmla="*/ 12 h 53"/>
                <a:gd name="T46" fmla="*/ 9 w 463"/>
                <a:gd name="T47" fmla="*/ 12 h 53"/>
                <a:gd name="T48" fmla="*/ 0 w 463"/>
                <a:gd name="T49" fmla="*/ 12 h 53"/>
                <a:gd name="T50" fmla="*/ 1 w 463"/>
                <a:gd name="T51" fmla="*/ 20 h 53"/>
                <a:gd name="T52" fmla="*/ 1 w 463"/>
                <a:gd name="T53" fmla="*/ 28 h 53"/>
                <a:gd name="T54" fmla="*/ 1 w 463"/>
                <a:gd name="T55" fmla="*/ 36 h 53"/>
                <a:gd name="T56" fmla="*/ 3 w 463"/>
                <a:gd name="T57" fmla="*/ 45 h 53"/>
                <a:gd name="T58" fmla="*/ 14 w 463"/>
                <a:gd name="T59" fmla="*/ 45 h 53"/>
                <a:gd name="T60" fmla="*/ 26 w 463"/>
                <a:gd name="T61" fmla="*/ 45 h 53"/>
                <a:gd name="T62" fmla="*/ 36 w 463"/>
                <a:gd name="T63" fmla="*/ 45 h 53"/>
                <a:gd name="T64" fmla="*/ 47 w 463"/>
                <a:gd name="T65" fmla="*/ 45 h 53"/>
                <a:gd name="T66" fmla="*/ 58 w 463"/>
                <a:gd name="T67" fmla="*/ 45 h 53"/>
                <a:gd name="T68" fmla="*/ 70 w 463"/>
                <a:gd name="T69" fmla="*/ 45 h 53"/>
                <a:gd name="T70" fmla="*/ 80 w 463"/>
                <a:gd name="T71" fmla="*/ 45 h 53"/>
                <a:gd name="T72" fmla="*/ 91 w 463"/>
                <a:gd name="T73" fmla="*/ 45 h 53"/>
                <a:gd name="T74" fmla="*/ 107 w 463"/>
                <a:gd name="T75" fmla="*/ 45 h 53"/>
                <a:gd name="T76" fmla="*/ 124 w 463"/>
                <a:gd name="T77" fmla="*/ 46 h 53"/>
                <a:gd name="T78" fmla="*/ 138 w 463"/>
                <a:gd name="T79" fmla="*/ 46 h 53"/>
                <a:gd name="T80" fmla="*/ 155 w 463"/>
                <a:gd name="T81" fmla="*/ 46 h 53"/>
                <a:gd name="T82" fmla="*/ 171 w 463"/>
                <a:gd name="T83" fmla="*/ 48 h 53"/>
                <a:gd name="T84" fmla="*/ 187 w 463"/>
                <a:gd name="T85" fmla="*/ 48 h 53"/>
                <a:gd name="T86" fmla="*/ 202 w 463"/>
                <a:gd name="T87" fmla="*/ 49 h 53"/>
                <a:gd name="T88" fmla="*/ 218 w 463"/>
                <a:gd name="T89" fmla="*/ 49 h 53"/>
                <a:gd name="T90" fmla="*/ 245 w 463"/>
                <a:gd name="T91" fmla="*/ 51 h 53"/>
                <a:gd name="T92" fmla="*/ 276 w 463"/>
                <a:gd name="T93" fmla="*/ 53 h 53"/>
                <a:gd name="T94" fmla="*/ 308 w 463"/>
                <a:gd name="T95" fmla="*/ 53 h 53"/>
                <a:gd name="T96" fmla="*/ 343 w 463"/>
                <a:gd name="T97" fmla="*/ 53 h 53"/>
                <a:gd name="T98" fmla="*/ 377 w 463"/>
                <a:gd name="T99" fmla="*/ 51 h 53"/>
                <a:gd name="T100" fmla="*/ 408 w 463"/>
                <a:gd name="T101" fmla="*/ 48 h 53"/>
                <a:gd name="T102" fmla="*/ 434 w 463"/>
                <a:gd name="T103" fmla="*/ 45 h 53"/>
                <a:gd name="T104" fmla="*/ 455 w 463"/>
                <a:gd name="T105" fmla="*/ 38 h 53"/>
                <a:gd name="T106" fmla="*/ 462 w 463"/>
                <a:gd name="T107" fmla="*/ 31 h 53"/>
                <a:gd name="T108" fmla="*/ 463 w 463"/>
                <a:gd name="T109" fmla="*/ 23 h 53"/>
                <a:gd name="T110" fmla="*/ 460 w 463"/>
                <a:gd name="T111" fmla="*/ 17 h 53"/>
                <a:gd name="T112" fmla="*/ 450 w 463"/>
                <a:gd name="T113" fmla="*/ 1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3" h="53">
                  <a:moveTo>
                    <a:pt x="450" y="10"/>
                  </a:moveTo>
                  <a:lnTo>
                    <a:pt x="423" y="5"/>
                  </a:lnTo>
                  <a:lnTo>
                    <a:pt x="398" y="4"/>
                  </a:lnTo>
                  <a:lnTo>
                    <a:pt x="375" y="2"/>
                  </a:lnTo>
                  <a:lnTo>
                    <a:pt x="352" y="0"/>
                  </a:lnTo>
                  <a:lnTo>
                    <a:pt x="330" y="0"/>
                  </a:lnTo>
                  <a:lnTo>
                    <a:pt x="305" y="2"/>
                  </a:lnTo>
                  <a:lnTo>
                    <a:pt x="277" y="2"/>
                  </a:lnTo>
                  <a:lnTo>
                    <a:pt x="246" y="2"/>
                  </a:lnTo>
                  <a:lnTo>
                    <a:pt x="227" y="4"/>
                  </a:lnTo>
                  <a:lnTo>
                    <a:pt x="207" y="5"/>
                  </a:lnTo>
                  <a:lnTo>
                    <a:pt x="186" y="7"/>
                  </a:lnTo>
                  <a:lnTo>
                    <a:pt x="166" y="7"/>
                  </a:lnTo>
                  <a:lnTo>
                    <a:pt x="145" y="9"/>
                  </a:lnTo>
                  <a:lnTo>
                    <a:pt x="124" y="10"/>
                  </a:lnTo>
                  <a:lnTo>
                    <a:pt x="104" y="12"/>
                  </a:lnTo>
                  <a:lnTo>
                    <a:pt x="85" y="12"/>
                  </a:lnTo>
                  <a:lnTo>
                    <a:pt x="75" y="12"/>
                  </a:lnTo>
                  <a:lnTo>
                    <a:pt x="63" y="12"/>
                  </a:lnTo>
                  <a:lnTo>
                    <a:pt x="54" y="12"/>
                  </a:lnTo>
                  <a:lnTo>
                    <a:pt x="42" y="12"/>
                  </a:lnTo>
                  <a:lnTo>
                    <a:pt x="31" y="12"/>
                  </a:lnTo>
                  <a:lnTo>
                    <a:pt x="21" y="12"/>
                  </a:lnTo>
                  <a:lnTo>
                    <a:pt x="9" y="12"/>
                  </a:lnTo>
                  <a:lnTo>
                    <a:pt x="0" y="12"/>
                  </a:lnTo>
                  <a:lnTo>
                    <a:pt x="1" y="20"/>
                  </a:lnTo>
                  <a:lnTo>
                    <a:pt x="1" y="28"/>
                  </a:lnTo>
                  <a:lnTo>
                    <a:pt x="1" y="36"/>
                  </a:lnTo>
                  <a:lnTo>
                    <a:pt x="3" y="45"/>
                  </a:lnTo>
                  <a:lnTo>
                    <a:pt x="14" y="45"/>
                  </a:lnTo>
                  <a:lnTo>
                    <a:pt x="26" y="45"/>
                  </a:lnTo>
                  <a:lnTo>
                    <a:pt x="36" y="45"/>
                  </a:lnTo>
                  <a:lnTo>
                    <a:pt x="47" y="45"/>
                  </a:lnTo>
                  <a:lnTo>
                    <a:pt x="58" y="45"/>
                  </a:lnTo>
                  <a:lnTo>
                    <a:pt x="70" y="45"/>
                  </a:lnTo>
                  <a:lnTo>
                    <a:pt x="80" y="45"/>
                  </a:lnTo>
                  <a:lnTo>
                    <a:pt x="91" y="45"/>
                  </a:lnTo>
                  <a:lnTo>
                    <a:pt x="107" y="45"/>
                  </a:lnTo>
                  <a:lnTo>
                    <a:pt x="124" y="46"/>
                  </a:lnTo>
                  <a:lnTo>
                    <a:pt x="138" y="46"/>
                  </a:lnTo>
                  <a:lnTo>
                    <a:pt x="155" y="46"/>
                  </a:lnTo>
                  <a:lnTo>
                    <a:pt x="171" y="48"/>
                  </a:lnTo>
                  <a:lnTo>
                    <a:pt x="187" y="48"/>
                  </a:lnTo>
                  <a:lnTo>
                    <a:pt x="202" y="49"/>
                  </a:lnTo>
                  <a:lnTo>
                    <a:pt x="218" y="49"/>
                  </a:lnTo>
                  <a:lnTo>
                    <a:pt x="245" y="51"/>
                  </a:lnTo>
                  <a:lnTo>
                    <a:pt x="276" y="53"/>
                  </a:lnTo>
                  <a:lnTo>
                    <a:pt x="308" y="53"/>
                  </a:lnTo>
                  <a:lnTo>
                    <a:pt x="343" y="53"/>
                  </a:lnTo>
                  <a:lnTo>
                    <a:pt x="377" y="51"/>
                  </a:lnTo>
                  <a:lnTo>
                    <a:pt x="408" y="48"/>
                  </a:lnTo>
                  <a:lnTo>
                    <a:pt x="434" y="45"/>
                  </a:lnTo>
                  <a:lnTo>
                    <a:pt x="455" y="38"/>
                  </a:lnTo>
                  <a:lnTo>
                    <a:pt x="462" y="31"/>
                  </a:lnTo>
                  <a:lnTo>
                    <a:pt x="463" y="23"/>
                  </a:lnTo>
                  <a:lnTo>
                    <a:pt x="460" y="17"/>
                  </a:lnTo>
                  <a:lnTo>
                    <a:pt x="450" y="10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9" name="Freeform 60"/>
            <p:cNvSpPr>
              <a:spLocks/>
            </p:cNvSpPr>
            <p:nvPr/>
          </p:nvSpPr>
          <p:spPr bwMode="auto">
            <a:xfrm>
              <a:off x="3179763" y="2728913"/>
              <a:ext cx="366713" cy="33338"/>
            </a:xfrm>
            <a:custGeom>
              <a:avLst/>
              <a:gdLst>
                <a:gd name="T0" fmla="*/ 447 w 462"/>
                <a:gd name="T1" fmla="*/ 7 h 43"/>
                <a:gd name="T2" fmla="*/ 419 w 462"/>
                <a:gd name="T3" fmla="*/ 4 h 43"/>
                <a:gd name="T4" fmla="*/ 395 w 462"/>
                <a:gd name="T5" fmla="*/ 2 h 43"/>
                <a:gd name="T6" fmla="*/ 374 w 462"/>
                <a:gd name="T7" fmla="*/ 2 h 43"/>
                <a:gd name="T8" fmla="*/ 352 w 462"/>
                <a:gd name="T9" fmla="*/ 0 h 43"/>
                <a:gd name="T10" fmla="*/ 330 w 462"/>
                <a:gd name="T11" fmla="*/ 2 h 43"/>
                <a:gd name="T12" fmla="*/ 305 w 462"/>
                <a:gd name="T13" fmla="*/ 2 h 43"/>
                <a:gd name="T14" fmla="*/ 277 w 462"/>
                <a:gd name="T15" fmla="*/ 4 h 43"/>
                <a:gd name="T16" fmla="*/ 246 w 462"/>
                <a:gd name="T17" fmla="*/ 5 h 43"/>
                <a:gd name="T18" fmla="*/ 227 w 462"/>
                <a:gd name="T19" fmla="*/ 5 h 43"/>
                <a:gd name="T20" fmla="*/ 207 w 462"/>
                <a:gd name="T21" fmla="*/ 5 h 43"/>
                <a:gd name="T22" fmla="*/ 186 w 462"/>
                <a:gd name="T23" fmla="*/ 7 h 43"/>
                <a:gd name="T24" fmla="*/ 166 w 462"/>
                <a:gd name="T25" fmla="*/ 8 h 43"/>
                <a:gd name="T26" fmla="*/ 145 w 462"/>
                <a:gd name="T27" fmla="*/ 8 h 43"/>
                <a:gd name="T28" fmla="*/ 124 w 462"/>
                <a:gd name="T29" fmla="*/ 10 h 43"/>
                <a:gd name="T30" fmla="*/ 104 w 462"/>
                <a:gd name="T31" fmla="*/ 12 h 43"/>
                <a:gd name="T32" fmla="*/ 85 w 462"/>
                <a:gd name="T33" fmla="*/ 12 h 43"/>
                <a:gd name="T34" fmla="*/ 0 w 462"/>
                <a:gd name="T35" fmla="*/ 12 h 43"/>
                <a:gd name="T36" fmla="*/ 3 w 462"/>
                <a:gd name="T37" fmla="*/ 36 h 43"/>
                <a:gd name="T38" fmla="*/ 91 w 462"/>
                <a:gd name="T39" fmla="*/ 36 h 43"/>
                <a:gd name="T40" fmla="*/ 218 w 462"/>
                <a:gd name="T41" fmla="*/ 41 h 43"/>
                <a:gd name="T42" fmla="*/ 245 w 462"/>
                <a:gd name="T43" fmla="*/ 43 h 43"/>
                <a:gd name="T44" fmla="*/ 276 w 462"/>
                <a:gd name="T45" fmla="*/ 43 h 43"/>
                <a:gd name="T46" fmla="*/ 308 w 462"/>
                <a:gd name="T47" fmla="*/ 43 h 43"/>
                <a:gd name="T48" fmla="*/ 343 w 462"/>
                <a:gd name="T49" fmla="*/ 43 h 43"/>
                <a:gd name="T50" fmla="*/ 375 w 462"/>
                <a:gd name="T51" fmla="*/ 41 h 43"/>
                <a:gd name="T52" fmla="*/ 406 w 462"/>
                <a:gd name="T53" fmla="*/ 40 h 43"/>
                <a:gd name="T54" fmla="*/ 432 w 462"/>
                <a:gd name="T55" fmla="*/ 36 h 43"/>
                <a:gd name="T56" fmla="*/ 454 w 462"/>
                <a:gd name="T57" fmla="*/ 31 h 43"/>
                <a:gd name="T58" fmla="*/ 460 w 462"/>
                <a:gd name="T59" fmla="*/ 26 h 43"/>
                <a:gd name="T60" fmla="*/ 462 w 462"/>
                <a:gd name="T61" fmla="*/ 20 h 43"/>
                <a:gd name="T62" fmla="*/ 459 w 462"/>
                <a:gd name="T63" fmla="*/ 13 h 43"/>
                <a:gd name="T64" fmla="*/ 447 w 462"/>
                <a:gd name="T65" fmla="*/ 7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62" h="43">
                  <a:moveTo>
                    <a:pt x="447" y="7"/>
                  </a:moveTo>
                  <a:lnTo>
                    <a:pt x="419" y="4"/>
                  </a:lnTo>
                  <a:lnTo>
                    <a:pt x="395" y="2"/>
                  </a:lnTo>
                  <a:lnTo>
                    <a:pt x="374" y="2"/>
                  </a:lnTo>
                  <a:lnTo>
                    <a:pt x="352" y="0"/>
                  </a:lnTo>
                  <a:lnTo>
                    <a:pt x="330" y="2"/>
                  </a:lnTo>
                  <a:lnTo>
                    <a:pt x="305" y="2"/>
                  </a:lnTo>
                  <a:lnTo>
                    <a:pt x="277" y="4"/>
                  </a:lnTo>
                  <a:lnTo>
                    <a:pt x="246" y="5"/>
                  </a:lnTo>
                  <a:lnTo>
                    <a:pt x="227" y="5"/>
                  </a:lnTo>
                  <a:lnTo>
                    <a:pt x="207" y="5"/>
                  </a:lnTo>
                  <a:lnTo>
                    <a:pt x="186" y="7"/>
                  </a:lnTo>
                  <a:lnTo>
                    <a:pt x="166" y="8"/>
                  </a:lnTo>
                  <a:lnTo>
                    <a:pt x="145" y="8"/>
                  </a:lnTo>
                  <a:lnTo>
                    <a:pt x="124" y="10"/>
                  </a:lnTo>
                  <a:lnTo>
                    <a:pt x="104" y="12"/>
                  </a:lnTo>
                  <a:lnTo>
                    <a:pt x="85" y="12"/>
                  </a:lnTo>
                  <a:lnTo>
                    <a:pt x="0" y="12"/>
                  </a:lnTo>
                  <a:lnTo>
                    <a:pt x="3" y="36"/>
                  </a:lnTo>
                  <a:lnTo>
                    <a:pt x="91" y="36"/>
                  </a:lnTo>
                  <a:lnTo>
                    <a:pt x="218" y="41"/>
                  </a:lnTo>
                  <a:lnTo>
                    <a:pt x="245" y="43"/>
                  </a:lnTo>
                  <a:lnTo>
                    <a:pt x="276" y="43"/>
                  </a:lnTo>
                  <a:lnTo>
                    <a:pt x="308" y="43"/>
                  </a:lnTo>
                  <a:lnTo>
                    <a:pt x="343" y="43"/>
                  </a:lnTo>
                  <a:lnTo>
                    <a:pt x="375" y="41"/>
                  </a:lnTo>
                  <a:lnTo>
                    <a:pt x="406" y="40"/>
                  </a:lnTo>
                  <a:lnTo>
                    <a:pt x="432" y="36"/>
                  </a:lnTo>
                  <a:lnTo>
                    <a:pt x="454" y="31"/>
                  </a:lnTo>
                  <a:lnTo>
                    <a:pt x="460" y="26"/>
                  </a:lnTo>
                  <a:lnTo>
                    <a:pt x="462" y="20"/>
                  </a:lnTo>
                  <a:lnTo>
                    <a:pt x="459" y="13"/>
                  </a:lnTo>
                  <a:lnTo>
                    <a:pt x="447" y="7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0" name="Freeform 61"/>
            <p:cNvSpPr>
              <a:spLocks/>
            </p:cNvSpPr>
            <p:nvPr/>
          </p:nvSpPr>
          <p:spPr bwMode="auto">
            <a:xfrm>
              <a:off x="2851151" y="3328988"/>
              <a:ext cx="90488" cy="87313"/>
            </a:xfrm>
            <a:custGeom>
              <a:avLst/>
              <a:gdLst>
                <a:gd name="T0" fmla="*/ 113 w 113"/>
                <a:gd name="T1" fmla="*/ 10 h 111"/>
                <a:gd name="T2" fmla="*/ 12 w 113"/>
                <a:gd name="T3" fmla="*/ 111 h 111"/>
                <a:gd name="T4" fmla="*/ 0 w 113"/>
                <a:gd name="T5" fmla="*/ 102 h 111"/>
                <a:gd name="T6" fmla="*/ 102 w 113"/>
                <a:gd name="T7" fmla="*/ 0 h 111"/>
                <a:gd name="T8" fmla="*/ 113 w 113"/>
                <a:gd name="T9" fmla="*/ 1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3" h="111">
                  <a:moveTo>
                    <a:pt x="113" y="10"/>
                  </a:moveTo>
                  <a:lnTo>
                    <a:pt x="12" y="111"/>
                  </a:lnTo>
                  <a:lnTo>
                    <a:pt x="0" y="102"/>
                  </a:lnTo>
                  <a:lnTo>
                    <a:pt x="102" y="0"/>
                  </a:lnTo>
                  <a:lnTo>
                    <a:pt x="113" y="1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1" name="Freeform 62"/>
            <p:cNvSpPr>
              <a:spLocks/>
            </p:cNvSpPr>
            <p:nvPr/>
          </p:nvSpPr>
          <p:spPr bwMode="auto">
            <a:xfrm>
              <a:off x="2881313" y="3349625"/>
              <a:ext cx="320675" cy="319088"/>
            </a:xfrm>
            <a:custGeom>
              <a:avLst/>
              <a:gdLst>
                <a:gd name="T0" fmla="*/ 403 w 403"/>
                <a:gd name="T1" fmla="*/ 334 h 403"/>
                <a:gd name="T2" fmla="*/ 395 w 403"/>
                <a:gd name="T3" fmla="*/ 302 h 403"/>
                <a:gd name="T4" fmla="*/ 387 w 403"/>
                <a:gd name="T5" fmla="*/ 274 h 403"/>
                <a:gd name="T6" fmla="*/ 376 w 403"/>
                <a:gd name="T7" fmla="*/ 249 h 403"/>
                <a:gd name="T8" fmla="*/ 361 w 403"/>
                <a:gd name="T9" fmla="*/ 228 h 403"/>
                <a:gd name="T10" fmla="*/ 345 w 403"/>
                <a:gd name="T11" fmla="*/ 207 h 403"/>
                <a:gd name="T12" fmla="*/ 327 w 403"/>
                <a:gd name="T13" fmla="*/ 187 h 403"/>
                <a:gd name="T14" fmla="*/ 304 w 403"/>
                <a:gd name="T15" fmla="*/ 168 h 403"/>
                <a:gd name="T16" fmla="*/ 279 w 403"/>
                <a:gd name="T17" fmla="*/ 145 h 403"/>
                <a:gd name="T18" fmla="*/ 263 w 403"/>
                <a:gd name="T19" fmla="*/ 135 h 403"/>
                <a:gd name="T20" fmla="*/ 245 w 403"/>
                <a:gd name="T21" fmla="*/ 125 h 403"/>
                <a:gd name="T22" fmla="*/ 229 w 403"/>
                <a:gd name="T23" fmla="*/ 114 h 403"/>
                <a:gd name="T24" fmla="*/ 211 w 403"/>
                <a:gd name="T25" fmla="*/ 102 h 403"/>
                <a:gd name="T26" fmla="*/ 193 w 403"/>
                <a:gd name="T27" fmla="*/ 93 h 403"/>
                <a:gd name="T28" fmla="*/ 175 w 403"/>
                <a:gd name="T29" fmla="*/ 81 h 403"/>
                <a:gd name="T30" fmla="*/ 157 w 403"/>
                <a:gd name="T31" fmla="*/ 70 h 403"/>
                <a:gd name="T32" fmla="*/ 139 w 403"/>
                <a:gd name="T33" fmla="*/ 60 h 403"/>
                <a:gd name="T34" fmla="*/ 83 w 403"/>
                <a:gd name="T35" fmla="*/ 0 h 403"/>
                <a:gd name="T36" fmla="*/ 0 w 403"/>
                <a:gd name="T37" fmla="*/ 84 h 403"/>
                <a:gd name="T38" fmla="*/ 62 w 403"/>
                <a:gd name="T39" fmla="*/ 148 h 403"/>
                <a:gd name="T40" fmla="*/ 134 w 403"/>
                <a:gd name="T41" fmla="*/ 254 h 403"/>
                <a:gd name="T42" fmla="*/ 149 w 403"/>
                <a:gd name="T43" fmla="*/ 277 h 403"/>
                <a:gd name="T44" fmla="*/ 168 w 403"/>
                <a:gd name="T45" fmla="*/ 303 h 403"/>
                <a:gd name="T46" fmla="*/ 193 w 403"/>
                <a:gd name="T47" fmla="*/ 329 h 403"/>
                <a:gd name="T48" fmla="*/ 219 w 403"/>
                <a:gd name="T49" fmla="*/ 356 h 403"/>
                <a:gd name="T50" fmla="*/ 248 w 403"/>
                <a:gd name="T51" fmla="*/ 377 h 403"/>
                <a:gd name="T52" fmla="*/ 278 w 403"/>
                <a:gd name="T53" fmla="*/ 393 h 403"/>
                <a:gd name="T54" fmla="*/ 310 w 403"/>
                <a:gd name="T55" fmla="*/ 403 h 403"/>
                <a:gd name="T56" fmla="*/ 341 w 403"/>
                <a:gd name="T57" fmla="*/ 401 h 403"/>
                <a:gd name="T58" fmla="*/ 356 w 403"/>
                <a:gd name="T59" fmla="*/ 398 h 403"/>
                <a:gd name="T60" fmla="*/ 367 w 403"/>
                <a:gd name="T61" fmla="*/ 393 h 403"/>
                <a:gd name="T62" fmla="*/ 379 w 403"/>
                <a:gd name="T63" fmla="*/ 387 h 403"/>
                <a:gd name="T64" fmla="*/ 387 w 403"/>
                <a:gd name="T65" fmla="*/ 378 h 403"/>
                <a:gd name="T66" fmla="*/ 394 w 403"/>
                <a:gd name="T67" fmla="*/ 370 h 403"/>
                <a:gd name="T68" fmla="*/ 398 w 403"/>
                <a:gd name="T69" fmla="*/ 359 h 403"/>
                <a:gd name="T70" fmla="*/ 402 w 403"/>
                <a:gd name="T71" fmla="*/ 347 h 403"/>
                <a:gd name="T72" fmla="*/ 403 w 403"/>
                <a:gd name="T73" fmla="*/ 334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03" h="403">
                  <a:moveTo>
                    <a:pt x="403" y="334"/>
                  </a:moveTo>
                  <a:lnTo>
                    <a:pt x="395" y="302"/>
                  </a:lnTo>
                  <a:lnTo>
                    <a:pt x="387" y="274"/>
                  </a:lnTo>
                  <a:lnTo>
                    <a:pt x="376" y="249"/>
                  </a:lnTo>
                  <a:lnTo>
                    <a:pt x="361" y="228"/>
                  </a:lnTo>
                  <a:lnTo>
                    <a:pt x="345" y="207"/>
                  </a:lnTo>
                  <a:lnTo>
                    <a:pt x="327" y="187"/>
                  </a:lnTo>
                  <a:lnTo>
                    <a:pt x="304" y="168"/>
                  </a:lnTo>
                  <a:lnTo>
                    <a:pt x="279" y="145"/>
                  </a:lnTo>
                  <a:lnTo>
                    <a:pt x="263" y="135"/>
                  </a:lnTo>
                  <a:lnTo>
                    <a:pt x="245" y="125"/>
                  </a:lnTo>
                  <a:lnTo>
                    <a:pt x="229" y="114"/>
                  </a:lnTo>
                  <a:lnTo>
                    <a:pt x="211" y="102"/>
                  </a:lnTo>
                  <a:lnTo>
                    <a:pt x="193" y="93"/>
                  </a:lnTo>
                  <a:lnTo>
                    <a:pt x="175" y="81"/>
                  </a:lnTo>
                  <a:lnTo>
                    <a:pt x="157" y="70"/>
                  </a:lnTo>
                  <a:lnTo>
                    <a:pt x="139" y="60"/>
                  </a:lnTo>
                  <a:lnTo>
                    <a:pt x="83" y="0"/>
                  </a:lnTo>
                  <a:lnTo>
                    <a:pt x="0" y="84"/>
                  </a:lnTo>
                  <a:lnTo>
                    <a:pt x="62" y="148"/>
                  </a:lnTo>
                  <a:lnTo>
                    <a:pt x="134" y="254"/>
                  </a:lnTo>
                  <a:lnTo>
                    <a:pt x="149" y="277"/>
                  </a:lnTo>
                  <a:lnTo>
                    <a:pt x="168" y="303"/>
                  </a:lnTo>
                  <a:lnTo>
                    <a:pt x="193" y="329"/>
                  </a:lnTo>
                  <a:lnTo>
                    <a:pt x="219" y="356"/>
                  </a:lnTo>
                  <a:lnTo>
                    <a:pt x="248" y="377"/>
                  </a:lnTo>
                  <a:lnTo>
                    <a:pt x="278" y="393"/>
                  </a:lnTo>
                  <a:lnTo>
                    <a:pt x="310" y="403"/>
                  </a:lnTo>
                  <a:lnTo>
                    <a:pt x="341" y="401"/>
                  </a:lnTo>
                  <a:lnTo>
                    <a:pt x="356" y="398"/>
                  </a:lnTo>
                  <a:lnTo>
                    <a:pt x="367" y="393"/>
                  </a:lnTo>
                  <a:lnTo>
                    <a:pt x="379" y="387"/>
                  </a:lnTo>
                  <a:lnTo>
                    <a:pt x="387" y="378"/>
                  </a:lnTo>
                  <a:lnTo>
                    <a:pt x="394" y="370"/>
                  </a:lnTo>
                  <a:lnTo>
                    <a:pt x="398" y="359"/>
                  </a:lnTo>
                  <a:lnTo>
                    <a:pt x="402" y="347"/>
                  </a:lnTo>
                  <a:lnTo>
                    <a:pt x="403" y="334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2" name="Freeform 63"/>
            <p:cNvSpPr>
              <a:spLocks/>
            </p:cNvSpPr>
            <p:nvPr/>
          </p:nvSpPr>
          <p:spPr bwMode="auto">
            <a:xfrm>
              <a:off x="2892426" y="3357563"/>
              <a:ext cx="301625" cy="304800"/>
            </a:xfrm>
            <a:custGeom>
              <a:avLst/>
              <a:gdLst>
                <a:gd name="T0" fmla="*/ 381 w 381"/>
                <a:gd name="T1" fmla="*/ 333 h 384"/>
                <a:gd name="T2" fmla="*/ 369 w 381"/>
                <a:gd name="T3" fmla="*/ 304 h 384"/>
                <a:gd name="T4" fmla="*/ 358 w 381"/>
                <a:gd name="T5" fmla="*/ 279 h 384"/>
                <a:gd name="T6" fmla="*/ 345 w 381"/>
                <a:gd name="T7" fmla="*/ 256 h 384"/>
                <a:gd name="T8" fmla="*/ 330 w 381"/>
                <a:gd name="T9" fmla="*/ 235 h 384"/>
                <a:gd name="T10" fmla="*/ 314 w 381"/>
                <a:gd name="T11" fmla="*/ 216 h 384"/>
                <a:gd name="T12" fmla="*/ 294 w 381"/>
                <a:gd name="T13" fmla="*/ 196 h 384"/>
                <a:gd name="T14" fmla="*/ 273 w 381"/>
                <a:gd name="T15" fmla="*/ 175 h 384"/>
                <a:gd name="T16" fmla="*/ 248 w 381"/>
                <a:gd name="T17" fmla="*/ 152 h 384"/>
                <a:gd name="T18" fmla="*/ 232 w 381"/>
                <a:gd name="T19" fmla="*/ 140 h 384"/>
                <a:gd name="T20" fmla="*/ 216 w 381"/>
                <a:gd name="T21" fmla="*/ 131 h 384"/>
                <a:gd name="T22" fmla="*/ 199 w 381"/>
                <a:gd name="T23" fmla="*/ 119 h 384"/>
                <a:gd name="T24" fmla="*/ 181 w 381"/>
                <a:gd name="T25" fmla="*/ 106 h 384"/>
                <a:gd name="T26" fmla="*/ 165 w 381"/>
                <a:gd name="T27" fmla="*/ 95 h 384"/>
                <a:gd name="T28" fmla="*/ 149 w 381"/>
                <a:gd name="T29" fmla="*/ 83 h 384"/>
                <a:gd name="T30" fmla="*/ 131 w 381"/>
                <a:gd name="T31" fmla="*/ 72 h 384"/>
                <a:gd name="T32" fmla="*/ 114 w 381"/>
                <a:gd name="T33" fmla="*/ 60 h 384"/>
                <a:gd name="T34" fmla="*/ 59 w 381"/>
                <a:gd name="T35" fmla="*/ 0 h 384"/>
                <a:gd name="T36" fmla="*/ 0 w 381"/>
                <a:gd name="T37" fmla="*/ 64 h 384"/>
                <a:gd name="T38" fmla="*/ 60 w 381"/>
                <a:gd name="T39" fmla="*/ 126 h 384"/>
                <a:gd name="T40" fmla="*/ 134 w 381"/>
                <a:gd name="T41" fmla="*/ 229 h 384"/>
                <a:gd name="T42" fmla="*/ 150 w 381"/>
                <a:gd name="T43" fmla="*/ 250 h 384"/>
                <a:gd name="T44" fmla="*/ 172 w 381"/>
                <a:gd name="T45" fmla="*/ 276 h 384"/>
                <a:gd name="T46" fmla="*/ 196 w 381"/>
                <a:gd name="T47" fmla="*/ 302 h 384"/>
                <a:gd name="T48" fmla="*/ 222 w 381"/>
                <a:gd name="T49" fmla="*/ 328 h 384"/>
                <a:gd name="T50" fmla="*/ 250 w 381"/>
                <a:gd name="T51" fmla="*/ 351 h 384"/>
                <a:gd name="T52" fmla="*/ 279 w 381"/>
                <a:gd name="T53" fmla="*/ 369 h 384"/>
                <a:gd name="T54" fmla="*/ 307 w 381"/>
                <a:gd name="T55" fmla="*/ 380 h 384"/>
                <a:gd name="T56" fmla="*/ 335 w 381"/>
                <a:gd name="T57" fmla="*/ 384 h 384"/>
                <a:gd name="T58" fmla="*/ 353 w 381"/>
                <a:gd name="T59" fmla="*/ 379 h 384"/>
                <a:gd name="T60" fmla="*/ 368 w 381"/>
                <a:gd name="T61" fmla="*/ 369 h 384"/>
                <a:gd name="T62" fmla="*/ 377 w 381"/>
                <a:gd name="T63" fmla="*/ 354 h 384"/>
                <a:gd name="T64" fmla="*/ 381 w 381"/>
                <a:gd name="T65" fmla="*/ 333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1" h="384">
                  <a:moveTo>
                    <a:pt x="381" y="333"/>
                  </a:moveTo>
                  <a:lnTo>
                    <a:pt x="369" y="304"/>
                  </a:lnTo>
                  <a:lnTo>
                    <a:pt x="358" y="279"/>
                  </a:lnTo>
                  <a:lnTo>
                    <a:pt x="345" y="256"/>
                  </a:lnTo>
                  <a:lnTo>
                    <a:pt x="330" y="235"/>
                  </a:lnTo>
                  <a:lnTo>
                    <a:pt x="314" y="216"/>
                  </a:lnTo>
                  <a:lnTo>
                    <a:pt x="294" y="196"/>
                  </a:lnTo>
                  <a:lnTo>
                    <a:pt x="273" y="175"/>
                  </a:lnTo>
                  <a:lnTo>
                    <a:pt x="248" y="152"/>
                  </a:lnTo>
                  <a:lnTo>
                    <a:pt x="232" y="140"/>
                  </a:lnTo>
                  <a:lnTo>
                    <a:pt x="216" y="131"/>
                  </a:lnTo>
                  <a:lnTo>
                    <a:pt x="199" y="119"/>
                  </a:lnTo>
                  <a:lnTo>
                    <a:pt x="181" y="106"/>
                  </a:lnTo>
                  <a:lnTo>
                    <a:pt x="165" y="95"/>
                  </a:lnTo>
                  <a:lnTo>
                    <a:pt x="149" y="83"/>
                  </a:lnTo>
                  <a:lnTo>
                    <a:pt x="131" y="72"/>
                  </a:lnTo>
                  <a:lnTo>
                    <a:pt x="114" y="60"/>
                  </a:lnTo>
                  <a:lnTo>
                    <a:pt x="59" y="0"/>
                  </a:lnTo>
                  <a:lnTo>
                    <a:pt x="0" y="64"/>
                  </a:lnTo>
                  <a:lnTo>
                    <a:pt x="60" y="126"/>
                  </a:lnTo>
                  <a:lnTo>
                    <a:pt x="134" y="229"/>
                  </a:lnTo>
                  <a:lnTo>
                    <a:pt x="150" y="250"/>
                  </a:lnTo>
                  <a:lnTo>
                    <a:pt x="172" y="276"/>
                  </a:lnTo>
                  <a:lnTo>
                    <a:pt x="196" y="302"/>
                  </a:lnTo>
                  <a:lnTo>
                    <a:pt x="222" y="328"/>
                  </a:lnTo>
                  <a:lnTo>
                    <a:pt x="250" y="351"/>
                  </a:lnTo>
                  <a:lnTo>
                    <a:pt x="279" y="369"/>
                  </a:lnTo>
                  <a:lnTo>
                    <a:pt x="307" y="380"/>
                  </a:lnTo>
                  <a:lnTo>
                    <a:pt x="335" y="384"/>
                  </a:lnTo>
                  <a:lnTo>
                    <a:pt x="353" y="379"/>
                  </a:lnTo>
                  <a:lnTo>
                    <a:pt x="368" y="369"/>
                  </a:lnTo>
                  <a:lnTo>
                    <a:pt x="377" y="354"/>
                  </a:lnTo>
                  <a:lnTo>
                    <a:pt x="381" y="333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3" name="Freeform 64"/>
            <p:cNvSpPr>
              <a:spLocks/>
            </p:cNvSpPr>
            <p:nvPr/>
          </p:nvSpPr>
          <p:spPr bwMode="auto">
            <a:xfrm>
              <a:off x="2892426" y="3359150"/>
              <a:ext cx="298450" cy="301625"/>
            </a:xfrm>
            <a:custGeom>
              <a:avLst/>
              <a:gdLst>
                <a:gd name="T0" fmla="*/ 377 w 377"/>
                <a:gd name="T1" fmla="*/ 331 h 378"/>
                <a:gd name="T2" fmla="*/ 366 w 377"/>
                <a:gd name="T3" fmla="*/ 303 h 378"/>
                <a:gd name="T4" fmla="*/ 354 w 377"/>
                <a:gd name="T5" fmla="*/ 277 h 378"/>
                <a:gd name="T6" fmla="*/ 340 w 377"/>
                <a:gd name="T7" fmla="*/ 256 h 378"/>
                <a:gd name="T8" fmla="*/ 325 w 377"/>
                <a:gd name="T9" fmla="*/ 235 h 378"/>
                <a:gd name="T10" fmla="*/ 309 w 377"/>
                <a:gd name="T11" fmla="*/ 217 h 378"/>
                <a:gd name="T12" fmla="*/ 289 w 377"/>
                <a:gd name="T13" fmla="*/ 197 h 378"/>
                <a:gd name="T14" fmla="*/ 268 w 377"/>
                <a:gd name="T15" fmla="*/ 176 h 378"/>
                <a:gd name="T16" fmla="*/ 243 w 377"/>
                <a:gd name="T17" fmla="*/ 155 h 378"/>
                <a:gd name="T18" fmla="*/ 227 w 377"/>
                <a:gd name="T19" fmla="*/ 143 h 378"/>
                <a:gd name="T20" fmla="*/ 212 w 377"/>
                <a:gd name="T21" fmla="*/ 132 h 378"/>
                <a:gd name="T22" fmla="*/ 196 w 377"/>
                <a:gd name="T23" fmla="*/ 120 h 378"/>
                <a:gd name="T24" fmla="*/ 178 w 377"/>
                <a:gd name="T25" fmla="*/ 107 h 378"/>
                <a:gd name="T26" fmla="*/ 162 w 377"/>
                <a:gd name="T27" fmla="*/ 96 h 378"/>
                <a:gd name="T28" fmla="*/ 145 w 377"/>
                <a:gd name="T29" fmla="*/ 85 h 378"/>
                <a:gd name="T30" fmla="*/ 129 w 377"/>
                <a:gd name="T31" fmla="*/ 71 h 378"/>
                <a:gd name="T32" fmla="*/ 113 w 377"/>
                <a:gd name="T33" fmla="*/ 60 h 378"/>
                <a:gd name="T34" fmla="*/ 106 w 377"/>
                <a:gd name="T35" fmla="*/ 52 h 378"/>
                <a:gd name="T36" fmla="*/ 100 w 377"/>
                <a:gd name="T37" fmla="*/ 45 h 378"/>
                <a:gd name="T38" fmla="*/ 93 w 377"/>
                <a:gd name="T39" fmla="*/ 37 h 378"/>
                <a:gd name="T40" fmla="*/ 85 w 377"/>
                <a:gd name="T41" fmla="*/ 31 h 378"/>
                <a:gd name="T42" fmla="*/ 78 w 377"/>
                <a:gd name="T43" fmla="*/ 22 h 378"/>
                <a:gd name="T44" fmla="*/ 70 w 377"/>
                <a:gd name="T45" fmla="*/ 16 h 378"/>
                <a:gd name="T46" fmla="*/ 64 w 377"/>
                <a:gd name="T47" fmla="*/ 8 h 378"/>
                <a:gd name="T48" fmla="*/ 56 w 377"/>
                <a:gd name="T49" fmla="*/ 0 h 378"/>
                <a:gd name="T50" fmla="*/ 49 w 377"/>
                <a:gd name="T51" fmla="*/ 8 h 378"/>
                <a:gd name="T52" fmla="*/ 43 w 377"/>
                <a:gd name="T53" fmla="*/ 16 h 378"/>
                <a:gd name="T54" fmla="*/ 34 w 377"/>
                <a:gd name="T55" fmla="*/ 22 h 378"/>
                <a:gd name="T56" fmla="*/ 28 w 377"/>
                <a:gd name="T57" fmla="*/ 31 h 378"/>
                <a:gd name="T58" fmla="*/ 21 w 377"/>
                <a:gd name="T59" fmla="*/ 37 h 378"/>
                <a:gd name="T60" fmla="*/ 13 w 377"/>
                <a:gd name="T61" fmla="*/ 45 h 378"/>
                <a:gd name="T62" fmla="*/ 7 w 377"/>
                <a:gd name="T63" fmla="*/ 52 h 378"/>
                <a:gd name="T64" fmla="*/ 0 w 377"/>
                <a:gd name="T65" fmla="*/ 60 h 378"/>
                <a:gd name="T66" fmla="*/ 8 w 377"/>
                <a:gd name="T67" fmla="*/ 68 h 378"/>
                <a:gd name="T68" fmla="*/ 16 w 377"/>
                <a:gd name="T69" fmla="*/ 76 h 378"/>
                <a:gd name="T70" fmla="*/ 23 w 377"/>
                <a:gd name="T71" fmla="*/ 83 h 378"/>
                <a:gd name="T72" fmla="*/ 31 w 377"/>
                <a:gd name="T73" fmla="*/ 91 h 378"/>
                <a:gd name="T74" fmla="*/ 39 w 377"/>
                <a:gd name="T75" fmla="*/ 99 h 378"/>
                <a:gd name="T76" fmla="*/ 46 w 377"/>
                <a:gd name="T77" fmla="*/ 106 h 378"/>
                <a:gd name="T78" fmla="*/ 54 w 377"/>
                <a:gd name="T79" fmla="*/ 114 h 378"/>
                <a:gd name="T80" fmla="*/ 62 w 377"/>
                <a:gd name="T81" fmla="*/ 122 h 378"/>
                <a:gd name="T82" fmla="*/ 72 w 377"/>
                <a:gd name="T83" fmla="*/ 135 h 378"/>
                <a:gd name="T84" fmla="*/ 82 w 377"/>
                <a:gd name="T85" fmla="*/ 148 h 378"/>
                <a:gd name="T86" fmla="*/ 90 w 377"/>
                <a:gd name="T87" fmla="*/ 160 h 378"/>
                <a:gd name="T88" fmla="*/ 100 w 377"/>
                <a:gd name="T89" fmla="*/ 173 h 378"/>
                <a:gd name="T90" fmla="*/ 109 w 377"/>
                <a:gd name="T91" fmla="*/ 186 h 378"/>
                <a:gd name="T92" fmla="*/ 118 w 377"/>
                <a:gd name="T93" fmla="*/ 197 h 378"/>
                <a:gd name="T94" fmla="*/ 127 w 377"/>
                <a:gd name="T95" fmla="*/ 210 h 378"/>
                <a:gd name="T96" fmla="*/ 137 w 377"/>
                <a:gd name="T97" fmla="*/ 223 h 378"/>
                <a:gd name="T98" fmla="*/ 154 w 377"/>
                <a:gd name="T99" fmla="*/ 245 h 378"/>
                <a:gd name="T100" fmla="*/ 175 w 377"/>
                <a:gd name="T101" fmla="*/ 271 h 378"/>
                <a:gd name="T102" fmla="*/ 199 w 377"/>
                <a:gd name="T103" fmla="*/ 297 h 378"/>
                <a:gd name="T104" fmla="*/ 225 w 377"/>
                <a:gd name="T105" fmla="*/ 321 h 378"/>
                <a:gd name="T106" fmla="*/ 253 w 377"/>
                <a:gd name="T107" fmla="*/ 344 h 378"/>
                <a:gd name="T108" fmla="*/ 281 w 377"/>
                <a:gd name="T109" fmla="*/ 362 h 378"/>
                <a:gd name="T110" fmla="*/ 309 w 377"/>
                <a:gd name="T111" fmla="*/ 375 h 378"/>
                <a:gd name="T112" fmla="*/ 335 w 377"/>
                <a:gd name="T113" fmla="*/ 378 h 378"/>
                <a:gd name="T114" fmla="*/ 353 w 377"/>
                <a:gd name="T115" fmla="*/ 375 h 378"/>
                <a:gd name="T116" fmla="*/ 366 w 377"/>
                <a:gd name="T117" fmla="*/ 365 h 378"/>
                <a:gd name="T118" fmla="*/ 374 w 377"/>
                <a:gd name="T119" fmla="*/ 351 h 378"/>
                <a:gd name="T120" fmla="*/ 377 w 377"/>
                <a:gd name="T121" fmla="*/ 331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78">
                  <a:moveTo>
                    <a:pt x="377" y="331"/>
                  </a:moveTo>
                  <a:lnTo>
                    <a:pt x="366" y="303"/>
                  </a:lnTo>
                  <a:lnTo>
                    <a:pt x="354" y="277"/>
                  </a:lnTo>
                  <a:lnTo>
                    <a:pt x="340" y="256"/>
                  </a:lnTo>
                  <a:lnTo>
                    <a:pt x="325" y="235"/>
                  </a:lnTo>
                  <a:lnTo>
                    <a:pt x="309" y="217"/>
                  </a:lnTo>
                  <a:lnTo>
                    <a:pt x="289" y="197"/>
                  </a:lnTo>
                  <a:lnTo>
                    <a:pt x="268" y="176"/>
                  </a:lnTo>
                  <a:lnTo>
                    <a:pt x="243" y="155"/>
                  </a:lnTo>
                  <a:lnTo>
                    <a:pt x="227" y="143"/>
                  </a:lnTo>
                  <a:lnTo>
                    <a:pt x="212" y="132"/>
                  </a:lnTo>
                  <a:lnTo>
                    <a:pt x="196" y="120"/>
                  </a:lnTo>
                  <a:lnTo>
                    <a:pt x="178" y="107"/>
                  </a:lnTo>
                  <a:lnTo>
                    <a:pt x="162" y="96"/>
                  </a:lnTo>
                  <a:lnTo>
                    <a:pt x="145" y="85"/>
                  </a:lnTo>
                  <a:lnTo>
                    <a:pt x="129" y="71"/>
                  </a:lnTo>
                  <a:lnTo>
                    <a:pt x="113" y="60"/>
                  </a:lnTo>
                  <a:lnTo>
                    <a:pt x="106" y="52"/>
                  </a:lnTo>
                  <a:lnTo>
                    <a:pt x="100" y="45"/>
                  </a:lnTo>
                  <a:lnTo>
                    <a:pt x="93" y="37"/>
                  </a:lnTo>
                  <a:lnTo>
                    <a:pt x="85" y="31"/>
                  </a:lnTo>
                  <a:lnTo>
                    <a:pt x="78" y="22"/>
                  </a:lnTo>
                  <a:lnTo>
                    <a:pt x="70" y="16"/>
                  </a:lnTo>
                  <a:lnTo>
                    <a:pt x="64" y="8"/>
                  </a:lnTo>
                  <a:lnTo>
                    <a:pt x="56" y="0"/>
                  </a:lnTo>
                  <a:lnTo>
                    <a:pt x="49" y="8"/>
                  </a:lnTo>
                  <a:lnTo>
                    <a:pt x="43" y="16"/>
                  </a:lnTo>
                  <a:lnTo>
                    <a:pt x="34" y="22"/>
                  </a:lnTo>
                  <a:lnTo>
                    <a:pt x="28" y="31"/>
                  </a:lnTo>
                  <a:lnTo>
                    <a:pt x="21" y="37"/>
                  </a:lnTo>
                  <a:lnTo>
                    <a:pt x="13" y="45"/>
                  </a:lnTo>
                  <a:lnTo>
                    <a:pt x="7" y="52"/>
                  </a:lnTo>
                  <a:lnTo>
                    <a:pt x="0" y="60"/>
                  </a:lnTo>
                  <a:lnTo>
                    <a:pt x="8" y="68"/>
                  </a:lnTo>
                  <a:lnTo>
                    <a:pt x="16" y="76"/>
                  </a:lnTo>
                  <a:lnTo>
                    <a:pt x="23" y="83"/>
                  </a:lnTo>
                  <a:lnTo>
                    <a:pt x="31" y="91"/>
                  </a:lnTo>
                  <a:lnTo>
                    <a:pt x="39" y="99"/>
                  </a:lnTo>
                  <a:lnTo>
                    <a:pt x="46" y="106"/>
                  </a:lnTo>
                  <a:lnTo>
                    <a:pt x="54" y="114"/>
                  </a:lnTo>
                  <a:lnTo>
                    <a:pt x="62" y="122"/>
                  </a:lnTo>
                  <a:lnTo>
                    <a:pt x="72" y="135"/>
                  </a:lnTo>
                  <a:lnTo>
                    <a:pt x="82" y="148"/>
                  </a:lnTo>
                  <a:lnTo>
                    <a:pt x="90" y="160"/>
                  </a:lnTo>
                  <a:lnTo>
                    <a:pt x="100" y="173"/>
                  </a:lnTo>
                  <a:lnTo>
                    <a:pt x="109" y="186"/>
                  </a:lnTo>
                  <a:lnTo>
                    <a:pt x="118" y="197"/>
                  </a:lnTo>
                  <a:lnTo>
                    <a:pt x="127" y="210"/>
                  </a:lnTo>
                  <a:lnTo>
                    <a:pt x="137" y="223"/>
                  </a:lnTo>
                  <a:lnTo>
                    <a:pt x="154" y="245"/>
                  </a:lnTo>
                  <a:lnTo>
                    <a:pt x="175" y="271"/>
                  </a:lnTo>
                  <a:lnTo>
                    <a:pt x="199" y="297"/>
                  </a:lnTo>
                  <a:lnTo>
                    <a:pt x="225" y="321"/>
                  </a:lnTo>
                  <a:lnTo>
                    <a:pt x="253" y="344"/>
                  </a:lnTo>
                  <a:lnTo>
                    <a:pt x="281" y="362"/>
                  </a:lnTo>
                  <a:lnTo>
                    <a:pt x="309" y="375"/>
                  </a:lnTo>
                  <a:lnTo>
                    <a:pt x="335" y="378"/>
                  </a:lnTo>
                  <a:lnTo>
                    <a:pt x="353" y="375"/>
                  </a:lnTo>
                  <a:lnTo>
                    <a:pt x="366" y="365"/>
                  </a:lnTo>
                  <a:lnTo>
                    <a:pt x="374" y="351"/>
                  </a:lnTo>
                  <a:lnTo>
                    <a:pt x="377" y="331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4" name="Freeform 65"/>
            <p:cNvSpPr>
              <a:spLocks/>
            </p:cNvSpPr>
            <p:nvPr/>
          </p:nvSpPr>
          <p:spPr bwMode="auto">
            <a:xfrm>
              <a:off x="2892426" y="3362325"/>
              <a:ext cx="296863" cy="296863"/>
            </a:xfrm>
            <a:custGeom>
              <a:avLst/>
              <a:gdLst>
                <a:gd name="T0" fmla="*/ 372 w 372"/>
                <a:gd name="T1" fmla="*/ 330 h 374"/>
                <a:gd name="T2" fmla="*/ 359 w 372"/>
                <a:gd name="T3" fmla="*/ 302 h 374"/>
                <a:gd name="T4" fmla="*/ 348 w 372"/>
                <a:gd name="T5" fmla="*/ 277 h 374"/>
                <a:gd name="T6" fmla="*/ 333 w 372"/>
                <a:gd name="T7" fmla="*/ 256 h 374"/>
                <a:gd name="T8" fmla="*/ 318 w 372"/>
                <a:gd name="T9" fmla="*/ 237 h 374"/>
                <a:gd name="T10" fmla="*/ 302 w 372"/>
                <a:gd name="T11" fmla="*/ 217 h 374"/>
                <a:gd name="T12" fmla="*/ 284 w 372"/>
                <a:gd name="T13" fmla="*/ 197 h 374"/>
                <a:gd name="T14" fmla="*/ 263 w 372"/>
                <a:gd name="T15" fmla="*/ 178 h 374"/>
                <a:gd name="T16" fmla="*/ 238 w 372"/>
                <a:gd name="T17" fmla="*/ 155 h 374"/>
                <a:gd name="T18" fmla="*/ 223 w 372"/>
                <a:gd name="T19" fmla="*/ 144 h 374"/>
                <a:gd name="T20" fmla="*/ 207 w 372"/>
                <a:gd name="T21" fmla="*/ 132 h 374"/>
                <a:gd name="T22" fmla="*/ 191 w 372"/>
                <a:gd name="T23" fmla="*/ 121 h 374"/>
                <a:gd name="T24" fmla="*/ 174 w 372"/>
                <a:gd name="T25" fmla="*/ 108 h 374"/>
                <a:gd name="T26" fmla="*/ 156 w 372"/>
                <a:gd name="T27" fmla="*/ 96 h 374"/>
                <a:gd name="T28" fmla="*/ 140 w 372"/>
                <a:gd name="T29" fmla="*/ 85 h 374"/>
                <a:gd name="T30" fmla="*/ 124 w 372"/>
                <a:gd name="T31" fmla="*/ 72 h 374"/>
                <a:gd name="T32" fmla="*/ 107 w 372"/>
                <a:gd name="T33" fmla="*/ 60 h 374"/>
                <a:gd name="T34" fmla="*/ 101 w 372"/>
                <a:gd name="T35" fmla="*/ 52 h 374"/>
                <a:gd name="T36" fmla="*/ 94 w 372"/>
                <a:gd name="T37" fmla="*/ 46 h 374"/>
                <a:gd name="T38" fmla="*/ 88 w 372"/>
                <a:gd name="T39" fmla="*/ 37 h 374"/>
                <a:gd name="T40" fmla="*/ 81 w 372"/>
                <a:gd name="T41" fmla="*/ 29 h 374"/>
                <a:gd name="T42" fmla="*/ 73 w 372"/>
                <a:gd name="T43" fmla="*/ 23 h 374"/>
                <a:gd name="T44" fmla="*/ 67 w 372"/>
                <a:gd name="T45" fmla="*/ 15 h 374"/>
                <a:gd name="T46" fmla="*/ 58 w 372"/>
                <a:gd name="T47" fmla="*/ 8 h 374"/>
                <a:gd name="T48" fmla="*/ 52 w 372"/>
                <a:gd name="T49" fmla="*/ 0 h 374"/>
                <a:gd name="T50" fmla="*/ 45 w 372"/>
                <a:gd name="T51" fmla="*/ 6 h 374"/>
                <a:gd name="T52" fmla="*/ 39 w 372"/>
                <a:gd name="T53" fmla="*/ 13 h 374"/>
                <a:gd name="T54" fmla="*/ 32 w 372"/>
                <a:gd name="T55" fmla="*/ 19 h 374"/>
                <a:gd name="T56" fmla="*/ 26 w 372"/>
                <a:gd name="T57" fmla="*/ 28 h 374"/>
                <a:gd name="T58" fmla="*/ 19 w 372"/>
                <a:gd name="T59" fmla="*/ 34 h 374"/>
                <a:gd name="T60" fmla="*/ 13 w 372"/>
                <a:gd name="T61" fmla="*/ 41 h 374"/>
                <a:gd name="T62" fmla="*/ 6 w 372"/>
                <a:gd name="T63" fmla="*/ 49 h 374"/>
                <a:gd name="T64" fmla="*/ 0 w 372"/>
                <a:gd name="T65" fmla="*/ 55 h 374"/>
                <a:gd name="T66" fmla="*/ 8 w 372"/>
                <a:gd name="T67" fmla="*/ 64 h 374"/>
                <a:gd name="T68" fmla="*/ 16 w 372"/>
                <a:gd name="T69" fmla="*/ 72 h 374"/>
                <a:gd name="T70" fmla="*/ 23 w 372"/>
                <a:gd name="T71" fmla="*/ 78 h 374"/>
                <a:gd name="T72" fmla="*/ 31 w 372"/>
                <a:gd name="T73" fmla="*/ 86 h 374"/>
                <a:gd name="T74" fmla="*/ 39 w 372"/>
                <a:gd name="T75" fmla="*/ 95 h 374"/>
                <a:gd name="T76" fmla="*/ 45 w 372"/>
                <a:gd name="T77" fmla="*/ 101 h 374"/>
                <a:gd name="T78" fmla="*/ 54 w 372"/>
                <a:gd name="T79" fmla="*/ 109 h 374"/>
                <a:gd name="T80" fmla="*/ 62 w 372"/>
                <a:gd name="T81" fmla="*/ 117 h 374"/>
                <a:gd name="T82" fmla="*/ 72 w 372"/>
                <a:gd name="T83" fmla="*/ 131 h 374"/>
                <a:gd name="T84" fmla="*/ 81 w 372"/>
                <a:gd name="T85" fmla="*/ 142 h 374"/>
                <a:gd name="T86" fmla="*/ 91 w 372"/>
                <a:gd name="T87" fmla="*/ 155 h 374"/>
                <a:gd name="T88" fmla="*/ 101 w 372"/>
                <a:gd name="T89" fmla="*/ 166 h 374"/>
                <a:gd name="T90" fmla="*/ 109 w 372"/>
                <a:gd name="T91" fmla="*/ 179 h 374"/>
                <a:gd name="T92" fmla="*/ 119 w 372"/>
                <a:gd name="T93" fmla="*/ 193 h 374"/>
                <a:gd name="T94" fmla="*/ 129 w 372"/>
                <a:gd name="T95" fmla="*/ 204 h 374"/>
                <a:gd name="T96" fmla="*/ 138 w 372"/>
                <a:gd name="T97" fmla="*/ 217 h 374"/>
                <a:gd name="T98" fmla="*/ 155 w 372"/>
                <a:gd name="T99" fmla="*/ 238 h 374"/>
                <a:gd name="T100" fmla="*/ 176 w 372"/>
                <a:gd name="T101" fmla="*/ 263 h 374"/>
                <a:gd name="T102" fmla="*/ 199 w 372"/>
                <a:gd name="T103" fmla="*/ 289 h 374"/>
                <a:gd name="T104" fmla="*/ 227 w 372"/>
                <a:gd name="T105" fmla="*/ 315 h 374"/>
                <a:gd name="T106" fmla="*/ 253 w 372"/>
                <a:gd name="T107" fmla="*/ 338 h 374"/>
                <a:gd name="T108" fmla="*/ 281 w 372"/>
                <a:gd name="T109" fmla="*/ 356 h 374"/>
                <a:gd name="T110" fmla="*/ 308 w 372"/>
                <a:gd name="T111" fmla="*/ 369 h 374"/>
                <a:gd name="T112" fmla="*/ 333 w 372"/>
                <a:gd name="T113" fmla="*/ 374 h 374"/>
                <a:gd name="T114" fmla="*/ 349 w 372"/>
                <a:gd name="T115" fmla="*/ 371 h 374"/>
                <a:gd name="T116" fmla="*/ 362 w 372"/>
                <a:gd name="T117" fmla="*/ 362 h 374"/>
                <a:gd name="T118" fmla="*/ 370 w 372"/>
                <a:gd name="T119" fmla="*/ 349 h 374"/>
                <a:gd name="T120" fmla="*/ 372 w 372"/>
                <a:gd name="T121" fmla="*/ 330 h 3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2" h="374">
                  <a:moveTo>
                    <a:pt x="372" y="330"/>
                  </a:moveTo>
                  <a:lnTo>
                    <a:pt x="359" y="302"/>
                  </a:lnTo>
                  <a:lnTo>
                    <a:pt x="348" y="277"/>
                  </a:lnTo>
                  <a:lnTo>
                    <a:pt x="333" y="256"/>
                  </a:lnTo>
                  <a:lnTo>
                    <a:pt x="318" y="237"/>
                  </a:lnTo>
                  <a:lnTo>
                    <a:pt x="302" y="217"/>
                  </a:lnTo>
                  <a:lnTo>
                    <a:pt x="284" y="197"/>
                  </a:lnTo>
                  <a:lnTo>
                    <a:pt x="263" y="178"/>
                  </a:lnTo>
                  <a:lnTo>
                    <a:pt x="238" y="155"/>
                  </a:lnTo>
                  <a:lnTo>
                    <a:pt x="223" y="144"/>
                  </a:lnTo>
                  <a:lnTo>
                    <a:pt x="207" y="132"/>
                  </a:lnTo>
                  <a:lnTo>
                    <a:pt x="191" y="121"/>
                  </a:lnTo>
                  <a:lnTo>
                    <a:pt x="174" y="108"/>
                  </a:lnTo>
                  <a:lnTo>
                    <a:pt x="156" y="96"/>
                  </a:lnTo>
                  <a:lnTo>
                    <a:pt x="140" y="85"/>
                  </a:lnTo>
                  <a:lnTo>
                    <a:pt x="124" y="72"/>
                  </a:lnTo>
                  <a:lnTo>
                    <a:pt x="107" y="60"/>
                  </a:lnTo>
                  <a:lnTo>
                    <a:pt x="101" y="52"/>
                  </a:lnTo>
                  <a:lnTo>
                    <a:pt x="94" y="46"/>
                  </a:lnTo>
                  <a:lnTo>
                    <a:pt x="88" y="37"/>
                  </a:lnTo>
                  <a:lnTo>
                    <a:pt x="81" y="29"/>
                  </a:lnTo>
                  <a:lnTo>
                    <a:pt x="73" y="23"/>
                  </a:lnTo>
                  <a:lnTo>
                    <a:pt x="67" y="15"/>
                  </a:lnTo>
                  <a:lnTo>
                    <a:pt x="58" y="8"/>
                  </a:lnTo>
                  <a:lnTo>
                    <a:pt x="52" y="0"/>
                  </a:lnTo>
                  <a:lnTo>
                    <a:pt x="45" y="6"/>
                  </a:lnTo>
                  <a:lnTo>
                    <a:pt x="39" y="13"/>
                  </a:lnTo>
                  <a:lnTo>
                    <a:pt x="32" y="19"/>
                  </a:lnTo>
                  <a:lnTo>
                    <a:pt x="26" y="28"/>
                  </a:lnTo>
                  <a:lnTo>
                    <a:pt x="19" y="34"/>
                  </a:lnTo>
                  <a:lnTo>
                    <a:pt x="13" y="41"/>
                  </a:lnTo>
                  <a:lnTo>
                    <a:pt x="6" y="49"/>
                  </a:lnTo>
                  <a:lnTo>
                    <a:pt x="0" y="55"/>
                  </a:lnTo>
                  <a:lnTo>
                    <a:pt x="8" y="64"/>
                  </a:lnTo>
                  <a:lnTo>
                    <a:pt x="16" y="72"/>
                  </a:lnTo>
                  <a:lnTo>
                    <a:pt x="23" y="78"/>
                  </a:lnTo>
                  <a:lnTo>
                    <a:pt x="31" y="86"/>
                  </a:lnTo>
                  <a:lnTo>
                    <a:pt x="39" y="95"/>
                  </a:lnTo>
                  <a:lnTo>
                    <a:pt x="45" y="101"/>
                  </a:lnTo>
                  <a:lnTo>
                    <a:pt x="54" y="109"/>
                  </a:lnTo>
                  <a:lnTo>
                    <a:pt x="62" y="117"/>
                  </a:lnTo>
                  <a:lnTo>
                    <a:pt x="72" y="131"/>
                  </a:lnTo>
                  <a:lnTo>
                    <a:pt x="81" y="142"/>
                  </a:lnTo>
                  <a:lnTo>
                    <a:pt x="91" y="155"/>
                  </a:lnTo>
                  <a:lnTo>
                    <a:pt x="101" y="166"/>
                  </a:lnTo>
                  <a:lnTo>
                    <a:pt x="109" y="179"/>
                  </a:lnTo>
                  <a:lnTo>
                    <a:pt x="119" y="193"/>
                  </a:lnTo>
                  <a:lnTo>
                    <a:pt x="129" y="204"/>
                  </a:lnTo>
                  <a:lnTo>
                    <a:pt x="138" y="217"/>
                  </a:lnTo>
                  <a:lnTo>
                    <a:pt x="155" y="238"/>
                  </a:lnTo>
                  <a:lnTo>
                    <a:pt x="176" y="263"/>
                  </a:lnTo>
                  <a:lnTo>
                    <a:pt x="199" y="289"/>
                  </a:lnTo>
                  <a:lnTo>
                    <a:pt x="227" y="315"/>
                  </a:lnTo>
                  <a:lnTo>
                    <a:pt x="253" y="338"/>
                  </a:lnTo>
                  <a:lnTo>
                    <a:pt x="281" y="356"/>
                  </a:lnTo>
                  <a:lnTo>
                    <a:pt x="308" y="369"/>
                  </a:lnTo>
                  <a:lnTo>
                    <a:pt x="333" y="374"/>
                  </a:lnTo>
                  <a:lnTo>
                    <a:pt x="349" y="371"/>
                  </a:lnTo>
                  <a:lnTo>
                    <a:pt x="362" y="362"/>
                  </a:lnTo>
                  <a:lnTo>
                    <a:pt x="370" y="349"/>
                  </a:lnTo>
                  <a:lnTo>
                    <a:pt x="372" y="330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5" name="Freeform 66"/>
            <p:cNvSpPr>
              <a:spLocks/>
            </p:cNvSpPr>
            <p:nvPr/>
          </p:nvSpPr>
          <p:spPr bwMode="auto">
            <a:xfrm>
              <a:off x="2894013" y="3363913"/>
              <a:ext cx="293688" cy="293688"/>
            </a:xfrm>
            <a:custGeom>
              <a:avLst/>
              <a:gdLst>
                <a:gd name="T0" fmla="*/ 369 w 369"/>
                <a:gd name="T1" fmla="*/ 328 h 370"/>
                <a:gd name="T2" fmla="*/ 356 w 369"/>
                <a:gd name="T3" fmla="*/ 302 h 370"/>
                <a:gd name="T4" fmla="*/ 343 w 369"/>
                <a:gd name="T5" fmla="*/ 277 h 370"/>
                <a:gd name="T6" fmla="*/ 329 w 369"/>
                <a:gd name="T7" fmla="*/ 258 h 370"/>
                <a:gd name="T8" fmla="*/ 314 w 369"/>
                <a:gd name="T9" fmla="*/ 238 h 370"/>
                <a:gd name="T10" fmla="*/ 296 w 369"/>
                <a:gd name="T11" fmla="*/ 220 h 370"/>
                <a:gd name="T12" fmla="*/ 278 w 369"/>
                <a:gd name="T13" fmla="*/ 200 h 370"/>
                <a:gd name="T14" fmla="*/ 257 w 369"/>
                <a:gd name="T15" fmla="*/ 181 h 370"/>
                <a:gd name="T16" fmla="*/ 232 w 369"/>
                <a:gd name="T17" fmla="*/ 158 h 370"/>
                <a:gd name="T18" fmla="*/ 218 w 369"/>
                <a:gd name="T19" fmla="*/ 146 h 370"/>
                <a:gd name="T20" fmla="*/ 201 w 369"/>
                <a:gd name="T21" fmla="*/ 135 h 370"/>
                <a:gd name="T22" fmla="*/ 186 w 369"/>
                <a:gd name="T23" fmla="*/ 122 h 370"/>
                <a:gd name="T24" fmla="*/ 170 w 369"/>
                <a:gd name="T25" fmla="*/ 111 h 370"/>
                <a:gd name="T26" fmla="*/ 154 w 369"/>
                <a:gd name="T27" fmla="*/ 97 h 370"/>
                <a:gd name="T28" fmla="*/ 137 w 369"/>
                <a:gd name="T29" fmla="*/ 84 h 370"/>
                <a:gd name="T30" fmla="*/ 121 w 369"/>
                <a:gd name="T31" fmla="*/ 73 h 370"/>
                <a:gd name="T32" fmla="*/ 105 w 369"/>
                <a:gd name="T33" fmla="*/ 60 h 370"/>
                <a:gd name="T34" fmla="*/ 98 w 369"/>
                <a:gd name="T35" fmla="*/ 52 h 370"/>
                <a:gd name="T36" fmla="*/ 92 w 369"/>
                <a:gd name="T37" fmla="*/ 45 h 370"/>
                <a:gd name="T38" fmla="*/ 84 w 369"/>
                <a:gd name="T39" fmla="*/ 37 h 370"/>
                <a:gd name="T40" fmla="*/ 77 w 369"/>
                <a:gd name="T41" fmla="*/ 31 h 370"/>
                <a:gd name="T42" fmla="*/ 69 w 369"/>
                <a:gd name="T43" fmla="*/ 22 h 370"/>
                <a:gd name="T44" fmla="*/ 62 w 369"/>
                <a:gd name="T45" fmla="*/ 16 h 370"/>
                <a:gd name="T46" fmla="*/ 54 w 369"/>
                <a:gd name="T47" fmla="*/ 8 h 370"/>
                <a:gd name="T48" fmla="*/ 48 w 369"/>
                <a:gd name="T49" fmla="*/ 0 h 370"/>
                <a:gd name="T50" fmla="*/ 36 w 369"/>
                <a:gd name="T51" fmla="*/ 13 h 370"/>
                <a:gd name="T52" fmla="*/ 25 w 369"/>
                <a:gd name="T53" fmla="*/ 26 h 370"/>
                <a:gd name="T54" fmla="*/ 12 w 369"/>
                <a:gd name="T55" fmla="*/ 39 h 370"/>
                <a:gd name="T56" fmla="*/ 0 w 369"/>
                <a:gd name="T57" fmla="*/ 52 h 370"/>
                <a:gd name="T58" fmla="*/ 8 w 369"/>
                <a:gd name="T59" fmla="*/ 60 h 370"/>
                <a:gd name="T60" fmla="*/ 17 w 369"/>
                <a:gd name="T61" fmla="*/ 66 h 370"/>
                <a:gd name="T62" fmla="*/ 25 w 369"/>
                <a:gd name="T63" fmla="*/ 75 h 370"/>
                <a:gd name="T64" fmla="*/ 31 w 369"/>
                <a:gd name="T65" fmla="*/ 83 h 370"/>
                <a:gd name="T66" fmla="*/ 40 w 369"/>
                <a:gd name="T67" fmla="*/ 89 h 370"/>
                <a:gd name="T68" fmla="*/ 48 w 369"/>
                <a:gd name="T69" fmla="*/ 97 h 370"/>
                <a:gd name="T70" fmla="*/ 54 w 369"/>
                <a:gd name="T71" fmla="*/ 106 h 370"/>
                <a:gd name="T72" fmla="*/ 62 w 369"/>
                <a:gd name="T73" fmla="*/ 114 h 370"/>
                <a:gd name="T74" fmla="*/ 72 w 369"/>
                <a:gd name="T75" fmla="*/ 127 h 370"/>
                <a:gd name="T76" fmla="*/ 82 w 369"/>
                <a:gd name="T77" fmla="*/ 138 h 370"/>
                <a:gd name="T78" fmla="*/ 92 w 369"/>
                <a:gd name="T79" fmla="*/ 151 h 370"/>
                <a:gd name="T80" fmla="*/ 102 w 369"/>
                <a:gd name="T81" fmla="*/ 163 h 370"/>
                <a:gd name="T82" fmla="*/ 111 w 369"/>
                <a:gd name="T83" fmla="*/ 176 h 370"/>
                <a:gd name="T84" fmla="*/ 121 w 369"/>
                <a:gd name="T85" fmla="*/ 187 h 370"/>
                <a:gd name="T86" fmla="*/ 131 w 369"/>
                <a:gd name="T87" fmla="*/ 200 h 370"/>
                <a:gd name="T88" fmla="*/ 141 w 369"/>
                <a:gd name="T89" fmla="*/ 213 h 370"/>
                <a:gd name="T90" fmla="*/ 157 w 369"/>
                <a:gd name="T91" fmla="*/ 235 h 370"/>
                <a:gd name="T92" fmla="*/ 178 w 369"/>
                <a:gd name="T93" fmla="*/ 259 h 370"/>
                <a:gd name="T94" fmla="*/ 201 w 369"/>
                <a:gd name="T95" fmla="*/ 284 h 370"/>
                <a:gd name="T96" fmla="*/ 227 w 369"/>
                <a:gd name="T97" fmla="*/ 310 h 370"/>
                <a:gd name="T98" fmla="*/ 255 w 369"/>
                <a:gd name="T99" fmla="*/ 333 h 370"/>
                <a:gd name="T100" fmla="*/ 281 w 369"/>
                <a:gd name="T101" fmla="*/ 352 h 370"/>
                <a:gd name="T102" fmla="*/ 307 w 369"/>
                <a:gd name="T103" fmla="*/ 365 h 370"/>
                <a:gd name="T104" fmla="*/ 332 w 369"/>
                <a:gd name="T105" fmla="*/ 370 h 370"/>
                <a:gd name="T106" fmla="*/ 348 w 369"/>
                <a:gd name="T107" fmla="*/ 367 h 370"/>
                <a:gd name="T108" fmla="*/ 360 w 369"/>
                <a:gd name="T109" fmla="*/ 359 h 370"/>
                <a:gd name="T110" fmla="*/ 368 w 369"/>
                <a:gd name="T111" fmla="*/ 346 h 370"/>
                <a:gd name="T112" fmla="*/ 369 w 369"/>
                <a:gd name="T113" fmla="*/ 328 h 3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69" h="370">
                  <a:moveTo>
                    <a:pt x="369" y="328"/>
                  </a:moveTo>
                  <a:lnTo>
                    <a:pt x="356" y="302"/>
                  </a:lnTo>
                  <a:lnTo>
                    <a:pt x="343" y="277"/>
                  </a:lnTo>
                  <a:lnTo>
                    <a:pt x="329" y="258"/>
                  </a:lnTo>
                  <a:lnTo>
                    <a:pt x="314" y="238"/>
                  </a:lnTo>
                  <a:lnTo>
                    <a:pt x="296" y="220"/>
                  </a:lnTo>
                  <a:lnTo>
                    <a:pt x="278" y="200"/>
                  </a:lnTo>
                  <a:lnTo>
                    <a:pt x="257" y="181"/>
                  </a:lnTo>
                  <a:lnTo>
                    <a:pt x="232" y="158"/>
                  </a:lnTo>
                  <a:lnTo>
                    <a:pt x="218" y="146"/>
                  </a:lnTo>
                  <a:lnTo>
                    <a:pt x="201" y="135"/>
                  </a:lnTo>
                  <a:lnTo>
                    <a:pt x="186" y="122"/>
                  </a:lnTo>
                  <a:lnTo>
                    <a:pt x="170" y="111"/>
                  </a:lnTo>
                  <a:lnTo>
                    <a:pt x="154" y="97"/>
                  </a:lnTo>
                  <a:lnTo>
                    <a:pt x="137" y="84"/>
                  </a:lnTo>
                  <a:lnTo>
                    <a:pt x="121" y="73"/>
                  </a:lnTo>
                  <a:lnTo>
                    <a:pt x="105" y="60"/>
                  </a:lnTo>
                  <a:lnTo>
                    <a:pt x="98" y="52"/>
                  </a:lnTo>
                  <a:lnTo>
                    <a:pt x="92" y="45"/>
                  </a:lnTo>
                  <a:lnTo>
                    <a:pt x="84" y="37"/>
                  </a:lnTo>
                  <a:lnTo>
                    <a:pt x="77" y="31"/>
                  </a:lnTo>
                  <a:lnTo>
                    <a:pt x="69" y="22"/>
                  </a:lnTo>
                  <a:lnTo>
                    <a:pt x="62" y="16"/>
                  </a:lnTo>
                  <a:lnTo>
                    <a:pt x="54" y="8"/>
                  </a:lnTo>
                  <a:lnTo>
                    <a:pt x="48" y="0"/>
                  </a:lnTo>
                  <a:lnTo>
                    <a:pt x="36" y="13"/>
                  </a:lnTo>
                  <a:lnTo>
                    <a:pt x="25" y="26"/>
                  </a:lnTo>
                  <a:lnTo>
                    <a:pt x="12" y="39"/>
                  </a:lnTo>
                  <a:lnTo>
                    <a:pt x="0" y="52"/>
                  </a:lnTo>
                  <a:lnTo>
                    <a:pt x="8" y="60"/>
                  </a:lnTo>
                  <a:lnTo>
                    <a:pt x="17" y="66"/>
                  </a:lnTo>
                  <a:lnTo>
                    <a:pt x="25" y="75"/>
                  </a:lnTo>
                  <a:lnTo>
                    <a:pt x="31" y="83"/>
                  </a:lnTo>
                  <a:lnTo>
                    <a:pt x="40" y="89"/>
                  </a:lnTo>
                  <a:lnTo>
                    <a:pt x="48" y="97"/>
                  </a:lnTo>
                  <a:lnTo>
                    <a:pt x="54" y="106"/>
                  </a:lnTo>
                  <a:lnTo>
                    <a:pt x="62" y="114"/>
                  </a:lnTo>
                  <a:lnTo>
                    <a:pt x="72" y="127"/>
                  </a:lnTo>
                  <a:lnTo>
                    <a:pt x="82" y="138"/>
                  </a:lnTo>
                  <a:lnTo>
                    <a:pt x="92" y="151"/>
                  </a:lnTo>
                  <a:lnTo>
                    <a:pt x="102" y="163"/>
                  </a:lnTo>
                  <a:lnTo>
                    <a:pt x="111" y="176"/>
                  </a:lnTo>
                  <a:lnTo>
                    <a:pt x="121" y="187"/>
                  </a:lnTo>
                  <a:lnTo>
                    <a:pt x="131" y="200"/>
                  </a:lnTo>
                  <a:lnTo>
                    <a:pt x="141" y="213"/>
                  </a:lnTo>
                  <a:lnTo>
                    <a:pt x="157" y="235"/>
                  </a:lnTo>
                  <a:lnTo>
                    <a:pt x="178" y="259"/>
                  </a:lnTo>
                  <a:lnTo>
                    <a:pt x="201" y="284"/>
                  </a:lnTo>
                  <a:lnTo>
                    <a:pt x="227" y="310"/>
                  </a:lnTo>
                  <a:lnTo>
                    <a:pt x="255" y="333"/>
                  </a:lnTo>
                  <a:lnTo>
                    <a:pt x="281" y="352"/>
                  </a:lnTo>
                  <a:lnTo>
                    <a:pt x="307" y="365"/>
                  </a:lnTo>
                  <a:lnTo>
                    <a:pt x="332" y="370"/>
                  </a:lnTo>
                  <a:lnTo>
                    <a:pt x="348" y="367"/>
                  </a:lnTo>
                  <a:lnTo>
                    <a:pt x="360" y="359"/>
                  </a:lnTo>
                  <a:lnTo>
                    <a:pt x="368" y="346"/>
                  </a:lnTo>
                  <a:lnTo>
                    <a:pt x="369" y="328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6" name="Freeform 67"/>
            <p:cNvSpPr>
              <a:spLocks/>
            </p:cNvSpPr>
            <p:nvPr/>
          </p:nvSpPr>
          <p:spPr bwMode="auto">
            <a:xfrm>
              <a:off x="2895601" y="3365500"/>
              <a:ext cx="287338" cy="288925"/>
            </a:xfrm>
            <a:custGeom>
              <a:avLst/>
              <a:gdLst>
                <a:gd name="T0" fmla="*/ 363 w 363"/>
                <a:gd name="T1" fmla="*/ 326 h 364"/>
                <a:gd name="T2" fmla="*/ 349 w 363"/>
                <a:gd name="T3" fmla="*/ 300 h 364"/>
                <a:gd name="T4" fmla="*/ 336 w 363"/>
                <a:gd name="T5" fmla="*/ 277 h 364"/>
                <a:gd name="T6" fmla="*/ 322 w 363"/>
                <a:gd name="T7" fmla="*/ 256 h 364"/>
                <a:gd name="T8" fmla="*/ 307 w 363"/>
                <a:gd name="T9" fmla="*/ 237 h 364"/>
                <a:gd name="T10" fmla="*/ 291 w 363"/>
                <a:gd name="T11" fmla="*/ 219 h 364"/>
                <a:gd name="T12" fmla="*/ 273 w 363"/>
                <a:gd name="T13" fmla="*/ 201 h 364"/>
                <a:gd name="T14" fmla="*/ 251 w 363"/>
                <a:gd name="T15" fmla="*/ 181 h 364"/>
                <a:gd name="T16" fmla="*/ 227 w 363"/>
                <a:gd name="T17" fmla="*/ 158 h 364"/>
                <a:gd name="T18" fmla="*/ 212 w 363"/>
                <a:gd name="T19" fmla="*/ 147 h 364"/>
                <a:gd name="T20" fmla="*/ 196 w 363"/>
                <a:gd name="T21" fmla="*/ 135 h 364"/>
                <a:gd name="T22" fmla="*/ 180 w 363"/>
                <a:gd name="T23" fmla="*/ 122 h 364"/>
                <a:gd name="T24" fmla="*/ 163 w 363"/>
                <a:gd name="T25" fmla="*/ 111 h 364"/>
                <a:gd name="T26" fmla="*/ 149 w 363"/>
                <a:gd name="T27" fmla="*/ 98 h 364"/>
                <a:gd name="T28" fmla="*/ 132 w 363"/>
                <a:gd name="T29" fmla="*/ 85 h 364"/>
                <a:gd name="T30" fmla="*/ 116 w 363"/>
                <a:gd name="T31" fmla="*/ 73 h 364"/>
                <a:gd name="T32" fmla="*/ 100 w 363"/>
                <a:gd name="T33" fmla="*/ 60 h 364"/>
                <a:gd name="T34" fmla="*/ 93 w 363"/>
                <a:gd name="T35" fmla="*/ 52 h 364"/>
                <a:gd name="T36" fmla="*/ 87 w 363"/>
                <a:gd name="T37" fmla="*/ 45 h 364"/>
                <a:gd name="T38" fmla="*/ 80 w 363"/>
                <a:gd name="T39" fmla="*/ 37 h 364"/>
                <a:gd name="T40" fmla="*/ 73 w 363"/>
                <a:gd name="T41" fmla="*/ 29 h 364"/>
                <a:gd name="T42" fmla="*/ 65 w 363"/>
                <a:gd name="T43" fmla="*/ 23 h 364"/>
                <a:gd name="T44" fmla="*/ 59 w 363"/>
                <a:gd name="T45" fmla="*/ 14 h 364"/>
                <a:gd name="T46" fmla="*/ 51 w 363"/>
                <a:gd name="T47" fmla="*/ 8 h 364"/>
                <a:gd name="T48" fmla="*/ 42 w 363"/>
                <a:gd name="T49" fmla="*/ 0 h 364"/>
                <a:gd name="T50" fmla="*/ 33 w 363"/>
                <a:gd name="T51" fmla="*/ 11 h 364"/>
                <a:gd name="T52" fmla="*/ 21 w 363"/>
                <a:gd name="T53" fmla="*/ 23 h 364"/>
                <a:gd name="T54" fmla="*/ 11 w 363"/>
                <a:gd name="T55" fmla="*/ 34 h 364"/>
                <a:gd name="T56" fmla="*/ 0 w 363"/>
                <a:gd name="T57" fmla="*/ 45 h 364"/>
                <a:gd name="T58" fmla="*/ 8 w 363"/>
                <a:gd name="T59" fmla="*/ 54 h 364"/>
                <a:gd name="T60" fmla="*/ 16 w 363"/>
                <a:gd name="T61" fmla="*/ 62 h 364"/>
                <a:gd name="T62" fmla="*/ 24 w 363"/>
                <a:gd name="T63" fmla="*/ 70 h 364"/>
                <a:gd name="T64" fmla="*/ 33 w 363"/>
                <a:gd name="T65" fmla="*/ 77 h 364"/>
                <a:gd name="T66" fmla="*/ 39 w 363"/>
                <a:gd name="T67" fmla="*/ 85 h 364"/>
                <a:gd name="T68" fmla="*/ 47 w 363"/>
                <a:gd name="T69" fmla="*/ 93 h 364"/>
                <a:gd name="T70" fmla="*/ 55 w 363"/>
                <a:gd name="T71" fmla="*/ 101 h 364"/>
                <a:gd name="T72" fmla="*/ 64 w 363"/>
                <a:gd name="T73" fmla="*/ 109 h 364"/>
                <a:gd name="T74" fmla="*/ 73 w 363"/>
                <a:gd name="T75" fmla="*/ 121 h 364"/>
                <a:gd name="T76" fmla="*/ 83 w 363"/>
                <a:gd name="T77" fmla="*/ 134 h 364"/>
                <a:gd name="T78" fmla="*/ 93 w 363"/>
                <a:gd name="T79" fmla="*/ 145 h 364"/>
                <a:gd name="T80" fmla="*/ 103 w 363"/>
                <a:gd name="T81" fmla="*/ 158 h 364"/>
                <a:gd name="T82" fmla="*/ 111 w 363"/>
                <a:gd name="T83" fmla="*/ 170 h 364"/>
                <a:gd name="T84" fmla="*/ 121 w 363"/>
                <a:gd name="T85" fmla="*/ 183 h 364"/>
                <a:gd name="T86" fmla="*/ 131 w 363"/>
                <a:gd name="T87" fmla="*/ 194 h 364"/>
                <a:gd name="T88" fmla="*/ 140 w 363"/>
                <a:gd name="T89" fmla="*/ 207 h 364"/>
                <a:gd name="T90" fmla="*/ 157 w 363"/>
                <a:gd name="T91" fmla="*/ 228 h 364"/>
                <a:gd name="T92" fmla="*/ 178 w 363"/>
                <a:gd name="T93" fmla="*/ 253 h 364"/>
                <a:gd name="T94" fmla="*/ 202 w 363"/>
                <a:gd name="T95" fmla="*/ 277 h 364"/>
                <a:gd name="T96" fmla="*/ 229 w 363"/>
                <a:gd name="T97" fmla="*/ 302 h 364"/>
                <a:gd name="T98" fmla="*/ 255 w 363"/>
                <a:gd name="T99" fmla="*/ 325 h 364"/>
                <a:gd name="T100" fmla="*/ 281 w 363"/>
                <a:gd name="T101" fmla="*/ 344 h 364"/>
                <a:gd name="T102" fmla="*/ 307 w 363"/>
                <a:gd name="T103" fmla="*/ 357 h 364"/>
                <a:gd name="T104" fmla="*/ 330 w 363"/>
                <a:gd name="T105" fmla="*/ 364 h 364"/>
                <a:gd name="T106" fmla="*/ 345 w 363"/>
                <a:gd name="T107" fmla="*/ 362 h 364"/>
                <a:gd name="T108" fmla="*/ 356 w 363"/>
                <a:gd name="T109" fmla="*/ 354 h 364"/>
                <a:gd name="T110" fmla="*/ 363 w 363"/>
                <a:gd name="T111" fmla="*/ 343 h 364"/>
                <a:gd name="T112" fmla="*/ 363 w 363"/>
                <a:gd name="T113" fmla="*/ 326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63" h="364">
                  <a:moveTo>
                    <a:pt x="363" y="326"/>
                  </a:moveTo>
                  <a:lnTo>
                    <a:pt x="349" y="300"/>
                  </a:lnTo>
                  <a:lnTo>
                    <a:pt x="336" y="277"/>
                  </a:lnTo>
                  <a:lnTo>
                    <a:pt x="322" y="256"/>
                  </a:lnTo>
                  <a:lnTo>
                    <a:pt x="307" y="237"/>
                  </a:lnTo>
                  <a:lnTo>
                    <a:pt x="291" y="219"/>
                  </a:lnTo>
                  <a:lnTo>
                    <a:pt x="273" y="201"/>
                  </a:lnTo>
                  <a:lnTo>
                    <a:pt x="251" y="181"/>
                  </a:lnTo>
                  <a:lnTo>
                    <a:pt x="227" y="158"/>
                  </a:lnTo>
                  <a:lnTo>
                    <a:pt x="212" y="147"/>
                  </a:lnTo>
                  <a:lnTo>
                    <a:pt x="196" y="135"/>
                  </a:lnTo>
                  <a:lnTo>
                    <a:pt x="180" y="122"/>
                  </a:lnTo>
                  <a:lnTo>
                    <a:pt x="163" y="111"/>
                  </a:lnTo>
                  <a:lnTo>
                    <a:pt x="149" y="98"/>
                  </a:lnTo>
                  <a:lnTo>
                    <a:pt x="132" y="85"/>
                  </a:lnTo>
                  <a:lnTo>
                    <a:pt x="116" y="73"/>
                  </a:lnTo>
                  <a:lnTo>
                    <a:pt x="100" y="60"/>
                  </a:lnTo>
                  <a:lnTo>
                    <a:pt x="93" y="52"/>
                  </a:lnTo>
                  <a:lnTo>
                    <a:pt x="87" y="45"/>
                  </a:lnTo>
                  <a:lnTo>
                    <a:pt x="80" y="37"/>
                  </a:lnTo>
                  <a:lnTo>
                    <a:pt x="73" y="29"/>
                  </a:lnTo>
                  <a:lnTo>
                    <a:pt x="65" y="23"/>
                  </a:lnTo>
                  <a:lnTo>
                    <a:pt x="59" y="14"/>
                  </a:lnTo>
                  <a:lnTo>
                    <a:pt x="51" y="8"/>
                  </a:lnTo>
                  <a:lnTo>
                    <a:pt x="42" y="0"/>
                  </a:lnTo>
                  <a:lnTo>
                    <a:pt x="33" y="11"/>
                  </a:lnTo>
                  <a:lnTo>
                    <a:pt x="21" y="23"/>
                  </a:lnTo>
                  <a:lnTo>
                    <a:pt x="11" y="34"/>
                  </a:lnTo>
                  <a:lnTo>
                    <a:pt x="0" y="45"/>
                  </a:lnTo>
                  <a:lnTo>
                    <a:pt x="8" y="54"/>
                  </a:lnTo>
                  <a:lnTo>
                    <a:pt x="16" y="62"/>
                  </a:lnTo>
                  <a:lnTo>
                    <a:pt x="24" y="70"/>
                  </a:lnTo>
                  <a:lnTo>
                    <a:pt x="33" y="77"/>
                  </a:lnTo>
                  <a:lnTo>
                    <a:pt x="39" y="85"/>
                  </a:lnTo>
                  <a:lnTo>
                    <a:pt x="47" y="93"/>
                  </a:lnTo>
                  <a:lnTo>
                    <a:pt x="55" y="101"/>
                  </a:lnTo>
                  <a:lnTo>
                    <a:pt x="64" y="109"/>
                  </a:lnTo>
                  <a:lnTo>
                    <a:pt x="73" y="121"/>
                  </a:lnTo>
                  <a:lnTo>
                    <a:pt x="83" y="134"/>
                  </a:lnTo>
                  <a:lnTo>
                    <a:pt x="93" y="145"/>
                  </a:lnTo>
                  <a:lnTo>
                    <a:pt x="103" y="158"/>
                  </a:lnTo>
                  <a:lnTo>
                    <a:pt x="111" y="170"/>
                  </a:lnTo>
                  <a:lnTo>
                    <a:pt x="121" y="183"/>
                  </a:lnTo>
                  <a:lnTo>
                    <a:pt x="131" y="194"/>
                  </a:lnTo>
                  <a:lnTo>
                    <a:pt x="140" y="207"/>
                  </a:lnTo>
                  <a:lnTo>
                    <a:pt x="157" y="228"/>
                  </a:lnTo>
                  <a:lnTo>
                    <a:pt x="178" y="253"/>
                  </a:lnTo>
                  <a:lnTo>
                    <a:pt x="202" y="277"/>
                  </a:lnTo>
                  <a:lnTo>
                    <a:pt x="229" y="302"/>
                  </a:lnTo>
                  <a:lnTo>
                    <a:pt x="255" y="325"/>
                  </a:lnTo>
                  <a:lnTo>
                    <a:pt x="281" y="344"/>
                  </a:lnTo>
                  <a:lnTo>
                    <a:pt x="307" y="357"/>
                  </a:lnTo>
                  <a:lnTo>
                    <a:pt x="330" y="364"/>
                  </a:lnTo>
                  <a:lnTo>
                    <a:pt x="345" y="362"/>
                  </a:lnTo>
                  <a:lnTo>
                    <a:pt x="356" y="354"/>
                  </a:lnTo>
                  <a:lnTo>
                    <a:pt x="363" y="343"/>
                  </a:lnTo>
                  <a:lnTo>
                    <a:pt x="363" y="326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7" name="Freeform 68"/>
            <p:cNvSpPr>
              <a:spLocks/>
            </p:cNvSpPr>
            <p:nvPr/>
          </p:nvSpPr>
          <p:spPr bwMode="auto">
            <a:xfrm>
              <a:off x="2898776" y="3368675"/>
              <a:ext cx="282575" cy="285750"/>
            </a:xfrm>
            <a:custGeom>
              <a:avLst/>
              <a:gdLst>
                <a:gd name="T0" fmla="*/ 356 w 356"/>
                <a:gd name="T1" fmla="*/ 323 h 359"/>
                <a:gd name="T2" fmla="*/ 343 w 356"/>
                <a:gd name="T3" fmla="*/ 297 h 359"/>
                <a:gd name="T4" fmla="*/ 328 w 356"/>
                <a:gd name="T5" fmla="*/ 276 h 359"/>
                <a:gd name="T6" fmla="*/ 314 w 356"/>
                <a:gd name="T7" fmla="*/ 256 h 359"/>
                <a:gd name="T8" fmla="*/ 299 w 356"/>
                <a:gd name="T9" fmla="*/ 238 h 359"/>
                <a:gd name="T10" fmla="*/ 283 w 356"/>
                <a:gd name="T11" fmla="*/ 220 h 359"/>
                <a:gd name="T12" fmla="*/ 265 w 356"/>
                <a:gd name="T13" fmla="*/ 203 h 359"/>
                <a:gd name="T14" fmla="*/ 244 w 356"/>
                <a:gd name="T15" fmla="*/ 183 h 359"/>
                <a:gd name="T16" fmla="*/ 219 w 356"/>
                <a:gd name="T17" fmla="*/ 160 h 359"/>
                <a:gd name="T18" fmla="*/ 204 w 356"/>
                <a:gd name="T19" fmla="*/ 149 h 359"/>
                <a:gd name="T20" fmla="*/ 190 w 356"/>
                <a:gd name="T21" fmla="*/ 136 h 359"/>
                <a:gd name="T22" fmla="*/ 173 w 356"/>
                <a:gd name="T23" fmla="*/ 124 h 359"/>
                <a:gd name="T24" fmla="*/ 157 w 356"/>
                <a:gd name="T25" fmla="*/ 111 h 359"/>
                <a:gd name="T26" fmla="*/ 142 w 356"/>
                <a:gd name="T27" fmla="*/ 98 h 359"/>
                <a:gd name="T28" fmla="*/ 126 w 356"/>
                <a:gd name="T29" fmla="*/ 85 h 359"/>
                <a:gd name="T30" fmla="*/ 110 w 356"/>
                <a:gd name="T31" fmla="*/ 74 h 359"/>
                <a:gd name="T32" fmla="*/ 95 w 356"/>
                <a:gd name="T33" fmla="*/ 60 h 359"/>
                <a:gd name="T34" fmla="*/ 88 w 356"/>
                <a:gd name="T35" fmla="*/ 52 h 359"/>
                <a:gd name="T36" fmla="*/ 82 w 356"/>
                <a:gd name="T37" fmla="*/ 44 h 359"/>
                <a:gd name="T38" fmla="*/ 74 w 356"/>
                <a:gd name="T39" fmla="*/ 38 h 359"/>
                <a:gd name="T40" fmla="*/ 67 w 356"/>
                <a:gd name="T41" fmla="*/ 29 h 359"/>
                <a:gd name="T42" fmla="*/ 59 w 356"/>
                <a:gd name="T43" fmla="*/ 23 h 359"/>
                <a:gd name="T44" fmla="*/ 52 w 356"/>
                <a:gd name="T45" fmla="*/ 15 h 359"/>
                <a:gd name="T46" fmla="*/ 44 w 356"/>
                <a:gd name="T47" fmla="*/ 8 h 359"/>
                <a:gd name="T48" fmla="*/ 38 w 356"/>
                <a:gd name="T49" fmla="*/ 0 h 359"/>
                <a:gd name="T50" fmla="*/ 28 w 356"/>
                <a:gd name="T51" fmla="*/ 10 h 359"/>
                <a:gd name="T52" fmla="*/ 18 w 356"/>
                <a:gd name="T53" fmla="*/ 20 h 359"/>
                <a:gd name="T54" fmla="*/ 8 w 356"/>
                <a:gd name="T55" fmla="*/ 31 h 359"/>
                <a:gd name="T56" fmla="*/ 0 w 356"/>
                <a:gd name="T57" fmla="*/ 41 h 359"/>
                <a:gd name="T58" fmla="*/ 8 w 356"/>
                <a:gd name="T59" fmla="*/ 49 h 359"/>
                <a:gd name="T60" fmla="*/ 15 w 356"/>
                <a:gd name="T61" fmla="*/ 57 h 359"/>
                <a:gd name="T62" fmla="*/ 23 w 356"/>
                <a:gd name="T63" fmla="*/ 65 h 359"/>
                <a:gd name="T64" fmla="*/ 31 w 356"/>
                <a:gd name="T65" fmla="*/ 72 h 359"/>
                <a:gd name="T66" fmla="*/ 38 w 356"/>
                <a:gd name="T67" fmla="*/ 80 h 359"/>
                <a:gd name="T68" fmla="*/ 46 w 356"/>
                <a:gd name="T69" fmla="*/ 88 h 359"/>
                <a:gd name="T70" fmla="*/ 54 w 356"/>
                <a:gd name="T71" fmla="*/ 95 h 359"/>
                <a:gd name="T72" fmla="*/ 62 w 356"/>
                <a:gd name="T73" fmla="*/ 103 h 359"/>
                <a:gd name="T74" fmla="*/ 72 w 356"/>
                <a:gd name="T75" fmla="*/ 114 h 359"/>
                <a:gd name="T76" fmla="*/ 82 w 356"/>
                <a:gd name="T77" fmla="*/ 127 h 359"/>
                <a:gd name="T78" fmla="*/ 92 w 356"/>
                <a:gd name="T79" fmla="*/ 139 h 359"/>
                <a:gd name="T80" fmla="*/ 101 w 356"/>
                <a:gd name="T81" fmla="*/ 152 h 359"/>
                <a:gd name="T82" fmla="*/ 111 w 356"/>
                <a:gd name="T83" fmla="*/ 163 h 359"/>
                <a:gd name="T84" fmla="*/ 121 w 356"/>
                <a:gd name="T85" fmla="*/ 176 h 359"/>
                <a:gd name="T86" fmla="*/ 131 w 356"/>
                <a:gd name="T87" fmla="*/ 188 h 359"/>
                <a:gd name="T88" fmla="*/ 141 w 356"/>
                <a:gd name="T89" fmla="*/ 201 h 359"/>
                <a:gd name="T90" fmla="*/ 157 w 356"/>
                <a:gd name="T91" fmla="*/ 222 h 359"/>
                <a:gd name="T92" fmla="*/ 178 w 356"/>
                <a:gd name="T93" fmla="*/ 247 h 359"/>
                <a:gd name="T94" fmla="*/ 203 w 356"/>
                <a:gd name="T95" fmla="*/ 271 h 359"/>
                <a:gd name="T96" fmla="*/ 227 w 356"/>
                <a:gd name="T97" fmla="*/ 296 h 359"/>
                <a:gd name="T98" fmla="*/ 253 w 356"/>
                <a:gd name="T99" fmla="*/ 318 h 359"/>
                <a:gd name="T100" fmla="*/ 279 w 356"/>
                <a:gd name="T101" fmla="*/ 338 h 359"/>
                <a:gd name="T102" fmla="*/ 304 w 356"/>
                <a:gd name="T103" fmla="*/ 353 h 359"/>
                <a:gd name="T104" fmla="*/ 327 w 356"/>
                <a:gd name="T105" fmla="*/ 359 h 359"/>
                <a:gd name="T106" fmla="*/ 340 w 356"/>
                <a:gd name="T107" fmla="*/ 358 h 359"/>
                <a:gd name="T108" fmla="*/ 351 w 356"/>
                <a:gd name="T109" fmla="*/ 351 h 359"/>
                <a:gd name="T110" fmla="*/ 356 w 356"/>
                <a:gd name="T111" fmla="*/ 340 h 359"/>
                <a:gd name="T112" fmla="*/ 356 w 356"/>
                <a:gd name="T113" fmla="*/ 323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6" h="359">
                  <a:moveTo>
                    <a:pt x="356" y="323"/>
                  </a:moveTo>
                  <a:lnTo>
                    <a:pt x="343" y="297"/>
                  </a:lnTo>
                  <a:lnTo>
                    <a:pt x="328" y="276"/>
                  </a:lnTo>
                  <a:lnTo>
                    <a:pt x="314" y="256"/>
                  </a:lnTo>
                  <a:lnTo>
                    <a:pt x="299" y="238"/>
                  </a:lnTo>
                  <a:lnTo>
                    <a:pt x="283" y="220"/>
                  </a:lnTo>
                  <a:lnTo>
                    <a:pt x="265" y="203"/>
                  </a:lnTo>
                  <a:lnTo>
                    <a:pt x="244" y="183"/>
                  </a:lnTo>
                  <a:lnTo>
                    <a:pt x="219" y="160"/>
                  </a:lnTo>
                  <a:lnTo>
                    <a:pt x="204" y="149"/>
                  </a:lnTo>
                  <a:lnTo>
                    <a:pt x="190" y="136"/>
                  </a:lnTo>
                  <a:lnTo>
                    <a:pt x="173" y="124"/>
                  </a:lnTo>
                  <a:lnTo>
                    <a:pt x="157" y="111"/>
                  </a:lnTo>
                  <a:lnTo>
                    <a:pt x="142" y="98"/>
                  </a:lnTo>
                  <a:lnTo>
                    <a:pt x="126" y="85"/>
                  </a:lnTo>
                  <a:lnTo>
                    <a:pt x="110" y="74"/>
                  </a:lnTo>
                  <a:lnTo>
                    <a:pt x="95" y="60"/>
                  </a:lnTo>
                  <a:lnTo>
                    <a:pt x="88" y="52"/>
                  </a:lnTo>
                  <a:lnTo>
                    <a:pt x="82" y="44"/>
                  </a:lnTo>
                  <a:lnTo>
                    <a:pt x="74" y="38"/>
                  </a:lnTo>
                  <a:lnTo>
                    <a:pt x="67" y="29"/>
                  </a:lnTo>
                  <a:lnTo>
                    <a:pt x="59" y="23"/>
                  </a:lnTo>
                  <a:lnTo>
                    <a:pt x="52" y="15"/>
                  </a:lnTo>
                  <a:lnTo>
                    <a:pt x="44" y="8"/>
                  </a:lnTo>
                  <a:lnTo>
                    <a:pt x="38" y="0"/>
                  </a:lnTo>
                  <a:lnTo>
                    <a:pt x="28" y="10"/>
                  </a:lnTo>
                  <a:lnTo>
                    <a:pt x="18" y="20"/>
                  </a:lnTo>
                  <a:lnTo>
                    <a:pt x="8" y="31"/>
                  </a:lnTo>
                  <a:lnTo>
                    <a:pt x="0" y="41"/>
                  </a:lnTo>
                  <a:lnTo>
                    <a:pt x="8" y="49"/>
                  </a:lnTo>
                  <a:lnTo>
                    <a:pt x="15" y="57"/>
                  </a:lnTo>
                  <a:lnTo>
                    <a:pt x="23" y="65"/>
                  </a:lnTo>
                  <a:lnTo>
                    <a:pt x="31" y="72"/>
                  </a:lnTo>
                  <a:lnTo>
                    <a:pt x="38" y="80"/>
                  </a:lnTo>
                  <a:lnTo>
                    <a:pt x="46" y="88"/>
                  </a:lnTo>
                  <a:lnTo>
                    <a:pt x="54" y="95"/>
                  </a:lnTo>
                  <a:lnTo>
                    <a:pt x="62" y="103"/>
                  </a:lnTo>
                  <a:lnTo>
                    <a:pt x="72" y="114"/>
                  </a:lnTo>
                  <a:lnTo>
                    <a:pt x="82" y="127"/>
                  </a:lnTo>
                  <a:lnTo>
                    <a:pt x="92" y="139"/>
                  </a:lnTo>
                  <a:lnTo>
                    <a:pt x="101" y="152"/>
                  </a:lnTo>
                  <a:lnTo>
                    <a:pt x="111" y="163"/>
                  </a:lnTo>
                  <a:lnTo>
                    <a:pt x="121" y="176"/>
                  </a:lnTo>
                  <a:lnTo>
                    <a:pt x="131" y="188"/>
                  </a:lnTo>
                  <a:lnTo>
                    <a:pt x="141" y="201"/>
                  </a:lnTo>
                  <a:lnTo>
                    <a:pt x="157" y="222"/>
                  </a:lnTo>
                  <a:lnTo>
                    <a:pt x="178" y="247"/>
                  </a:lnTo>
                  <a:lnTo>
                    <a:pt x="203" y="271"/>
                  </a:lnTo>
                  <a:lnTo>
                    <a:pt x="227" y="296"/>
                  </a:lnTo>
                  <a:lnTo>
                    <a:pt x="253" y="318"/>
                  </a:lnTo>
                  <a:lnTo>
                    <a:pt x="279" y="338"/>
                  </a:lnTo>
                  <a:lnTo>
                    <a:pt x="304" y="353"/>
                  </a:lnTo>
                  <a:lnTo>
                    <a:pt x="327" y="359"/>
                  </a:lnTo>
                  <a:lnTo>
                    <a:pt x="340" y="358"/>
                  </a:lnTo>
                  <a:lnTo>
                    <a:pt x="351" y="351"/>
                  </a:lnTo>
                  <a:lnTo>
                    <a:pt x="356" y="340"/>
                  </a:lnTo>
                  <a:lnTo>
                    <a:pt x="356" y="323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8" name="Freeform 69"/>
            <p:cNvSpPr>
              <a:spLocks/>
            </p:cNvSpPr>
            <p:nvPr/>
          </p:nvSpPr>
          <p:spPr bwMode="auto">
            <a:xfrm>
              <a:off x="2898776" y="3370263"/>
              <a:ext cx="280988" cy="280988"/>
            </a:xfrm>
            <a:custGeom>
              <a:avLst/>
              <a:gdLst>
                <a:gd name="T0" fmla="*/ 351 w 353"/>
                <a:gd name="T1" fmla="*/ 323 h 354"/>
                <a:gd name="T2" fmla="*/ 336 w 353"/>
                <a:gd name="T3" fmla="*/ 299 h 354"/>
                <a:gd name="T4" fmla="*/ 322 w 353"/>
                <a:gd name="T5" fmla="*/ 276 h 354"/>
                <a:gd name="T6" fmla="*/ 307 w 353"/>
                <a:gd name="T7" fmla="*/ 258 h 354"/>
                <a:gd name="T8" fmla="*/ 292 w 353"/>
                <a:gd name="T9" fmla="*/ 240 h 354"/>
                <a:gd name="T10" fmla="*/ 276 w 353"/>
                <a:gd name="T11" fmla="*/ 222 h 354"/>
                <a:gd name="T12" fmla="*/ 258 w 353"/>
                <a:gd name="T13" fmla="*/ 204 h 354"/>
                <a:gd name="T14" fmla="*/ 237 w 353"/>
                <a:gd name="T15" fmla="*/ 184 h 354"/>
                <a:gd name="T16" fmla="*/ 214 w 353"/>
                <a:gd name="T17" fmla="*/ 161 h 354"/>
                <a:gd name="T18" fmla="*/ 199 w 353"/>
                <a:gd name="T19" fmla="*/ 150 h 354"/>
                <a:gd name="T20" fmla="*/ 184 w 353"/>
                <a:gd name="T21" fmla="*/ 137 h 354"/>
                <a:gd name="T22" fmla="*/ 168 w 353"/>
                <a:gd name="T23" fmla="*/ 124 h 354"/>
                <a:gd name="T24" fmla="*/ 152 w 353"/>
                <a:gd name="T25" fmla="*/ 111 h 354"/>
                <a:gd name="T26" fmla="*/ 137 w 353"/>
                <a:gd name="T27" fmla="*/ 98 h 354"/>
                <a:gd name="T28" fmla="*/ 121 w 353"/>
                <a:gd name="T29" fmla="*/ 85 h 354"/>
                <a:gd name="T30" fmla="*/ 104 w 353"/>
                <a:gd name="T31" fmla="*/ 73 h 354"/>
                <a:gd name="T32" fmla="*/ 90 w 353"/>
                <a:gd name="T33" fmla="*/ 60 h 354"/>
                <a:gd name="T34" fmla="*/ 83 w 353"/>
                <a:gd name="T35" fmla="*/ 52 h 354"/>
                <a:gd name="T36" fmla="*/ 77 w 353"/>
                <a:gd name="T37" fmla="*/ 45 h 354"/>
                <a:gd name="T38" fmla="*/ 70 w 353"/>
                <a:gd name="T39" fmla="*/ 37 h 354"/>
                <a:gd name="T40" fmla="*/ 62 w 353"/>
                <a:gd name="T41" fmla="*/ 31 h 354"/>
                <a:gd name="T42" fmla="*/ 55 w 353"/>
                <a:gd name="T43" fmla="*/ 23 h 354"/>
                <a:gd name="T44" fmla="*/ 47 w 353"/>
                <a:gd name="T45" fmla="*/ 16 h 354"/>
                <a:gd name="T46" fmla="*/ 41 w 353"/>
                <a:gd name="T47" fmla="*/ 8 h 354"/>
                <a:gd name="T48" fmla="*/ 33 w 353"/>
                <a:gd name="T49" fmla="*/ 0 h 354"/>
                <a:gd name="T50" fmla="*/ 24 w 353"/>
                <a:gd name="T51" fmla="*/ 9 h 354"/>
                <a:gd name="T52" fmla="*/ 16 w 353"/>
                <a:gd name="T53" fmla="*/ 18 h 354"/>
                <a:gd name="T54" fmla="*/ 8 w 353"/>
                <a:gd name="T55" fmla="*/ 27 h 354"/>
                <a:gd name="T56" fmla="*/ 0 w 353"/>
                <a:gd name="T57" fmla="*/ 37 h 354"/>
                <a:gd name="T58" fmla="*/ 8 w 353"/>
                <a:gd name="T59" fmla="*/ 45 h 354"/>
                <a:gd name="T60" fmla="*/ 15 w 353"/>
                <a:gd name="T61" fmla="*/ 54 h 354"/>
                <a:gd name="T62" fmla="*/ 23 w 353"/>
                <a:gd name="T63" fmla="*/ 62 h 354"/>
                <a:gd name="T64" fmla="*/ 31 w 353"/>
                <a:gd name="T65" fmla="*/ 68 h 354"/>
                <a:gd name="T66" fmla="*/ 37 w 353"/>
                <a:gd name="T67" fmla="*/ 76 h 354"/>
                <a:gd name="T68" fmla="*/ 46 w 353"/>
                <a:gd name="T69" fmla="*/ 85 h 354"/>
                <a:gd name="T70" fmla="*/ 54 w 353"/>
                <a:gd name="T71" fmla="*/ 91 h 354"/>
                <a:gd name="T72" fmla="*/ 62 w 353"/>
                <a:gd name="T73" fmla="*/ 99 h 354"/>
                <a:gd name="T74" fmla="*/ 72 w 353"/>
                <a:gd name="T75" fmla="*/ 111 h 354"/>
                <a:gd name="T76" fmla="*/ 82 w 353"/>
                <a:gd name="T77" fmla="*/ 124 h 354"/>
                <a:gd name="T78" fmla="*/ 91 w 353"/>
                <a:gd name="T79" fmla="*/ 135 h 354"/>
                <a:gd name="T80" fmla="*/ 101 w 353"/>
                <a:gd name="T81" fmla="*/ 148 h 354"/>
                <a:gd name="T82" fmla="*/ 111 w 353"/>
                <a:gd name="T83" fmla="*/ 160 h 354"/>
                <a:gd name="T84" fmla="*/ 121 w 353"/>
                <a:gd name="T85" fmla="*/ 173 h 354"/>
                <a:gd name="T86" fmla="*/ 132 w 353"/>
                <a:gd name="T87" fmla="*/ 184 h 354"/>
                <a:gd name="T88" fmla="*/ 142 w 353"/>
                <a:gd name="T89" fmla="*/ 196 h 354"/>
                <a:gd name="T90" fmla="*/ 158 w 353"/>
                <a:gd name="T91" fmla="*/ 217 h 354"/>
                <a:gd name="T92" fmla="*/ 179 w 353"/>
                <a:gd name="T93" fmla="*/ 240 h 354"/>
                <a:gd name="T94" fmla="*/ 204 w 353"/>
                <a:gd name="T95" fmla="*/ 266 h 354"/>
                <a:gd name="T96" fmla="*/ 228 w 353"/>
                <a:gd name="T97" fmla="*/ 290 h 354"/>
                <a:gd name="T98" fmla="*/ 255 w 353"/>
                <a:gd name="T99" fmla="*/ 313 h 354"/>
                <a:gd name="T100" fmla="*/ 281 w 353"/>
                <a:gd name="T101" fmla="*/ 333 h 354"/>
                <a:gd name="T102" fmla="*/ 305 w 353"/>
                <a:gd name="T103" fmla="*/ 346 h 354"/>
                <a:gd name="T104" fmla="*/ 328 w 353"/>
                <a:gd name="T105" fmla="*/ 354 h 354"/>
                <a:gd name="T106" fmla="*/ 340 w 353"/>
                <a:gd name="T107" fmla="*/ 352 h 354"/>
                <a:gd name="T108" fmla="*/ 348 w 353"/>
                <a:gd name="T109" fmla="*/ 347 h 354"/>
                <a:gd name="T110" fmla="*/ 353 w 353"/>
                <a:gd name="T111" fmla="*/ 338 h 354"/>
                <a:gd name="T112" fmla="*/ 351 w 353"/>
                <a:gd name="T113" fmla="*/ 323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3" h="354">
                  <a:moveTo>
                    <a:pt x="351" y="323"/>
                  </a:moveTo>
                  <a:lnTo>
                    <a:pt x="336" y="299"/>
                  </a:lnTo>
                  <a:lnTo>
                    <a:pt x="322" y="276"/>
                  </a:lnTo>
                  <a:lnTo>
                    <a:pt x="307" y="258"/>
                  </a:lnTo>
                  <a:lnTo>
                    <a:pt x="292" y="240"/>
                  </a:lnTo>
                  <a:lnTo>
                    <a:pt x="276" y="222"/>
                  </a:lnTo>
                  <a:lnTo>
                    <a:pt x="258" y="204"/>
                  </a:lnTo>
                  <a:lnTo>
                    <a:pt x="237" y="184"/>
                  </a:lnTo>
                  <a:lnTo>
                    <a:pt x="214" y="161"/>
                  </a:lnTo>
                  <a:lnTo>
                    <a:pt x="199" y="150"/>
                  </a:lnTo>
                  <a:lnTo>
                    <a:pt x="184" y="137"/>
                  </a:lnTo>
                  <a:lnTo>
                    <a:pt x="168" y="124"/>
                  </a:lnTo>
                  <a:lnTo>
                    <a:pt x="152" y="111"/>
                  </a:lnTo>
                  <a:lnTo>
                    <a:pt x="137" y="98"/>
                  </a:lnTo>
                  <a:lnTo>
                    <a:pt x="121" y="85"/>
                  </a:lnTo>
                  <a:lnTo>
                    <a:pt x="104" y="73"/>
                  </a:lnTo>
                  <a:lnTo>
                    <a:pt x="90" y="60"/>
                  </a:lnTo>
                  <a:lnTo>
                    <a:pt x="83" y="52"/>
                  </a:lnTo>
                  <a:lnTo>
                    <a:pt x="77" y="45"/>
                  </a:lnTo>
                  <a:lnTo>
                    <a:pt x="70" y="37"/>
                  </a:lnTo>
                  <a:lnTo>
                    <a:pt x="62" y="31"/>
                  </a:lnTo>
                  <a:lnTo>
                    <a:pt x="55" y="23"/>
                  </a:lnTo>
                  <a:lnTo>
                    <a:pt x="47" y="16"/>
                  </a:lnTo>
                  <a:lnTo>
                    <a:pt x="41" y="8"/>
                  </a:lnTo>
                  <a:lnTo>
                    <a:pt x="33" y="0"/>
                  </a:lnTo>
                  <a:lnTo>
                    <a:pt x="24" y="9"/>
                  </a:lnTo>
                  <a:lnTo>
                    <a:pt x="16" y="18"/>
                  </a:lnTo>
                  <a:lnTo>
                    <a:pt x="8" y="27"/>
                  </a:lnTo>
                  <a:lnTo>
                    <a:pt x="0" y="37"/>
                  </a:lnTo>
                  <a:lnTo>
                    <a:pt x="8" y="45"/>
                  </a:lnTo>
                  <a:lnTo>
                    <a:pt x="15" y="54"/>
                  </a:lnTo>
                  <a:lnTo>
                    <a:pt x="23" y="62"/>
                  </a:lnTo>
                  <a:lnTo>
                    <a:pt x="31" y="68"/>
                  </a:lnTo>
                  <a:lnTo>
                    <a:pt x="37" y="76"/>
                  </a:lnTo>
                  <a:lnTo>
                    <a:pt x="46" y="85"/>
                  </a:lnTo>
                  <a:lnTo>
                    <a:pt x="54" y="91"/>
                  </a:lnTo>
                  <a:lnTo>
                    <a:pt x="62" y="99"/>
                  </a:lnTo>
                  <a:lnTo>
                    <a:pt x="72" y="111"/>
                  </a:lnTo>
                  <a:lnTo>
                    <a:pt x="82" y="124"/>
                  </a:lnTo>
                  <a:lnTo>
                    <a:pt x="91" y="135"/>
                  </a:lnTo>
                  <a:lnTo>
                    <a:pt x="101" y="148"/>
                  </a:lnTo>
                  <a:lnTo>
                    <a:pt x="111" y="160"/>
                  </a:lnTo>
                  <a:lnTo>
                    <a:pt x="121" y="173"/>
                  </a:lnTo>
                  <a:lnTo>
                    <a:pt x="132" y="184"/>
                  </a:lnTo>
                  <a:lnTo>
                    <a:pt x="142" y="196"/>
                  </a:lnTo>
                  <a:lnTo>
                    <a:pt x="158" y="217"/>
                  </a:lnTo>
                  <a:lnTo>
                    <a:pt x="179" y="240"/>
                  </a:lnTo>
                  <a:lnTo>
                    <a:pt x="204" y="266"/>
                  </a:lnTo>
                  <a:lnTo>
                    <a:pt x="228" y="290"/>
                  </a:lnTo>
                  <a:lnTo>
                    <a:pt x="255" y="313"/>
                  </a:lnTo>
                  <a:lnTo>
                    <a:pt x="281" y="333"/>
                  </a:lnTo>
                  <a:lnTo>
                    <a:pt x="305" y="346"/>
                  </a:lnTo>
                  <a:lnTo>
                    <a:pt x="328" y="354"/>
                  </a:lnTo>
                  <a:lnTo>
                    <a:pt x="340" y="352"/>
                  </a:lnTo>
                  <a:lnTo>
                    <a:pt x="348" y="347"/>
                  </a:lnTo>
                  <a:lnTo>
                    <a:pt x="353" y="338"/>
                  </a:lnTo>
                  <a:lnTo>
                    <a:pt x="351" y="323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9" name="Freeform 70"/>
            <p:cNvSpPr>
              <a:spLocks/>
            </p:cNvSpPr>
            <p:nvPr/>
          </p:nvSpPr>
          <p:spPr bwMode="auto">
            <a:xfrm>
              <a:off x="2900363" y="3371850"/>
              <a:ext cx="276225" cy="277813"/>
            </a:xfrm>
            <a:custGeom>
              <a:avLst/>
              <a:gdLst>
                <a:gd name="T0" fmla="*/ 347 w 348"/>
                <a:gd name="T1" fmla="*/ 320 h 349"/>
                <a:gd name="T2" fmla="*/ 332 w 348"/>
                <a:gd name="T3" fmla="*/ 296 h 349"/>
                <a:gd name="T4" fmla="*/ 317 w 348"/>
                <a:gd name="T5" fmla="*/ 274 h 349"/>
                <a:gd name="T6" fmla="*/ 303 w 348"/>
                <a:gd name="T7" fmla="*/ 256 h 349"/>
                <a:gd name="T8" fmla="*/ 288 w 348"/>
                <a:gd name="T9" fmla="*/ 238 h 349"/>
                <a:gd name="T10" fmla="*/ 270 w 348"/>
                <a:gd name="T11" fmla="*/ 222 h 349"/>
                <a:gd name="T12" fmla="*/ 252 w 348"/>
                <a:gd name="T13" fmla="*/ 204 h 349"/>
                <a:gd name="T14" fmla="*/ 232 w 348"/>
                <a:gd name="T15" fmla="*/ 186 h 349"/>
                <a:gd name="T16" fmla="*/ 208 w 348"/>
                <a:gd name="T17" fmla="*/ 163 h 349"/>
                <a:gd name="T18" fmla="*/ 193 w 348"/>
                <a:gd name="T19" fmla="*/ 150 h 349"/>
                <a:gd name="T20" fmla="*/ 178 w 348"/>
                <a:gd name="T21" fmla="*/ 139 h 349"/>
                <a:gd name="T22" fmla="*/ 164 w 348"/>
                <a:gd name="T23" fmla="*/ 126 h 349"/>
                <a:gd name="T24" fmla="*/ 147 w 348"/>
                <a:gd name="T25" fmla="*/ 111 h 349"/>
                <a:gd name="T26" fmla="*/ 133 w 348"/>
                <a:gd name="T27" fmla="*/ 98 h 349"/>
                <a:gd name="T28" fmla="*/ 116 w 348"/>
                <a:gd name="T29" fmla="*/ 85 h 349"/>
                <a:gd name="T30" fmla="*/ 102 w 348"/>
                <a:gd name="T31" fmla="*/ 73 h 349"/>
                <a:gd name="T32" fmla="*/ 87 w 348"/>
                <a:gd name="T33" fmla="*/ 60 h 349"/>
                <a:gd name="T34" fmla="*/ 81 w 348"/>
                <a:gd name="T35" fmla="*/ 52 h 349"/>
                <a:gd name="T36" fmla="*/ 74 w 348"/>
                <a:gd name="T37" fmla="*/ 44 h 349"/>
                <a:gd name="T38" fmla="*/ 66 w 348"/>
                <a:gd name="T39" fmla="*/ 37 h 349"/>
                <a:gd name="T40" fmla="*/ 59 w 348"/>
                <a:gd name="T41" fmla="*/ 29 h 349"/>
                <a:gd name="T42" fmla="*/ 51 w 348"/>
                <a:gd name="T43" fmla="*/ 23 h 349"/>
                <a:gd name="T44" fmla="*/ 45 w 348"/>
                <a:gd name="T45" fmla="*/ 15 h 349"/>
                <a:gd name="T46" fmla="*/ 36 w 348"/>
                <a:gd name="T47" fmla="*/ 8 h 349"/>
                <a:gd name="T48" fmla="*/ 30 w 348"/>
                <a:gd name="T49" fmla="*/ 0 h 349"/>
                <a:gd name="T50" fmla="*/ 23 w 348"/>
                <a:gd name="T51" fmla="*/ 8 h 349"/>
                <a:gd name="T52" fmla="*/ 15 w 348"/>
                <a:gd name="T53" fmla="*/ 16 h 349"/>
                <a:gd name="T54" fmla="*/ 9 w 348"/>
                <a:gd name="T55" fmla="*/ 24 h 349"/>
                <a:gd name="T56" fmla="*/ 0 w 348"/>
                <a:gd name="T57" fmla="*/ 33 h 349"/>
                <a:gd name="T58" fmla="*/ 9 w 348"/>
                <a:gd name="T59" fmla="*/ 41 h 349"/>
                <a:gd name="T60" fmla="*/ 17 w 348"/>
                <a:gd name="T61" fmla="*/ 49 h 349"/>
                <a:gd name="T62" fmla="*/ 23 w 348"/>
                <a:gd name="T63" fmla="*/ 55 h 349"/>
                <a:gd name="T64" fmla="*/ 32 w 348"/>
                <a:gd name="T65" fmla="*/ 64 h 349"/>
                <a:gd name="T66" fmla="*/ 40 w 348"/>
                <a:gd name="T67" fmla="*/ 72 h 349"/>
                <a:gd name="T68" fmla="*/ 46 w 348"/>
                <a:gd name="T69" fmla="*/ 78 h 349"/>
                <a:gd name="T70" fmla="*/ 54 w 348"/>
                <a:gd name="T71" fmla="*/ 86 h 349"/>
                <a:gd name="T72" fmla="*/ 63 w 348"/>
                <a:gd name="T73" fmla="*/ 95 h 349"/>
                <a:gd name="T74" fmla="*/ 72 w 348"/>
                <a:gd name="T75" fmla="*/ 106 h 349"/>
                <a:gd name="T76" fmla="*/ 82 w 348"/>
                <a:gd name="T77" fmla="*/ 119 h 349"/>
                <a:gd name="T78" fmla="*/ 92 w 348"/>
                <a:gd name="T79" fmla="*/ 131 h 349"/>
                <a:gd name="T80" fmla="*/ 102 w 348"/>
                <a:gd name="T81" fmla="*/ 142 h 349"/>
                <a:gd name="T82" fmla="*/ 112 w 348"/>
                <a:gd name="T83" fmla="*/ 155 h 349"/>
                <a:gd name="T84" fmla="*/ 123 w 348"/>
                <a:gd name="T85" fmla="*/ 166 h 349"/>
                <a:gd name="T86" fmla="*/ 133 w 348"/>
                <a:gd name="T87" fmla="*/ 180 h 349"/>
                <a:gd name="T88" fmla="*/ 144 w 348"/>
                <a:gd name="T89" fmla="*/ 191 h 349"/>
                <a:gd name="T90" fmla="*/ 161 w 348"/>
                <a:gd name="T91" fmla="*/ 211 h 349"/>
                <a:gd name="T92" fmla="*/ 182 w 348"/>
                <a:gd name="T93" fmla="*/ 235 h 349"/>
                <a:gd name="T94" fmla="*/ 206 w 348"/>
                <a:gd name="T95" fmla="*/ 260 h 349"/>
                <a:gd name="T96" fmla="*/ 231 w 348"/>
                <a:gd name="T97" fmla="*/ 284 h 349"/>
                <a:gd name="T98" fmla="*/ 257 w 348"/>
                <a:gd name="T99" fmla="*/ 307 h 349"/>
                <a:gd name="T100" fmla="*/ 281 w 348"/>
                <a:gd name="T101" fmla="*/ 327 h 349"/>
                <a:gd name="T102" fmla="*/ 306 w 348"/>
                <a:gd name="T103" fmla="*/ 341 h 349"/>
                <a:gd name="T104" fmla="*/ 327 w 348"/>
                <a:gd name="T105" fmla="*/ 349 h 349"/>
                <a:gd name="T106" fmla="*/ 337 w 348"/>
                <a:gd name="T107" fmla="*/ 348 h 349"/>
                <a:gd name="T108" fmla="*/ 345 w 348"/>
                <a:gd name="T109" fmla="*/ 343 h 349"/>
                <a:gd name="T110" fmla="*/ 348 w 348"/>
                <a:gd name="T111" fmla="*/ 333 h 349"/>
                <a:gd name="T112" fmla="*/ 347 w 348"/>
                <a:gd name="T113" fmla="*/ 320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8" h="349">
                  <a:moveTo>
                    <a:pt x="347" y="320"/>
                  </a:moveTo>
                  <a:lnTo>
                    <a:pt x="332" y="296"/>
                  </a:lnTo>
                  <a:lnTo>
                    <a:pt x="317" y="274"/>
                  </a:lnTo>
                  <a:lnTo>
                    <a:pt x="303" y="256"/>
                  </a:lnTo>
                  <a:lnTo>
                    <a:pt x="288" y="238"/>
                  </a:lnTo>
                  <a:lnTo>
                    <a:pt x="270" y="222"/>
                  </a:lnTo>
                  <a:lnTo>
                    <a:pt x="252" y="204"/>
                  </a:lnTo>
                  <a:lnTo>
                    <a:pt x="232" y="186"/>
                  </a:lnTo>
                  <a:lnTo>
                    <a:pt x="208" y="163"/>
                  </a:lnTo>
                  <a:lnTo>
                    <a:pt x="193" y="150"/>
                  </a:lnTo>
                  <a:lnTo>
                    <a:pt x="178" y="139"/>
                  </a:lnTo>
                  <a:lnTo>
                    <a:pt x="164" y="126"/>
                  </a:lnTo>
                  <a:lnTo>
                    <a:pt x="147" y="111"/>
                  </a:lnTo>
                  <a:lnTo>
                    <a:pt x="133" y="98"/>
                  </a:lnTo>
                  <a:lnTo>
                    <a:pt x="116" y="85"/>
                  </a:lnTo>
                  <a:lnTo>
                    <a:pt x="102" y="73"/>
                  </a:lnTo>
                  <a:lnTo>
                    <a:pt x="87" y="60"/>
                  </a:lnTo>
                  <a:lnTo>
                    <a:pt x="81" y="52"/>
                  </a:lnTo>
                  <a:lnTo>
                    <a:pt x="74" y="44"/>
                  </a:lnTo>
                  <a:lnTo>
                    <a:pt x="66" y="37"/>
                  </a:lnTo>
                  <a:lnTo>
                    <a:pt x="59" y="29"/>
                  </a:lnTo>
                  <a:lnTo>
                    <a:pt x="51" y="23"/>
                  </a:lnTo>
                  <a:lnTo>
                    <a:pt x="45" y="15"/>
                  </a:lnTo>
                  <a:lnTo>
                    <a:pt x="36" y="8"/>
                  </a:lnTo>
                  <a:lnTo>
                    <a:pt x="30" y="0"/>
                  </a:lnTo>
                  <a:lnTo>
                    <a:pt x="23" y="8"/>
                  </a:lnTo>
                  <a:lnTo>
                    <a:pt x="15" y="16"/>
                  </a:lnTo>
                  <a:lnTo>
                    <a:pt x="9" y="24"/>
                  </a:lnTo>
                  <a:lnTo>
                    <a:pt x="0" y="33"/>
                  </a:lnTo>
                  <a:lnTo>
                    <a:pt x="9" y="41"/>
                  </a:lnTo>
                  <a:lnTo>
                    <a:pt x="17" y="49"/>
                  </a:lnTo>
                  <a:lnTo>
                    <a:pt x="23" y="55"/>
                  </a:lnTo>
                  <a:lnTo>
                    <a:pt x="32" y="64"/>
                  </a:lnTo>
                  <a:lnTo>
                    <a:pt x="40" y="72"/>
                  </a:lnTo>
                  <a:lnTo>
                    <a:pt x="46" y="78"/>
                  </a:lnTo>
                  <a:lnTo>
                    <a:pt x="54" y="86"/>
                  </a:lnTo>
                  <a:lnTo>
                    <a:pt x="63" y="95"/>
                  </a:lnTo>
                  <a:lnTo>
                    <a:pt x="72" y="106"/>
                  </a:lnTo>
                  <a:lnTo>
                    <a:pt x="82" y="119"/>
                  </a:lnTo>
                  <a:lnTo>
                    <a:pt x="92" y="131"/>
                  </a:lnTo>
                  <a:lnTo>
                    <a:pt x="102" y="142"/>
                  </a:lnTo>
                  <a:lnTo>
                    <a:pt x="112" y="155"/>
                  </a:lnTo>
                  <a:lnTo>
                    <a:pt x="123" y="166"/>
                  </a:lnTo>
                  <a:lnTo>
                    <a:pt x="133" y="180"/>
                  </a:lnTo>
                  <a:lnTo>
                    <a:pt x="144" y="191"/>
                  </a:lnTo>
                  <a:lnTo>
                    <a:pt x="161" y="211"/>
                  </a:lnTo>
                  <a:lnTo>
                    <a:pt x="182" y="235"/>
                  </a:lnTo>
                  <a:lnTo>
                    <a:pt x="206" y="260"/>
                  </a:lnTo>
                  <a:lnTo>
                    <a:pt x="231" y="284"/>
                  </a:lnTo>
                  <a:lnTo>
                    <a:pt x="257" y="307"/>
                  </a:lnTo>
                  <a:lnTo>
                    <a:pt x="281" y="327"/>
                  </a:lnTo>
                  <a:lnTo>
                    <a:pt x="306" y="341"/>
                  </a:lnTo>
                  <a:lnTo>
                    <a:pt x="327" y="349"/>
                  </a:lnTo>
                  <a:lnTo>
                    <a:pt x="337" y="348"/>
                  </a:lnTo>
                  <a:lnTo>
                    <a:pt x="345" y="343"/>
                  </a:lnTo>
                  <a:lnTo>
                    <a:pt x="348" y="333"/>
                  </a:lnTo>
                  <a:lnTo>
                    <a:pt x="347" y="320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0" name="Freeform 71"/>
            <p:cNvSpPr>
              <a:spLocks/>
            </p:cNvSpPr>
            <p:nvPr/>
          </p:nvSpPr>
          <p:spPr bwMode="auto">
            <a:xfrm>
              <a:off x="2901951" y="3373438"/>
              <a:ext cx="273050" cy="274638"/>
            </a:xfrm>
            <a:custGeom>
              <a:avLst/>
              <a:gdLst>
                <a:gd name="T0" fmla="*/ 341 w 345"/>
                <a:gd name="T1" fmla="*/ 318 h 346"/>
                <a:gd name="T2" fmla="*/ 325 w 345"/>
                <a:gd name="T3" fmla="*/ 295 h 346"/>
                <a:gd name="T4" fmla="*/ 310 w 345"/>
                <a:gd name="T5" fmla="*/ 276 h 346"/>
                <a:gd name="T6" fmla="*/ 296 w 345"/>
                <a:gd name="T7" fmla="*/ 258 h 346"/>
                <a:gd name="T8" fmla="*/ 281 w 345"/>
                <a:gd name="T9" fmla="*/ 241 h 346"/>
                <a:gd name="T10" fmla="*/ 265 w 345"/>
                <a:gd name="T11" fmla="*/ 225 h 346"/>
                <a:gd name="T12" fmla="*/ 247 w 345"/>
                <a:gd name="T13" fmla="*/ 207 h 346"/>
                <a:gd name="T14" fmla="*/ 225 w 345"/>
                <a:gd name="T15" fmla="*/ 187 h 346"/>
                <a:gd name="T16" fmla="*/ 203 w 345"/>
                <a:gd name="T17" fmla="*/ 164 h 346"/>
                <a:gd name="T18" fmla="*/ 188 w 345"/>
                <a:gd name="T19" fmla="*/ 151 h 346"/>
                <a:gd name="T20" fmla="*/ 173 w 345"/>
                <a:gd name="T21" fmla="*/ 140 h 346"/>
                <a:gd name="T22" fmla="*/ 159 w 345"/>
                <a:gd name="T23" fmla="*/ 125 h 346"/>
                <a:gd name="T24" fmla="*/ 144 w 345"/>
                <a:gd name="T25" fmla="*/ 112 h 346"/>
                <a:gd name="T26" fmla="*/ 127 w 345"/>
                <a:gd name="T27" fmla="*/ 99 h 346"/>
                <a:gd name="T28" fmla="*/ 113 w 345"/>
                <a:gd name="T29" fmla="*/ 86 h 346"/>
                <a:gd name="T30" fmla="*/ 98 w 345"/>
                <a:gd name="T31" fmla="*/ 73 h 346"/>
                <a:gd name="T32" fmla="*/ 85 w 345"/>
                <a:gd name="T33" fmla="*/ 60 h 346"/>
                <a:gd name="T34" fmla="*/ 77 w 345"/>
                <a:gd name="T35" fmla="*/ 52 h 346"/>
                <a:gd name="T36" fmla="*/ 69 w 345"/>
                <a:gd name="T37" fmla="*/ 45 h 346"/>
                <a:gd name="T38" fmla="*/ 62 w 345"/>
                <a:gd name="T39" fmla="*/ 37 h 346"/>
                <a:gd name="T40" fmla="*/ 54 w 345"/>
                <a:gd name="T41" fmla="*/ 31 h 346"/>
                <a:gd name="T42" fmla="*/ 47 w 345"/>
                <a:gd name="T43" fmla="*/ 22 h 346"/>
                <a:gd name="T44" fmla="*/ 39 w 345"/>
                <a:gd name="T45" fmla="*/ 16 h 346"/>
                <a:gd name="T46" fmla="*/ 33 w 345"/>
                <a:gd name="T47" fmla="*/ 8 h 346"/>
                <a:gd name="T48" fmla="*/ 25 w 345"/>
                <a:gd name="T49" fmla="*/ 0 h 346"/>
                <a:gd name="T50" fmla="*/ 18 w 345"/>
                <a:gd name="T51" fmla="*/ 6 h 346"/>
                <a:gd name="T52" fmla="*/ 13 w 345"/>
                <a:gd name="T53" fmla="*/ 14 h 346"/>
                <a:gd name="T54" fmla="*/ 7 w 345"/>
                <a:gd name="T55" fmla="*/ 21 h 346"/>
                <a:gd name="T56" fmla="*/ 0 w 345"/>
                <a:gd name="T57" fmla="*/ 29 h 346"/>
                <a:gd name="T58" fmla="*/ 8 w 345"/>
                <a:gd name="T59" fmla="*/ 37 h 346"/>
                <a:gd name="T60" fmla="*/ 16 w 345"/>
                <a:gd name="T61" fmla="*/ 44 h 346"/>
                <a:gd name="T62" fmla="*/ 25 w 345"/>
                <a:gd name="T63" fmla="*/ 52 h 346"/>
                <a:gd name="T64" fmla="*/ 31 w 345"/>
                <a:gd name="T65" fmla="*/ 60 h 346"/>
                <a:gd name="T66" fmla="*/ 39 w 345"/>
                <a:gd name="T67" fmla="*/ 67 h 346"/>
                <a:gd name="T68" fmla="*/ 47 w 345"/>
                <a:gd name="T69" fmla="*/ 75 h 346"/>
                <a:gd name="T70" fmla="*/ 54 w 345"/>
                <a:gd name="T71" fmla="*/ 83 h 346"/>
                <a:gd name="T72" fmla="*/ 62 w 345"/>
                <a:gd name="T73" fmla="*/ 91 h 346"/>
                <a:gd name="T74" fmla="*/ 72 w 345"/>
                <a:gd name="T75" fmla="*/ 102 h 346"/>
                <a:gd name="T76" fmla="*/ 82 w 345"/>
                <a:gd name="T77" fmla="*/ 114 h 346"/>
                <a:gd name="T78" fmla="*/ 92 w 345"/>
                <a:gd name="T79" fmla="*/ 127 h 346"/>
                <a:gd name="T80" fmla="*/ 103 w 345"/>
                <a:gd name="T81" fmla="*/ 138 h 346"/>
                <a:gd name="T82" fmla="*/ 113 w 345"/>
                <a:gd name="T83" fmla="*/ 150 h 346"/>
                <a:gd name="T84" fmla="*/ 123 w 345"/>
                <a:gd name="T85" fmla="*/ 163 h 346"/>
                <a:gd name="T86" fmla="*/ 134 w 345"/>
                <a:gd name="T87" fmla="*/ 174 h 346"/>
                <a:gd name="T88" fmla="*/ 144 w 345"/>
                <a:gd name="T89" fmla="*/ 186 h 346"/>
                <a:gd name="T90" fmla="*/ 162 w 345"/>
                <a:gd name="T91" fmla="*/ 205 h 346"/>
                <a:gd name="T92" fmla="*/ 183 w 345"/>
                <a:gd name="T93" fmla="*/ 230 h 346"/>
                <a:gd name="T94" fmla="*/ 206 w 345"/>
                <a:gd name="T95" fmla="*/ 254 h 346"/>
                <a:gd name="T96" fmla="*/ 232 w 345"/>
                <a:gd name="T97" fmla="*/ 277 h 346"/>
                <a:gd name="T98" fmla="*/ 257 w 345"/>
                <a:gd name="T99" fmla="*/ 302 h 346"/>
                <a:gd name="T100" fmla="*/ 283 w 345"/>
                <a:gd name="T101" fmla="*/ 321 h 346"/>
                <a:gd name="T102" fmla="*/ 306 w 345"/>
                <a:gd name="T103" fmla="*/ 336 h 346"/>
                <a:gd name="T104" fmla="*/ 325 w 345"/>
                <a:gd name="T105" fmla="*/ 346 h 346"/>
                <a:gd name="T106" fmla="*/ 335 w 345"/>
                <a:gd name="T107" fmla="*/ 344 h 346"/>
                <a:gd name="T108" fmla="*/ 341 w 345"/>
                <a:gd name="T109" fmla="*/ 339 h 346"/>
                <a:gd name="T110" fmla="*/ 345 w 345"/>
                <a:gd name="T111" fmla="*/ 331 h 346"/>
                <a:gd name="T112" fmla="*/ 341 w 345"/>
                <a:gd name="T113" fmla="*/ 318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5" h="346">
                  <a:moveTo>
                    <a:pt x="341" y="318"/>
                  </a:moveTo>
                  <a:lnTo>
                    <a:pt x="325" y="295"/>
                  </a:lnTo>
                  <a:lnTo>
                    <a:pt x="310" y="276"/>
                  </a:lnTo>
                  <a:lnTo>
                    <a:pt x="296" y="258"/>
                  </a:lnTo>
                  <a:lnTo>
                    <a:pt x="281" y="241"/>
                  </a:lnTo>
                  <a:lnTo>
                    <a:pt x="265" y="225"/>
                  </a:lnTo>
                  <a:lnTo>
                    <a:pt x="247" y="207"/>
                  </a:lnTo>
                  <a:lnTo>
                    <a:pt x="225" y="187"/>
                  </a:lnTo>
                  <a:lnTo>
                    <a:pt x="203" y="164"/>
                  </a:lnTo>
                  <a:lnTo>
                    <a:pt x="188" y="151"/>
                  </a:lnTo>
                  <a:lnTo>
                    <a:pt x="173" y="140"/>
                  </a:lnTo>
                  <a:lnTo>
                    <a:pt x="159" y="125"/>
                  </a:lnTo>
                  <a:lnTo>
                    <a:pt x="144" y="112"/>
                  </a:lnTo>
                  <a:lnTo>
                    <a:pt x="127" y="99"/>
                  </a:lnTo>
                  <a:lnTo>
                    <a:pt x="113" y="86"/>
                  </a:lnTo>
                  <a:lnTo>
                    <a:pt x="98" y="73"/>
                  </a:lnTo>
                  <a:lnTo>
                    <a:pt x="85" y="60"/>
                  </a:lnTo>
                  <a:lnTo>
                    <a:pt x="77" y="52"/>
                  </a:lnTo>
                  <a:lnTo>
                    <a:pt x="69" y="45"/>
                  </a:lnTo>
                  <a:lnTo>
                    <a:pt x="62" y="37"/>
                  </a:lnTo>
                  <a:lnTo>
                    <a:pt x="54" y="31"/>
                  </a:lnTo>
                  <a:lnTo>
                    <a:pt x="47" y="22"/>
                  </a:lnTo>
                  <a:lnTo>
                    <a:pt x="39" y="16"/>
                  </a:lnTo>
                  <a:lnTo>
                    <a:pt x="33" y="8"/>
                  </a:lnTo>
                  <a:lnTo>
                    <a:pt x="25" y="0"/>
                  </a:lnTo>
                  <a:lnTo>
                    <a:pt x="18" y="6"/>
                  </a:lnTo>
                  <a:lnTo>
                    <a:pt x="13" y="14"/>
                  </a:lnTo>
                  <a:lnTo>
                    <a:pt x="7" y="21"/>
                  </a:lnTo>
                  <a:lnTo>
                    <a:pt x="0" y="29"/>
                  </a:lnTo>
                  <a:lnTo>
                    <a:pt x="8" y="37"/>
                  </a:lnTo>
                  <a:lnTo>
                    <a:pt x="16" y="44"/>
                  </a:lnTo>
                  <a:lnTo>
                    <a:pt x="25" y="52"/>
                  </a:lnTo>
                  <a:lnTo>
                    <a:pt x="31" y="60"/>
                  </a:lnTo>
                  <a:lnTo>
                    <a:pt x="39" y="67"/>
                  </a:lnTo>
                  <a:lnTo>
                    <a:pt x="47" y="75"/>
                  </a:lnTo>
                  <a:lnTo>
                    <a:pt x="54" y="83"/>
                  </a:lnTo>
                  <a:lnTo>
                    <a:pt x="62" y="91"/>
                  </a:lnTo>
                  <a:lnTo>
                    <a:pt x="72" y="102"/>
                  </a:lnTo>
                  <a:lnTo>
                    <a:pt x="82" y="114"/>
                  </a:lnTo>
                  <a:lnTo>
                    <a:pt x="92" y="127"/>
                  </a:lnTo>
                  <a:lnTo>
                    <a:pt x="103" y="138"/>
                  </a:lnTo>
                  <a:lnTo>
                    <a:pt x="113" y="150"/>
                  </a:lnTo>
                  <a:lnTo>
                    <a:pt x="123" y="163"/>
                  </a:lnTo>
                  <a:lnTo>
                    <a:pt x="134" y="174"/>
                  </a:lnTo>
                  <a:lnTo>
                    <a:pt x="144" y="186"/>
                  </a:lnTo>
                  <a:lnTo>
                    <a:pt x="162" y="205"/>
                  </a:lnTo>
                  <a:lnTo>
                    <a:pt x="183" y="230"/>
                  </a:lnTo>
                  <a:lnTo>
                    <a:pt x="206" y="254"/>
                  </a:lnTo>
                  <a:lnTo>
                    <a:pt x="232" y="277"/>
                  </a:lnTo>
                  <a:lnTo>
                    <a:pt x="257" y="302"/>
                  </a:lnTo>
                  <a:lnTo>
                    <a:pt x="283" y="321"/>
                  </a:lnTo>
                  <a:lnTo>
                    <a:pt x="306" y="336"/>
                  </a:lnTo>
                  <a:lnTo>
                    <a:pt x="325" y="346"/>
                  </a:lnTo>
                  <a:lnTo>
                    <a:pt x="335" y="344"/>
                  </a:lnTo>
                  <a:lnTo>
                    <a:pt x="341" y="339"/>
                  </a:lnTo>
                  <a:lnTo>
                    <a:pt x="345" y="331"/>
                  </a:lnTo>
                  <a:lnTo>
                    <a:pt x="341" y="318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1" name="Freeform 72"/>
            <p:cNvSpPr>
              <a:spLocks/>
            </p:cNvSpPr>
            <p:nvPr/>
          </p:nvSpPr>
          <p:spPr bwMode="auto">
            <a:xfrm>
              <a:off x="2903538" y="3376613"/>
              <a:ext cx="269875" cy="269875"/>
            </a:xfrm>
            <a:custGeom>
              <a:avLst/>
              <a:gdLst>
                <a:gd name="T0" fmla="*/ 336 w 339"/>
                <a:gd name="T1" fmla="*/ 317 h 339"/>
                <a:gd name="T2" fmla="*/ 320 w 339"/>
                <a:gd name="T3" fmla="*/ 294 h 339"/>
                <a:gd name="T4" fmla="*/ 304 w 339"/>
                <a:gd name="T5" fmla="*/ 274 h 339"/>
                <a:gd name="T6" fmla="*/ 289 w 339"/>
                <a:gd name="T7" fmla="*/ 256 h 339"/>
                <a:gd name="T8" fmla="*/ 274 w 339"/>
                <a:gd name="T9" fmla="*/ 240 h 339"/>
                <a:gd name="T10" fmla="*/ 258 w 339"/>
                <a:gd name="T11" fmla="*/ 224 h 339"/>
                <a:gd name="T12" fmla="*/ 240 w 339"/>
                <a:gd name="T13" fmla="*/ 207 h 339"/>
                <a:gd name="T14" fmla="*/ 220 w 339"/>
                <a:gd name="T15" fmla="*/ 188 h 339"/>
                <a:gd name="T16" fmla="*/ 197 w 339"/>
                <a:gd name="T17" fmla="*/ 166 h 339"/>
                <a:gd name="T18" fmla="*/ 183 w 339"/>
                <a:gd name="T19" fmla="*/ 153 h 339"/>
                <a:gd name="T20" fmla="*/ 168 w 339"/>
                <a:gd name="T21" fmla="*/ 140 h 339"/>
                <a:gd name="T22" fmla="*/ 153 w 339"/>
                <a:gd name="T23" fmla="*/ 127 h 339"/>
                <a:gd name="T24" fmla="*/ 139 w 339"/>
                <a:gd name="T25" fmla="*/ 114 h 339"/>
                <a:gd name="T26" fmla="*/ 122 w 339"/>
                <a:gd name="T27" fmla="*/ 101 h 339"/>
                <a:gd name="T28" fmla="*/ 108 w 339"/>
                <a:gd name="T29" fmla="*/ 86 h 339"/>
                <a:gd name="T30" fmla="*/ 93 w 339"/>
                <a:gd name="T31" fmla="*/ 73 h 339"/>
                <a:gd name="T32" fmla="*/ 80 w 339"/>
                <a:gd name="T33" fmla="*/ 60 h 339"/>
                <a:gd name="T34" fmla="*/ 72 w 339"/>
                <a:gd name="T35" fmla="*/ 52 h 339"/>
                <a:gd name="T36" fmla="*/ 65 w 339"/>
                <a:gd name="T37" fmla="*/ 46 h 339"/>
                <a:gd name="T38" fmla="*/ 57 w 339"/>
                <a:gd name="T39" fmla="*/ 37 h 339"/>
                <a:gd name="T40" fmla="*/ 50 w 339"/>
                <a:gd name="T41" fmla="*/ 29 h 339"/>
                <a:gd name="T42" fmla="*/ 42 w 339"/>
                <a:gd name="T43" fmla="*/ 23 h 339"/>
                <a:gd name="T44" fmla="*/ 36 w 339"/>
                <a:gd name="T45" fmla="*/ 15 h 339"/>
                <a:gd name="T46" fmla="*/ 28 w 339"/>
                <a:gd name="T47" fmla="*/ 8 h 339"/>
                <a:gd name="T48" fmla="*/ 19 w 339"/>
                <a:gd name="T49" fmla="*/ 0 h 339"/>
                <a:gd name="T50" fmla="*/ 14 w 339"/>
                <a:gd name="T51" fmla="*/ 6 h 339"/>
                <a:gd name="T52" fmla="*/ 10 w 339"/>
                <a:gd name="T53" fmla="*/ 11 h 339"/>
                <a:gd name="T54" fmla="*/ 5 w 339"/>
                <a:gd name="T55" fmla="*/ 18 h 339"/>
                <a:gd name="T56" fmla="*/ 0 w 339"/>
                <a:gd name="T57" fmla="*/ 23 h 339"/>
                <a:gd name="T58" fmla="*/ 8 w 339"/>
                <a:gd name="T59" fmla="*/ 31 h 339"/>
                <a:gd name="T60" fmla="*/ 16 w 339"/>
                <a:gd name="T61" fmla="*/ 39 h 339"/>
                <a:gd name="T62" fmla="*/ 24 w 339"/>
                <a:gd name="T63" fmla="*/ 47 h 339"/>
                <a:gd name="T64" fmla="*/ 32 w 339"/>
                <a:gd name="T65" fmla="*/ 54 h 339"/>
                <a:gd name="T66" fmla="*/ 39 w 339"/>
                <a:gd name="T67" fmla="*/ 62 h 339"/>
                <a:gd name="T68" fmla="*/ 47 w 339"/>
                <a:gd name="T69" fmla="*/ 70 h 339"/>
                <a:gd name="T70" fmla="*/ 55 w 339"/>
                <a:gd name="T71" fmla="*/ 78 h 339"/>
                <a:gd name="T72" fmla="*/ 63 w 339"/>
                <a:gd name="T73" fmla="*/ 86 h 339"/>
                <a:gd name="T74" fmla="*/ 73 w 339"/>
                <a:gd name="T75" fmla="*/ 98 h 339"/>
                <a:gd name="T76" fmla="*/ 83 w 339"/>
                <a:gd name="T77" fmla="*/ 109 h 339"/>
                <a:gd name="T78" fmla="*/ 93 w 339"/>
                <a:gd name="T79" fmla="*/ 121 h 339"/>
                <a:gd name="T80" fmla="*/ 104 w 339"/>
                <a:gd name="T81" fmla="*/ 132 h 339"/>
                <a:gd name="T82" fmla="*/ 114 w 339"/>
                <a:gd name="T83" fmla="*/ 145 h 339"/>
                <a:gd name="T84" fmla="*/ 125 w 339"/>
                <a:gd name="T85" fmla="*/ 157 h 339"/>
                <a:gd name="T86" fmla="*/ 135 w 339"/>
                <a:gd name="T87" fmla="*/ 168 h 339"/>
                <a:gd name="T88" fmla="*/ 145 w 339"/>
                <a:gd name="T89" fmla="*/ 179 h 339"/>
                <a:gd name="T90" fmla="*/ 163 w 339"/>
                <a:gd name="T91" fmla="*/ 199 h 339"/>
                <a:gd name="T92" fmla="*/ 184 w 339"/>
                <a:gd name="T93" fmla="*/ 222 h 339"/>
                <a:gd name="T94" fmla="*/ 207 w 339"/>
                <a:gd name="T95" fmla="*/ 246 h 339"/>
                <a:gd name="T96" fmla="*/ 232 w 339"/>
                <a:gd name="T97" fmla="*/ 269 h 339"/>
                <a:gd name="T98" fmla="*/ 258 w 339"/>
                <a:gd name="T99" fmla="*/ 292 h 339"/>
                <a:gd name="T100" fmla="*/ 281 w 339"/>
                <a:gd name="T101" fmla="*/ 313 h 339"/>
                <a:gd name="T102" fmla="*/ 304 w 339"/>
                <a:gd name="T103" fmla="*/ 330 h 339"/>
                <a:gd name="T104" fmla="*/ 323 w 339"/>
                <a:gd name="T105" fmla="*/ 339 h 339"/>
                <a:gd name="T106" fmla="*/ 331 w 339"/>
                <a:gd name="T107" fmla="*/ 339 h 339"/>
                <a:gd name="T108" fmla="*/ 338 w 339"/>
                <a:gd name="T109" fmla="*/ 335 h 339"/>
                <a:gd name="T110" fmla="*/ 339 w 339"/>
                <a:gd name="T111" fmla="*/ 328 h 339"/>
                <a:gd name="T112" fmla="*/ 336 w 339"/>
                <a:gd name="T113" fmla="*/ 317 h 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39" h="339">
                  <a:moveTo>
                    <a:pt x="336" y="317"/>
                  </a:moveTo>
                  <a:lnTo>
                    <a:pt x="320" y="294"/>
                  </a:lnTo>
                  <a:lnTo>
                    <a:pt x="304" y="274"/>
                  </a:lnTo>
                  <a:lnTo>
                    <a:pt x="289" y="256"/>
                  </a:lnTo>
                  <a:lnTo>
                    <a:pt x="274" y="240"/>
                  </a:lnTo>
                  <a:lnTo>
                    <a:pt x="258" y="224"/>
                  </a:lnTo>
                  <a:lnTo>
                    <a:pt x="240" y="207"/>
                  </a:lnTo>
                  <a:lnTo>
                    <a:pt x="220" y="188"/>
                  </a:lnTo>
                  <a:lnTo>
                    <a:pt x="197" y="166"/>
                  </a:lnTo>
                  <a:lnTo>
                    <a:pt x="183" y="153"/>
                  </a:lnTo>
                  <a:lnTo>
                    <a:pt x="168" y="140"/>
                  </a:lnTo>
                  <a:lnTo>
                    <a:pt x="153" y="127"/>
                  </a:lnTo>
                  <a:lnTo>
                    <a:pt x="139" y="114"/>
                  </a:lnTo>
                  <a:lnTo>
                    <a:pt x="122" y="101"/>
                  </a:lnTo>
                  <a:lnTo>
                    <a:pt x="108" y="86"/>
                  </a:lnTo>
                  <a:lnTo>
                    <a:pt x="93" y="73"/>
                  </a:lnTo>
                  <a:lnTo>
                    <a:pt x="80" y="60"/>
                  </a:lnTo>
                  <a:lnTo>
                    <a:pt x="72" y="52"/>
                  </a:lnTo>
                  <a:lnTo>
                    <a:pt x="65" y="46"/>
                  </a:lnTo>
                  <a:lnTo>
                    <a:pt x="57" y="37"/>
                  </a:lnTo>
                  <a:lnTo>
                    <a:pt x="50" y="29"/>
                  </a:lnTo>
                  <a:lnTo>
                    <a:pt x="42" y="23"/>
                  </a:lnTo>
                  <a:lnTo>
                    <a:pt x="36" y="15"/>
                  </a:lnTo>
                  <a:lnTo>
                    <a:pt x="28" y="8"/>
                  </a:lnTo>
                  <a:lnTo>
                    <a:pt x="19" y="0"/>
                  </a:lnTo>
                  <a:lnTo>
                    <a:pt x="14" y="6"/>
                  </a:lnTo>
                  <a:lnTo>
                    <a:pt x="10" y="11"/>
                  </a:lnTo>
                  <a:lnTo>
                    <a:pt x="5" y="18"/>
                  </a:lnTo>
                  <a:lnTo>
                    <a:pt x="0" y="23"/>
                  </a:lnTo>
                  <a:lnTo>
                    <a:pt x="8" y="31"/>
                  </a:lnTo>
                  <a:lnTo>
                    <a:pt x="16" y="39"/>
                  </a:lnTo>
                  <a:lnTo>
                    <a:pt x="24" y="47"/>
                  </a:lnTo>
                  <a:lnTo>
                    <a:pt x="32" y="54"/>
                  </a:lnTo>
                  <a:lnTo>
                    <a:pt x="39" y="62"/>
                  </a:lnTo>
                  <a:lnTo>
                    <a:pt x="47" y="70"/>
                  </a:lnTo>
                  <a:lnTo>
                    <a:pt x="55" y="78"/>
                  </a:lnTo>
                  <a:lnTo>
                    <a:pt x="63" y="86"/>
                  </a:lnTo>
                  <a:lnTo>
                    <a:pt x="73" y="98"/>
                  </a:lnTo>
                  <a:lnTo>
                    <a:pt x="83" y="109"/>
                  </a:lnTo>
                  <a:lnTo>
                    <a:pt x="93" y="121"/>
                  </a:lnTo>
                  <a:lnTo>
                    <a:pt x="104" y="132"/>
                  </a:lnTo>
                  <a:lnTo>
                    <a:pt x="114" y="145"/>
                  </a:lnTo>
                  <a:lnTo>
                    <a:pt x="125" y="157"/>
                  </a:lnTo>
                  <a:lnTo>
                    <a:pt x="135" y="168"/>
                  </a:lnTo>
                  <a:lnTo>
                    <a:pt x="145" y="179"/>
                  </a:lnTo>
                  <a:lnTo>
                    <a:pt x="163" y="199"/>
                  </a:lnTo>
                  <a:lnTo>
                    <a:pt x="184" y="222"/>
                  </a:lnTo>
                  <a:lnTo>
                    <a:pt x="207" y="246"/>
                  </a:lnTo>
                  <a:lnTo>
                    <a:pt x="232" y="269"/>
                  </a:lnTo>
                  <a:lnTo>
                    <a:pt x="258" y="292"/>
                  </a:lnTo>
                  <a:lnTo>
                    <a:pt x="281" y="313"/>
                  </a:lnTo>
                  <a:lnTo>
                    <a:pt x="304" y="330"/>
                  </a:lnTo>
                  <a:lnTo>
                    <a:pt x="323" y="339"/>
                  </a:lnTo>
                  <a:lnTo>
                    <a:pt x="331" y="339"/>
                  </a:lnTo>
                  <a:lnTo>
                    <a:pt x="338" y="335"/>
                  </a:lnTo>
                  <a:lnTo>
                    <a:pt x="339" y="328"/>
                  </a:lnTo>
                  <a:lnTo>
                    <a:pt x="336" y="317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2" name="Freeform 73"/>
            <p:cNvSpPr>
              <a:spLocks/>
            </p:cNvSpPr>
            <p:nvPr/>
          </p:nvSpPr>
          <p:spPr bwMode="auto">
            <a:xfrm>
              <a:off x="2906713" y="3379788"/>
              <a:ext cx="263525" cy="265113"/>
            </a:xfrm>
            <a:custGeom>
              <a:avLst/>
              <a:gdLst>
                <a:gd name="T0" fmla="*/ 330 w 333"/>
                <a:gd name="T1" fmla="*/ 314 h 335"/>
                <a:gd name="T2" fmla="*/ 312 w 333"/>
                <a:gd name="T3" fmla="*/ 292 h 335"/>
                <a:gd name="T4" fmla="*/ 297 w 333"/>
                <a:gd name="T5" fmla="*/ 273 h 335"/>
                <a:gd name="T6" fmla="*/ 281 w 333"/>
                <a:gd name="T7" fmla="*/ 256 h 335"/>
                <a:gd name="T8" fmla="*/ 266 w 333"/>
                <a:gd name="T9" fmla="*/ 240 h 335"/>
                <a:gd name="T10" fmla="*/ 250 w 333"/>
                <a:gd name="T11" fmla="*/ 225 h 335"/>
                <a:gd name="T12" fmla="*/ 234 w 333"/>
                <a:gd name="T13" fmla="*/ 207 h 335"/>
                <a:gd name="T14" fmla="*/ 212 w 333"/>
                <a:gd name="T15" fmla="*/ 190 h 335"/>
                <a:gd name="T16" fmla="*/ 189 w 333"/>
                <a:gd name="T17" fmla="*/ 167 h 335"/>
                <a:gd name="T18" fmla="*/ 175 w 333"/>
                <a:gd name="T19" fmla="*/ 154 h 335"/>
                <a:gd name="T20" fmla="*/ 160 w 333"/>
                <a:gd name="T21" fmla="*/ 141 h 335"/>
                <a:gd name="T22" fmla="*/ 145 w 333"/>
                <a:gd name="T23" fmla="*/ 127 h 335"/>
                <a:gd name="T24" fmla="*/ 131 w 333"/>
                <a:gd name="T25" fmla="*/ 114 h 335"/>
                <a:gd name="T26" fmla="*/ 116 w 333"/>
                <a:gd name="T27" fmla="*/ 101 h 335"/>
                <a:gd name="T28" fmla="*/ 103 w 333"/>
                <a:gd name="T29" fmla="*/ 87 h 335"/>
                <a:gd name="T30" fmla="*/ 88 w 333"/>
                <a:gd name="T31" fmla="*/ 74 h 335"/>
                <a:gd name="T32" fmla="*/ 75 w 333"/>
                <a:gd name="T33" fmla="*/ 61 h 335"/>
                <a:gd name="T34" fmla="*/ 15 w 333"/>
                <a:gd name="T35" fmla="*/ 0 h 335"/>
                <a:gd name="T36" fmla="*/ 0 w 333"/>
                <a:gd name="T37" fmla="*/ 18 h 335"/>
                <a:gd name="T38" fmla="*/ 62 w 333"/>
                <a:gd name="T39" fmla="*/ 82 h 335"/>
                <a:gd name="T40" fmla="*/ 145 w 333"/>
                <a:gd name="T41" fmla="*/ 173 h 335"/>
                <a:gd name="T42" fmla="*/ 163 w 333"/>
                <a:gd name="T43" fmla="*/ 193 h 335"/>
                <a:gd name="T44" fmla="*/ 185 w 333"/>
                <a:gd name="T45" fmla="*/ 216 h 335"/>
                <a:gd name="T46" fmla="*/ 207 w 333"/>
                <a:gd name="T47" fmla="*/ 239 h 335"/>
                <a:gd name="T48" fmla="*/ 232 w 333"/>
                <a:gd name="T49" fmla="*/ 263 h 335"/>
                <a:gd name="T50" fmla="*/ 256 w 333"/>
                <a:gd name="T51" fmla="*/ 286 h 335"/>
                <a:gd name="T52" fmla="*/ 281 w 333"/>
                <a:gd name="T53" fmla="*/ 307 h 335"/>
                <a:gd name="T54" fmla="*/ 302 w 333"/>
                <a:gd name="T55" fmla="*/ 323 h 335"/>
                <a:gd name="T56" fmla="*/ 320 w 333"/>
                <a:gd name="T57" fmla="*/ 335 h 335"/>
                <a:gd name="T58" fmla="*/ 327 w 333"/>
                <a:gd name="T59" fmla="*/ 335 h 335"/>
                <a:gd name="T60" fmla="*/ 332 w 333"/>
                <a:gd name="T61" fmla="*/ 332 h 335"/>
                <a:gd name="T62" fmla="*/ 333 w 333"/>
                <a:gd name="T63" fmla="*/ 325 h 335"/>
                <a:gd name="T64" fmla="*/ 330 w 333"/>
                <a:gd name="T65" fmla="*/ 314 h 3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3" h="335">
                  <a:moveTo>
                    <a:pt x="330" y="314"/>
                  </a:moveTo>
                  <a:lnTo>
                    <a:pt x="312" y="292"/>
                  </a:lnTo>
                  <a:lnTo>
                    <a:pt x="297" y="273"/>
                  </a:lnTo>
                  <a:lnTo>
                    <a:pt x="281" y="256"/>
                  </a:lnTo>
                  <a:lnTo>
                    <a:pt x="266" y="240"/>
                  </a:lnTo>
                  <a:lnTo>
                    <a:pt x="250" y="225"/>
                  </a:lnTo>
                  <a:lnTo>
                    <a:pt x="234" y="207"/>
                  </a:lnTo>
                  <a:lnTo>
                    <a:pt x="212" y="190"/>
                  </a:lnTo>
                  <a:lnTo>
                    <a:pt x="189" y="167"/>
                  </a:lnTo>
                  <a:lnTo>
                    <a:pt x="175" y="154"/>
                  </a:lnTo>
                  <a:lnTo>
                    <a:pt x="160" y="141"/>
                  </a:lnTo>
                  <a:lnTo>
                    <a:pt x="145" y="127"/>
                  </a:lnTo>
                  <a:lnTo>
                    <a:pt x="131" y="114"/>
                  </a:lnTo>
                  <a:lnTo>
                    <a:pt x="116" y="101"/>
                  </a:lnTo>
                  <a:lnTo>
                    <a:pt x="103" y="87"/>
                  </a:lnTo>
                  <a:lnTo>
                    <a:pt x="88" y="74"/>
                  </a:lnTo>
                  <a:lnTo>
                    <a:pt x="75" y="61"/>
                  </a:lnTo>
                  <a:lnTo>
                    <a:pt x="15" y="0"/>
                  </a:lnTo>
                  <a:lnTo>
                    <a:pt x="0" y="18"/>
                  </a:lnTo>
                  <a:lnTo>
                    <a:pt x="62" y="82"/>
                  </a:lnTo>
                  <a:lnTo>
                    <a:pt x="145" y="173"/>
                  </a:lnTo>
                  <a:lnTo>
                    <a:pt x="163" y="193"/>
                  </a:lnTo>
                  <a:lnTo>
                    <a:pt x="185" y="216"/>
                  </a:lnTo>
                  <a:lnTo>
                    <a:pt x="207" y="239"/>
                  </a:lnTo>
                  <a:lnTo>
                    <a:pt x="232" y="263"/>
                  </a:lnTo>
                  <a:lnTo>
                    <a:pt x="256" y="286"/>
                  </a:lnTo>
                  <a:lnTo>
                    <a:pt x="281" y="307"/>
                  </a:lnTo>
                  <a:lnTo>
                    <a:pt x="302" y="323"/>
                  </a:lnTo>
                  <a:lnTo>
                    <a:pt x="320" y="335"/>
                  </a:lnTo>
                  <a:lnTo>
                    <a:pt x="327" y="335"/>
                  </a:lnTo>
                  <a:lnTo>
                    <a:pt x="332" y="332"/>
                  </a:lnTo>
                  <a:lnTo>
                    <a:pt x="333" y="325"/>
                  </a:lnTo>
                  <a:lnTo>
                    <a:pt x="330" y="314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3" name="Rectangle 74"/>
            <p:cNvSpPr>
              <a:spLocks noChangeArrowheads="1"/>
            </p:cNvSpPr>
            <p:nvPr/>
          </p:nvSpPr>
          <p:spPr bwMode="auto">
            <a:xfrm>
              <a:off x="2246313" y="3598863"/>
              <a:ext cx="114300" cy="11113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4" name="Freeform 75"/>
            <p:cNvSpPr>
              <a:spLocks/>
            </p:cNvSpPr>
            <p:nvPr/>
          </p:nvSpPr>
          <p:spPr bwMode="auto">
            <a:xfrm>
              <a:off x="2233613" y="3622675"/>
              <a:ext cx="155575" cy="385763"/>
            </a:xfrm>
            <a:custGeom>
              <a:avLst/>
              <a:gdLst>
                <a:gd name="T0" fmla="*/ 149 w 196"/>
                <a:gd name="T1" fmla="*/ 467 h 485"/>
                <a:gd name="T2" fmla="*/ 165 w 196"/>
                <a:gd name="T3" fmla="*/ 438 h 485"/>
                <a:gd name="T4" fmla="*/ 178 w 196"/>
                <a:gd name="T5" fmla="*/ 412 h 485"/>
                <a:gd name="T6" fmla="*/ 187 w 196"/>
                <a:gd name="T7" fmla="*/ 385 h 485"/>
                <a:gd name="T8" fmla="*/ 193 w 196"/>
                <a:gd name="T9" fmla="*/ 361 h 485"/>
                <a:gd name="T10" fmla="*/ 195 w 196"/>
                <a:gd name="T11" fmla="*/ 335 h 485"/>
                <a:gd name="T12" fmla="*/ 196 w 196"/>
                <a:gd name="T13" fmla="*/ 307 h 485"/>
                <a:gd name="T14" fmla="*/ 195 w 196"/>
                <a:gd name="T15" fmla="*/ 278 h 485"/>
                <a:gd name="T16" fmla="*/ 193 w 196"/>
                <a:gd name="T17" fmla="*/ 245 h 485"/>
                <a:gd name="T18" fmla="*/ 183 w 196"/>
                <a:gd name="T19" fmla="*/ 206 h 485"/>
                <a:gd name="T20" fmla="*/ 173 w 196"/>
                <a:gd name="T21" fmla="*/ 165 h 485"/>
                <a:gd name="T22" fmla="*/ 164 w 196"/>
                <a:gd name="T23" fmla="*/ 124 h 485"/>
                <a:gd name="T24" fmla="*/ 154 w 196"/>
                <a:gd name="T25" fmla="*/ 85 h 485"/>
                <a:gd name="T26" fmla="*/ 155 w 196"/>
                <a:gd name="T27" fmla="*/ 0 h 485"/>
                <a:gd name="T28" fmla="*/ 36 w 196"/>
                <a:gd name="T29" fmla="*/ 3 h 485"/>
                <a:gd name="T30" fmla="*/ 36 w 196"/>
                <a:gd name="T31" fmla="*/ 92 h 485"/>
                <a:gd name="T32" fmla="*/ 13 w 196"/>
                <a:gd name="T33" fmla="*/ 219 h 485"/>
                <a:gd name="T34" fmla="*/ 7 w 196"/>
                <a:gd name="T35" fmla="*/ 245 h 485"/>
                <a:gd name="T36" fmla="*/ 4 w 196"/>
                <a:gd name="T37" fmla="*/ 278 h 485"/>
                <a:gd name="T38" fmla="*/ 0 w 196"/>
                <a:gd name="T39" fmla="*/ 314 h 485"/>
                <a:gd name="T40" fmla="*/ 2 w 196"/>
                <a:gd name="T41" fmla="*/ 351 h 485"/>
                <a:gd name="T42" fmla="*/ 7 w 196"/>
                <a:gd name="T43" fmla="*/ 387 h 485"/>
                <a:gd name="T44" fmla="*/ 17 w 196"/>
                <a:gd name="T45" fmla="*/ 420 h 485"/>
                <a:gd name="T46" fmla="*/ 33 w 196"/>
                <a:gd name="T47" fmla="*/ 448 h 485"/>
                <a:gd name="T48" fmla="*/ 56 w 196"/>
                <a:gd name="T49" fmla="*/ 469 h 485"/>
                <a:gd name="T50" fmla="*/ 67 w 196"/>
                <a:gd name="T51" fmla="*/ 475 h 485"/>
                <a:gd name="T52" fmla="*/ 80 w 196"/>
                <a:gd name="T53" fmla="*/ 480 h 485"/>
                <a:gd name="T54" fmla="*/ 92 w 196"/>
                <a:gd name="T55" fmla="*/ 483 h 485"/>
                <a:gd name="T56" fmla="*/ 103 w 196"/>
                <a:gd name="T57" fmla="*/ 485 h 485"/>
                <a:gd name="T58" fmla="*/ 115 w 196"/>
                <a:gd name="T59" fmla="*/ 483 h 485"/>
                <a:gd name="T60" fmla="*/ 126 w 196"/>
                <a:gd name="T61" fmla="*/ 480 h 485"/>
                <a:gd name="T62" fmla="*/ 138 w 196"/>
                <a:gd name="T63" fmla="*/ 475 h 485"/>
                <a:gd name="T64" fmla="*/ 149 w 196"/>
                <a:gd name="T65" fmla="*/ 467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6" h="485">
                  <a:moveTo>
                    <a:pt x="149" y="467"/>
                  </a:moveTo>
                  <a:lnTo>
                    <a:pt x="165" y="438"/>
                  </a:lnTo>
                  <a:lnTo>
                    <a:pt x="178" y="412"/>
                  </a:lnTo>
                  <a:lnTo>
                    <a:pt x="187" y="385"/>
                  </a:lnTo>
                  <a:lnTo>
                    <a:pt x="193" y="361"/>
                  </a:lnTo>
                  <a:lnTo>
                    <a:pt x="195" y="335"/>
                  </a:lnTo>
                  <a:lnTo>
                    <a:pt x="196" y="307"/>
                  </a:lnTo>
                  <a:lnTo>
                    <a:pt x="195" y="278"/>
                  </a:lnTo>
                  <a:lnTo>
                    <a:pt x="193" y="245"/>
                  </a:lnTo>
                  <a:lnTo>
                    <a:pt x="183" y="206"/>
                  </a:lnTo>
                  <a:lnTo>
                    <a:pt x="173" y="165"/>
                  </a:lnTo>
                  <a:lnTo>
                    <a:pt x="164" y="124"/>
                  </a:lnTo>
                  <a:lnTo>
                    <a:pt x="154" y="85"/>
                  </a:lnTo>
                  <a:lnTo>
                    <a:pt x="155" y="0"/>
                  </a:lnTo>
                  <a:lnTo>
                    <a:pt x="36" y="3"/>
                  </a:lnTo>
                  <a:lnTo>
                    <a:pt x="36" y="92"/>
                  </a:lnTo>
                  <a:lnTo>
                    <a:pt x="13" y="219"/>
                  </a:lnTo>
                  <a:lnTo>
                    <a:pt x="7" y="245"/>
                  </a:lnTo>
                  <a:lnTo>
                    <a:pt x="4" y="278"/>
                  </a:lnTo>
                  <a:lnTo>
                    <a:pt x="0" y="314"/>
                  </a:lnTo>
                  <a:lnTo>
                    <a:pt x="2" y="351"/>
                  </a:lnTo>
                  <a:lnTo>
                    <a:pt x="7" y="387"/>
                  </a:lnTo>
                  <a:lnTo>
                    <a:pt x="17" y="420"/>
                  </a:lnTo>
                  <a:lnTo>
                    <a:pt x="33" y="448"/>
                  </a:lnTo>
                  <a:lnTo>
                    <a:pt x="56" y="469"/>
                  </a:lnTo>
                  <a:lnTo>
                    <a:pt x="67" y="475"/>
                  </a:lnTo>
                  <a:lnTo>
                    <a:pt x="80" y="480"/>
                  </a:lnTo>
                  <a:lnTo>
                    <a:pt x="92" y="483"/>
                  </a:lnTo>
                  <a:lnTo>
                    <a:pt x="103" y="485"/>
                  </a:lnTo>
                  <a:lnTo>
                    <a:pt x="115" y="483"/>
                  </a:lnTo>
                  <a:lnTo>
                    <a:pt x="126" y="480"/>
                  </a:lnTo>
                  <a:lnTo>
                    <a:pt x="138" y="475"/>
                  </a:lnTo>
                  <a:lnTo>
                    <a:pt x="149" y="46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5" name="Freeform 76"/>
            <p:cNvSpPr>
              <a:spLocks/>
            </p:cNvSpPr>
            <p:nvPr/>
          </p:nvSpPr>
          <p:spPr bwMode="auto">
            <a:xfrm>
              <a:off x="2252663" y="3622675"/>
              <a:ext cx="115888" cy="384175"/>
            </a:xfrm>
            <a:custGeom>
              <a:avLst/>
              <a:gdLst>
                <a:gd name="T0" fmla="*/ 109 w 145"/>
                <a:gd name="T1" fmla="*/ 467 h 483"/>
                <a:gd name="T2" fmla="*/ 132 w 145"/>
                <a:gd name="T3" fmla="*/ 412 h 483"/>
                <a:gd name="T4" fmla="*/ 142 w 145"/>
                <a:gd name="T5" fmla="*/ 361 h 483"/>
                <a:gd name="T6" fmla="*/ 145 w 145"/>
                <a:gd name="T7" fmla="*/ 307 h 483"/>
                <a:gd name="T8" fmla="*/ 142 w 145"/>
                <a:gd name="T9" fmla="*/ 245 h 483"/>
                <a:gd name="T10" fmla="*/ 135 w 145"/>
                <a:gd name="T11" fmla="*/ 206 h 483"/>
                <a:gd name="T12" fmla="*/ 129 w 145"/>
                <a:gd name="T13" fmla="*/ 165 h 483"/>
                <a:gd name="T14" fmla="*/ 122 w 145"/>
                <a:gd name="T15" fmla="*/ 124 h 483"/>
                <a:gd name="T16" fmla="*/ 114 w 145"/>
                <a:gd name="T17" fmla="*/ 85 h 483"/>
                <a:gd name="T18" fmla="*/ 114 w 145"/>
                <a:gd name="T19" fmla="*/ 0 h 483"/>
                <a:gd name="T20" fmla="*/ 26 w 145"/>
                <a:gd name="T21" fmla="*/ 3 h 483"/>
                <a:gd name="T22" fmla="*/ 26 w 145"/>
                <a:gd name="T23" fmla="*/ 92 h 483"/>
                <a:gd name="T24" fmla="*/ 8 w 145"/>
                <a:gd name="T25" fmla="*/ 219 h 483"/>
                <a:gd name="T26" fmla="*/ 5 w 145"/>
                <a:gd name="T27" fmla="*/ 245 h 483"/>
                <a:gd name="T28" fmla="*/ 1 w 145"/>
                <a:gd name="T29" fmla="*/ 278 h 483"/>
                <a:gd name="T30" fmla="*/ 0 w 145"/>
                <a:gd name="T31" fmla="*/ 314 h 483"/>
                <a:gd name="T32" fmla="*/ 0 w 145"/>
                <a:gd name="T33" fmla="*/ 351 h 483"/>
                <a:gd name="T34" fmla="*/ 5 w 145"/>
                <a:gd name="T35" fmla="*/ 387 h 483"/>
                <a:gd name="T36" fmla="*/ 11 w 145"/>
                <a:gd name="T37" fmla="*/ 420 h 483"/>
                <a:gd name="T38" fmla="*/ 24 w 145"/>
                <a:gd name="T39" fmla="*/ 448 h 483"/>
                <a:gd name="T40" fmla="*/ 41 w 145"/>
                <a:gd name="T41" fmla="*/ 469 h 483"/>
                <a:gd name="T42" fmla="*/ 49 w 145"/>
                <a:gd name="T43" fmla="*/ 475 h 483"/>
                <a:gd name="T44" fmla="*/ 57 w 145"/>
                <a:gd name="T45" fmla="*/ 479 h 483"/>
                <a:gd name="T46" fmla="*/ 65 w 145"/>
                <a:gd name="T47" fmla="*/ 482 h 483"/>
                <a:gd name="T48" fmla="*/ 73 w 145"/>
                <a:gd name="T49" fmla="*/ 483 h 483"/>
                <a:gd name="T50" fmla="*/ 83 w 145"/>
                <a:gd name="T51" fmla="*/ 482 h 483"/>
                <a:gd name="T52" fmla="*/ 91 w 145"/>
                <a:gd name="T53" fmla="*/ 480 h 483"/>
                <a:gd name="T54" fmla="*/ 101 w 145"/>
                <a:gd name="T55" fmla="*/ 475 h 483"/>
                <a:gd name="T56" fmla="*/ 109 w 145"/>
                <a:gd name="T57" fmla="*/ 467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45" h="483">
                  <a:moveTo>
                    <a:pt x="109" y="467"/>
                  </a:moveTo>
                  <a:lnTo>
                    <a:pt x="132" y="412"/>
                  </a:lnTo>
                  <a:lnTo>
                    <a:pt x="142" y="361"/>
                  </a:lnTo>
                  <a:lnTo>
                    <a:pt x="145" y="307"/>
                  </a:lnTo>
                  <a:lnTo>
                    <a:pt x="142" y="245"/>
                  </a:lnTo>
                  <a:lnTo>
                    <a:pt x="135" y="206"/>
                  </a:lnTo>
                  <a:lnTo>
                    <a:pt x="129" y="165"/>
                  </a:lnTo>
                  <a:lnTo>
                    <a:pt x="122" y="124"/>
                  </a:lnTo>
                  <a:lnTo>
                    <a:pt x="114" y="85"/>
                  </a:lnTo>
                  <a:lnTo>
                    <a:pt x="114" y="0"/>
                  </a:lnTo>
                  <a:lnTo>
                    <a:pt x="26" y="3"/>
                  </a:lnTo>
                  <a:lnTo>
                    <a:pt x="26" y="92"/>
                  </a:lnTo>
                  <a:lnTo>
                    <a:pt x="8" y="219"/>
                  </a:lnTo>
                  <a:lnTo>
                    <a:pt x="5" y="245"/>
                  </a:lnTo>
                  <a:lnTo>
                    <a:pt x="1" y="278"/>
                  </a:lnTo>
                  <a:lnTo>
                    <a:pt x="0" y="314"/>
                  </a:lnTo>
                  <a:lnTo>
                    <a:pt x="0" y="351"/>
                  </a:lnTo>
                  <a:lnTo>
                    <a:pt x="5" y="387"/>
                  </a:lnTo>
                  <a:lnTo>
                    <a:pt x="11" y="420"/>
                  </a:lnTo>
                  <a:lnTo>
                    <a:pt x="24" y="448"/>
                  </a:lnTo>
                  <a:lnTo>
                    <a:pt x="41" y="469"/>
                  </a:lnTo>
                  <a:lnTo>
                    <a:pt x="49" y="475"/>
                  </a:lnTo>
                  <a:lnTo>
                    <a:pt x="57" y="479"/>
                  </a:lnTo>
                  <a:lnTo>
                    <a:pt x="65" y="482"/>
                  </a:lnTo>
                  <a:lnTo>
                    <a:pt x="73" y="483"/>
                  </a:lnTo>
                  <a:lnTo>
                    <a:pt x="83" y="482"/>
                  </a:lnTo>
                  <a:lnTo>
                    <a:pt x="91" y="480"/>
                  </a:lnTo>
                  <a:lnTo>
                    <a:pt x="101" y="475"/>
                  </a:lnTo>
                  <a:lnTo>
                    <a:pt x="109" y="467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6" name="Freeform 77"/>
            <p:cNvSpPr>
              <a:spLocks/>
            </p:cNvSpPr>
            <p:nvPr/>
          </p:nvSpPr>
          <p:spPr bwMode="auto">
            <a:xfrm>
              <a:off x="2255838" y="3622675"/>
              <a:ext cx="106363" cy="381000"/>
            </a:xfrm>
            <a:custGeom>
              <a:avLst/>
              <a:gdLst>
                <a:gd name="T0" fmla="*/ 101 w 134"/>
                <a:gd name="T1" fmla="*/ 466 h 480"/>
                <a:gd name="T2" fmla="*/ 122 w 134"/>
                <a:gd name="T3" fmla="*/ 410 h 480"/>
                <a:gd name="T4" fmla="*/ 132 w 134"/>
                <a:gd name="T5" fmla="*/ 359 h 480"/>
                <a:gd name="T6" fmla="*/ 134 w 134"/>
                <a:gd name="T7" fmla="*/ 307 h 480"/>
                <a:gd name="T8" fmla="*/ 132 w 134"/>
                <a:gd name="T9" fmla="*/ 245 h 480"/>
                <a:gd name="T10" fmla="*/ 125 w 134"/>
                <a:gd name="T11" fmla="*/ 206 h 480"/>
                <a:gd name="T12" fmla="*/ 119 w 134"/>
                <a:gd name="T13" fmla="*/ 165 h 480"/>
                <a:gd name="T14" fmla="*/ 112 w 134"/>
                <a:gd name="T15" fmla="*/ 124 h 480"/>
                <a:gd name="T16" fmla="*/ 106 w 134"/>
                <a:gd name="T17" fmla="*/ 85 h 480"/>
                <a:gd name="T18" fmla="*/ 106 w 134"/>
                <a:gd name="T19" fmla="*/ 64 h 480"/>
                <a:gd name="T20" fmla="*/ 106 w 134"/>
                <a:gd name="T21" fmla="*/ 43 h 480"/>
                <a:gd name="T22" fmla="*/ 106 w 134"/>
                <a:gd name="T23" fmla="*/ 21 h 480"/>
                <a:gd name="T24" fmla="*/ 106 w 134"/>
                <a:gd name="T25" fmla="*/ 0 h 480"/>
                <a:gd name="T26" fmla="*/ 96 w 134"/>
                <a:gd name="T27" fmla="*/ 0 h 480"/>
                <a:gd name="T28" fmla="*/ 85 w 134"/>
                <a:gd name="T29" fmla="*/ 2 h 480"/>
                <a:gd name="T30" fmla="*/ 75 w 134"/>
                <a:gd name="T31" fmla="*/ 2 h 480"/>
                <a:gd name="T32" fmla="*/ 65 w 134"/>
                <a:gd name="T33" fmla="*/ 2 h 480"/>
                <a:gd name="T34" fmla="*/ 54 w 134"/>
                <a:gd name="T35" fmla="*/ 2 h 480"/>
                <a:gd name="T36" fmla="*/ 44 w 134"/>
                <a:gd name="T37" fmla="*/ 2 h 480"/>
                <a:gd name="T38" fmla="*/ 34 w 134"/>
                <a:gd name="T39" fmla="*/ 3 h 480"/>
                <a:gd name="T40" fmla="*/ 24 w 134"/>
                <a:gd name="T41" fmla="*/ 3 h 480"/>
                <a:gd name="T42" fmla="*/ 23 w 134"/>
                <a:gd name="T43" fmla="*/ 25 h 480"/>
                <a:gd name="T44" fmla="*/ 23 w 134"/>
                <a:gd name="T45" fmla="*/ 47 h 480"/>
                <a:gd name="T46" fmla="*/ 23 w 134"/>
                <a:gd name="T47" fmla="*/ 69 h 480"/>
                <a:gd name="T48" fmla="*/ 23 w 134"/>
                <a:gd name="T49" fmla="*/ 92 h 480"/>
                <a:gd name="T50" fmla="*/ 19 w 134"/>
                <a:gd name="T51" fmla="*/ 123 h 480"/>
                <a:gd name="T52" fmla="*/ 16 w 134"/>
                <a:gd name="T53" fmla="*/ 155 h 480"/>
                <a:gd name="T54" fmla="*/ 11 w 134"/>
                <a:gd name="T55" fmla="*/ 186 h 480"/>
                <a:gd name="T56" fmla="*/ 8 w 134"/>
                <a:gd name="T57" fmla="*/ 219 h 480"/>
                <a:gd name="T58" fmla="*/ 5 w 134"/>
                <a:gd name="T59" fmla="*/ 245 h 480"/>
                <a:gd name="T60" fmla="*/ 1 w 134"/>
                <a:gd name="T61" fmla="*/ 278 h 480"/>
                <a:gd name="T62" fmla="*/ 0 w 134"/>
                <a:gd name="T63" fmla="*/ 314 h 480"/>
                <a:gd name="T64" fmla="*/ 0 w 134"/>
                <a:gd name="T65" fmla="*/ 350 h 480"/>
                <a:gd name="T66" fmla="*/ 3 w 134"/>
                <a:gd name="T67" fmla="*/ 385 h 480"/>
                <a:gd name="T68" fmla="*/ 11 w 134"/>
                <a:gd name="T69" fmla="*/ 418 h 480"/>
                <a:gd name="T70" fmla="*/ 21 w 134"/>
                <a:gd name="T71" fmla="*/ 446 h 480"/>
                <a:gd name="T72" fmla="*/ 37 w 134"/>
                <a:gd name="T73" fmla="*/ 467 h 480"/>
                <a:gd name="T74" fmla="*/ 45 w 134"/>
                <a:gd name="T75" fmla="*/ 472 h 480"/>
                <a:gd name="T76" fmla="*/ 52 w 134"/>
                <a:gd name="T77" fmla="*/ 477 h 480"/>
                <a:gd name="T78" fmla="*/ 60 w 134"/>
                <a:gd name="T79" fmla="*/ 480 h 480"/>
                <a:gd name="T80" fmla="*/ 68 w 134"/>
                <a:gd name="T81" fmla="*/ 480 h 480"/>
                <a:gd name="T82" fmla="*/ 77 w 134"/>
                <a:gd name="T83" fmla="*/ 480 h 480"/>
                <a:gd name="T84" fmla="*/ 85 w 134"/>
                <a:gd name="T85" fmla="*/ 477 h 480"/>
                <a:gd name="T86" fmla="*/ 93 w 134"/>
                <a:gd name="T87" fmla="*/ 472 h 480"/>
                <a:gd name="T88" fmla="*/ 101 w 134"/>
                <a:gd name="T89" fmla="*/ 466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4" h="480">
                  <a:moveTo>
                    <a:pt x="101" y="466"/>
                  </a:moveTo>
                  <a:lnTo>
                    <a:pt x="122" y="410"/>
                  </a:lnTo>
                  <a:lnTo>
                    <a:pt x="132" y="359"/>
                  </a:lnTo>
                  <a:lnTo>
                    <a:pt x="134" y="307"/>
                  </a:lnTo>
                  <a:lnTo>
                    <a:pt x="132" y="245"/>
                  </a:lnTo>
                  <a:lnTo>
                    <a:pt x="125" y="206"/>
                  </a:lnTo>
                  <a:lnTo>
                    <a:pt x="119" y="165"/>
                  </a:lnTo>
                  <a:lnTo>
                    <a:pt x="112" y="124"/>
                  </a:lnTo>
                  <a:lnTo>
                    <a:pt x="106" y="85"/>
                  </a:lnTo>
                  <a:lnTo>
                    <a:pt x="106" y="64"/>
                  </a:lnTo>
                  <a:lnTo>
                    <a:pt x="106" y="43"/>
                  </a:lnTo>
                  <a:lnTo>
                    <a:pt x="106" y="21"/>
                  </a:lnTo>
                  <a:lnTo>
                    <a:pt x="106" y="0"/>
                  </a:lnTo>
                  <a:lnTo>
                    <a:pt x="96" y="0"/>
                  </a:lnTo>
                  <a:lnTo>
                    <a:pt x="85" y="2"/>
                  </a:lnTo>
                  <a:lnTo>
                    <a:pt x="75" y="2"/>
                  </a:lnTo>
                  <a:lnTo>
                    <a:pt x="65" y="2"/>
                  </a:lnTo>
                  <a:lnTo>
                    <a:pt x="54" y="2"/>
                  </a:lnTo>
                  <a:lnTo>
                    <a:pt x="44" y="2"/>
                  </a:lnTo>
                  <a:lnTo>
                    <a:pt x="34" y="3"/>
                  </a:lnTo>
                  <a:lnTo>
                    <a:pt x="24" y="3"/>
                  </a:lnTo>
                  <a:lnTo>
                    <a:pt x="23" y="25"/>
                  </a:lnTo>
                  <a:lnTo>
                    <a:pt x="23" y="47"/>
                  </a:lnTo>
                  <a:lnTo>
                    <a:pt x="23" y="69"/>
                  </a:lnTo>
                  <a:lnTo>
                    <a:pt x="23" y="92"/>
                  </a:lnTo>
                  <a:lnTo>
                    <a:pt x="19" y="123"/>
                  </a:lnTo>
                  <a:lnTo>
                    <a:pt x="16" y="155"/>
                  </a:lnTo>
                  <a:lnTo>
                    <a:pt x="11" y="186"/>
                  </a:lnTo>
                  <a:lnTo>
                    <a:pt x="8" y="219"/>
                  </a:lnTo>
                  <a:lnTo>
                    <a:pt x="5" y="245"/>
                  </a:lnTo>
                  <a:lnTo>
                    <a:pt x="1" y="278"/>
                  </a:lnTo>
                  <a:lnTo>
                    <a:pt x="0" y="314"/>
                  </a:lnTo>
                  <a:lnTo>
                    <a:pt x="0" y="350"/>
                  </a:lnTo>
                  <a:lnTo>
                    <a:pt x="3" y="385"/>
                  </a:lnTo>
                  <a:lnTo>
                    <a:pt x="11" y="418"/>
                  </a:lnTo>
                  <a:lnTo>
                    <a:pt x="21" y="446"/>
                  </a:lnTo>
                  <a:lnTo>
                    <a:pt x="37" y="467"/>
                  </a:lnTo>
                  <a:lnTo>
                    <a:pt x="45" y="472"/>
                  </a:lnTo>
                  <a:lnTo>
                    <a:pt x="52" y="477"/>
                  </a:lnTo>
                  <a:lnTo>
                    <a:pt x="60" y="480"/>
                  </a:lnTo>
                  <a:lnTo>
                    <a:pt x="68" y="480"/>
                  </a:lnTo>
                  <a:lnTo>
                    <a:pt x="77" y="480"/>
                  </a:lnTo>
                  <a:lnTo>
                    <a:pt x="85" y="477"/>
                  </a:lnTo>
                  <a:lnTo>
                    <a:pt x="93" y="472"/>
                  </a:lnTo>
                  <a:lnTo>
                    <a:pt x="101" y="466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7" name="Freeform 78"/>
            <p:cNvSpPr>
              <a:spLocks/>
            </p:cNvSpPr>
            <p:nvPr/>
          </p:nvSpPr>
          <p:spPr bwMode="auto">
            <a:xfrm>
              <a:off x="2260601" y="3622675"/>
              <a:ext cx="98425" cy="379413"/>
            </a:xfrm>
            <a:custGeom>
              <a:avLst/>
              <a:gdLst>
                <a:gd name="T0" fmla="*/ 93 w 124"/>
                <a:gd name="T1" fmla="*/ 462 h 479"/>
                <a:gd name="T2" fmla="*/ 112 w 124"/>
                <a:gd name="T3" fmla="*/ 408 h 479"/>
                <a:gd name="T4" fmla="*/ 122 w 124"/>
                <a:gd name="T5" fmla="*/ 359 h 479"/>
                <a:gd name="T6" fmla="*/ 124 w 124"/>
                <a:gd name="T7" fmla="*/ 307 h 479"/>
                <a:gd name="T8" fmla="*/ 120 w 124"/>
                <a:gd name="T9" fmla="*/ 245 h 479"/>
                <a:gd name="T10" fmla="*/ 116 w 124"/>
                <a:gd name="T11" fmla="*/ 206 h 479"/>
                <a:gd name="T12" fmla="*/ 109 w 124"/>
                <a:gd name="T13" fmla="*/ 165 h 479"/>
                <a:gd name="T14" fmla="*/ 103 w 124"/>
                <a:gd name="T15" fmla="*/ 124 h 479"/>
                <a:gd name="T16" fmla="*/ 96 w 124"/>
                <a:gd name="T17" fmla="*/ 85 h 479"/>
                <a:gd name="T18" fmla="*/ 96 w 124"/>
                <a:gd name="T19" fmla="*/ 64 h 479"/>
                <a:gd name="T20" fmla="*/ 96 w 124"/>
                <a:gd name="T21" fmla="*/ 43 h 479"/>
                <a:gd name="T22" fmla="*/ 96 w 124"/>
                <a:gd name="T23" fmla="*/ 21 h 479"/>
                <a:gd name="T24" fmla="*/ 96 w 124"/>
                <a:gd name="T25" fmla="*/ 0 h 479"/>
                <a:gd name="T26" fmla="*/ 86 w 124"/>
                <a:gd name="T27" fmla="*/ 0 h 479"/>
                <a:gd name="T28" fmla="*/ 78 w 124"/>
                <a:gd name="T29" fmla="*/ 2 h 479"/>
                <a:gd name="T30" fmla="*/ 68 w 124"/>
                <a:gd name="T31" fmla="*/ 2 h 479"/>
                <a:gd name="T32" fmla="*/ 60 w 124"/>
                <a:gd name="T33" fmla="*/ 2 h 479"/>
                <a:gd name="T34" fmla="*/ 50 w 124"/>
                <a:gd name="T35" fmla="*/ 2 h 479"/>
                <a:gd name="T36" fmla="*/ 40 w 124"/>
                <a:gd name="T37" fmla="*/ 2 h 479"/>
                <a:gd name="T38" fmla="*/ 31 w 124"/>
                <a:gd name="T39" fmla="*/ 3 h 479"/>
                <a:gd name="T40" fmla="*/ 21 w 124"/>
                <a:gd name="T41" fmla="*/ 3 h 479"/>
                <a:gd name="T42" fmla="*/ 21 w 124"/>
                <a:gd name="T43" fmla="*/ 25 h 479"/>
                <a:gd name="T44" fmla="*/ 21 w 124"/>
                <a:gd name="T45" fmla="*/ 47 h 479"/>
                <a:gd name="T46" fmla="*/ 21 w 124"/>
                <a:gd name="T47" fmla="*/ 69 h 479"/>
                <a:gd name="T48" fmla="*/ 21 w 124"/>
                <a:gd name="T49" fmla="*/ 92 h 479"/>
                <a:gd name="T50" fmla="*/ 18 w 124"/>
                <a:gd name="T51" fmla="*/ 123 h 479"/>
                <a:gd name="T52" fmla="*/ 14 w 124"/>
                <a:gd name="T53" fmla="*/ 155 h 479"/>
                <a:gd name="T54" fmla="*/ 9 w 124"/>
                <a:gd name="T55" fmla="*/ 186 h 479"/>
                <a:gd name="T56" fmla="*/ 6 w 124"/>
                <a:gd name="T57" fmla="*/ 219 h 479"/>
                <a:gd name="T58" fmla="*/ 0 w 124"/>
                <a:gd name="T59" fmla="*/ 278 h 479"/>
                <a:gd name="T60" fmla="*/ 0 w 124"/>
                <a:gd name="T61" fmla="*/ 350 h 479"/>
                <a:gd name="T62" fmla="*/ 9 w 124"/>
                <a:gd name="T63" fmla="*/ 418 h 479"/>
                <a:gd name="T64" fmla="*/ 34 w 124"/>
                <a:gd name="T65" fmla="*/ 467 h 479"/>
                <a:gd name="T66" fmla="*/ 40 w 124"/>
                <a:gd name="T67" fmla="*/ 472 h 479"/>
                <a:gd name="T68" fmla="*/ 49 w 124"/>
                <a:gd name="T69" fmla="*/ 475 h 479"/>
                <a:gd name="T70" fmla="*/ 55 w 124"/>
                <a:gd name="T71" fmla="*/ 479 h 479"/>
                <a:gd name="T72" fmla="*/ 63 w 124"/>
                <a:gd name="T73" fmla="*/ 479 h 479"/>
                <a:gd name="T74" fmla="*/ 70 w 124"/>
                <a:gd name="T75" fmla="*/ 477 h 479"/>
                <a:gd name="T76" fmla="*/ 78 w 124"/>
                <a:gd name="T77" fmla="*/ 475 h 479"/>
                <a:gd name="T78" fmla="*/ 85 w 124"/>
                <a:gd name="T79" fmla="*/ 470 h 479"/>
                <a:gd name="T80" fmla="*/ 93 w 124"/>
                <a:gd name="T81" fmla="*/ 462 h 4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4" h="479">
                  <a:moveTo>
                    <a:pt x="93" y="462"/>
                  </a:moveTo>
                  <a:lnTo>
                    <a:pt x="112" y="408"/>
                  </a:lnTo>
                  <a:lnTo>
                    <a:pt x="122" y="359"/>
                  </a:lnTo>
                  <a:lnTo>
                    <a:pt x="124" y="307"/>
                  </a:lnTo>
                  <a:lnTo>
                    <a:pt x="120" y="245"/>
                  </a:lnTo>
                  <a:lnTo>
                    <a:pt x="116" y="206"/>
                  </a:lnTo>
                  <a:lnTo>
                    <a:pt x="109" y="165"/>
                  </a:lnTo>
                  <a:lnTo>
                    <a:pt x="103" y="124"/>
                  </a:lnTo>
                  <a:lnTo>
                    <a:pt x="96" y="85"/>
                  </a:lnTo>
                  <a:lnTo>
                    <a:pt x="96" y="64"/>
                  </a:lnTo>
                  <a:lnTo>
                    <a:pt x="96" y="43"/>
                  </a:lnTo>
                  <a:lnTo>
                    <a:pt x="96" y="21"/>
                  </a:lnTo>
                  <a:lnTo>
                    <a:pt x="96" y="0"/>
                  </a:lnTo>
                  <a:lnTo>
                    <a:pt x="86" y="0"/>
                  </a:lnTo>
                  <a:lnTo>
                    <a:pt x="78" y="2"/>
                  </a:lnTo>
                  <a:lnTo>
                    <a:pt x="68" y="2"/>
                  </a:lnTo>
                  <a:lnTo>
                    <a:pt x="60" y="2"/>
                  </a:lnTo>
                  <a:lnTo>
                    <a:pt x="50" y="2"/>
                  </a:lnTo>
                  <a:lnTo>
                    <a:pt x="40" y="2"/>
                  </a:lnTo>
                  <a:lnTo>
                    <a:pt x="31" y="3"/>
                  </a:lnTo>
                  <a:lnTo>
                    <a:pt x="21" y="3"/>
                  </a:lnTo>
                  <a:lnTo>
                    <a:pt x="21" y="25"/>
                  </a:lnTo>
                  <a:lnTo>
                    <a:pt x="21" y="47"/>
                  </a:lnTo>
                  <a:lnTo>
                    <a:pt x="21" y="69"/>
                  </a:lnTo>
                  <a:lnTo>
                    <a:pt x="21" y="92"/>
                  </a:lnTo>
                  <a:lnTo>
                    <a:pt x="18" y="123"/>
                  </a:lnTo>
                  <a:lnTo>
                    <a:pt x="14" y="155"/>
                  </a:lnTo>
                  <a:lnTo>
                    <a:pt x="9" y="186"/>
                  </a:lnTo>
                  <a:lnTo>
                    <a:pt x="6" y="219"/>
                  </a:lnTo>
                  <a:lnTo>
                    <a:pt x="0" y="278"/>
                  </a:lnTo>
                  <a:lnTo>
                    <a:pt x="0" y="350"/>
                  </a:lnTo>
                  <a:lnTo>
                    <a:pt x="9" y="418"/>
                  </a:lnTo>
                  <a:lnTo>
                    <a:pt x="34" y="467"/>
                  </a:lnTo>
                  <a:lnTo>
                    <a:pt x="40" y="472"/>
                  </a:lnTo>
                  <a:lnTo>
                    <a:pt x="49" y="475"/>
                  </a:lnTo>
                  <a:lnTo>
                    <a:pt x="55" y="479"/>
                  </a:lnTo>
                  <a:lnTo>
                    <a:pt x="63" y="479"/>
                  </a:lnTo>
                  <a:lnTo>
                    <a:pt x="70" y="477"/>
                  </a:lnTo>
                  <a:lnTo>
                    <a:pt x="78" y="475"/>
                  </a:lnTo>
                  <a:lnTo>
                    <a:pt x="85" y="470"/>
                  </a:lnTo>
                  <a:lnTo>
                    <a:pt x="93" y="462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8" name="Freeform 79"/>
            <p:cNvSpPr>
              <a:spLocks/>
            </p:cNvSpPr>
            <p:nvPr/>
          </p:nvSpPr>
          <p:spPr bwMode="auto">
            <a:xfrm>
              <a:off x="2263776" y="3622675"/>
              <a:ext cx="90488" cy="377825"/>
            </a:xfrm>
            <a:custGeom>
              <a:avLst/>
              <a:gdLst>
                <a:gd name="T0" fmla="*/ 84 w 112"/>
                <a:gd name="T1" fmla="*/ 461 h 477"/>
                <a:gd name="T2" fmla="*/ 102 w 112"/>
                <a:gd name="T3" fmla="*/ 407 h 477"/>
                <a:gd name="T4" fmla="*/ 111 w 112"/>
                <a:gd name="T5" fmla="*/ 358 h 477"/>
                <a:gd name="T6" fmla="*/ 112 w 112"/>
                <a:gd name="T7" fmla="*/ 307 h 477"/>
                <a:gd name="T8" fmla="*/ 111 w 112"/>
                <a:gd name="T9" fmla="*/ 245 h 477"/>
                <a:gd name="T10" fmla="*/ 104 w 112"/>
                <a:gd name="T11" fmla="*/ 206 h 477"/>
                <a:gd name="T12" fmla="*/ 99 w 112"/>
                <a:gd name="T13" fmla="*/ 165 h 477"/>
                <a:gd name="T14" fmla="*/ 94 w 112"/>
                <a:gd name="T15" fmla="*/ 124 h 477"/>
                <a:gd name="T16" fmla="*/ 88 w 112"/>
                <a:gd name="T17" fmla="*/ 85 h 477"/>
                <a:gd name="T18" fmla="*/ 88 w 112"/>
                <a:gd name="T19" fmla="*/ 64 h 477"/>
                <a:gd name="T20" fmla="*/ 88 w 112"/>
                <a:gd name="T21" fmla="*/ 43 h 477"/>
                <a:gd name="T22" fmla="*/ 88 w 112"/>
                <a:gd name="T23" fmla="*/ 21 h 477"/>
                <a:gd name="T24" fmla="*/ 88 w 112"/>
                <a:gd name="T25" fmla="*/ 0 h 477"/>
                <a:gd name="T26" fmla="*/ 80 w 112"/>
                <a:gd name="T27" fmla="*/ 0 h 477"/>
                <a:gd name="T28" fmla="*/ 71 w 112"/>
                <a:gd name="T29" fmla="*/ 2 h 477"/>
                <a:gd name="T30" fmla="*/ 63 w 112"/>
                <a:gd name="T31" fmla="*/ 2 h 477"/>
                <a:gd name="T32" fmla="*/ 53 w 112"/>
                <a:gd name="T33" fmla="*/ 2 h 477"/>
                <a:gd name="T34" fmla="*/ 45 w 112"/>
                <a:gd name="T35" fmla="*/ 2 h 477"/>
                <a:gd name="T36" fmla="*/ 37 w 112"/>
                <a:gd name="T37" fmla="*/ 2 h 477"/>
                <a:gd name="T38" fmla="*/ 29 w 112"/>
                <a:gd name="T39" fmla="*/ 3 h 477"/>
                <a:gd name="T40" fmla="*/ 19 w 112"/>
                <a:gd name="T41" fmla="*/ 3 h 477"/>
                <a:gd name="T42" fmla="*/ 19 w 112"/>
                <a:gd name="T43" fmla="*/ 25 h 477"/>
                <a:gd name="T44" fmla="*/ 19 w 112"/>
                <a:gd name="T45" fmla="*/ 47 h 477"/>
                <a:gd name="T46" fmla="*/ 19 w 112"/>
                <a:gd name="T47" fmla="*/ 69 h 477"/>
                <a:gd name="T48" fmla="*/ 19 w 112"/>
                <a:gd name="T49" fmla="*/ 92 h 477"/>
                <a:gd name="T50" fmla="*/ 16 w 112"/>
                <a:gd name="T51" fmla="*/ 123 h 477"/>
                <a:gd name="T52" fmla="*/ 13 w 112"/>
                <a:gd name="T53" fmla="*/ 155 h 477"/>
                <a:gd name="T54" fmla="*/ 9 w 112"/>
                <a:gd name="T55" fmla="*/ 186 h 477"/>
                <a:gd name="T56" fmla="*/ 6 w 112"/>
                <a:gd name="T57" fmla="*/ 219 h 477"/>
                <a:gd name="T58" fmla="*/ 0 w 112"/>
                <a:gd name="T59" fmla="*/ 278 h 477"/>
                <a:gd name="T60" fmla="*/ 0 w 112"/>
                <a:gd name="T61" fmla="*/ 348 h 477"/>
                <a:gd name="T62" fmla="*/ 8 w 112"/>
                <a:gd name="T63" fmla="*/ 417 h 477"/>
                <a:gd name="T64" fmla="*/ 31 w 112"/>
                <a:gd name="T65" fmla="*/ 466 h 477"/>
                <a:gd name="T66" fmla="*/ 37 w 112"/>
                <a:gd name="T67" fmla="*/ 470 h 477"/>
                <a:gd name="T68" fmla="*/ 44 w 112"/>
                <a:gd name="T69" fmla="*/ 474 h 477"/>
                <a:gd name="T70" fmla="*/ 50 w 112"/>
                <a:gd name="T71" fmla="*/ 477 h 477"/>
                <a:gd name="T72" fmla="*/ 58 w 112"/>
                <a:gd name="T73" fmla="*/ 477 h 477"/>
                <a:gd name="T74" fmla="*/ 65 w 112"/>
                <a:gd name="T75" fmla="*/ 475 h 477"/>
                <a:gd name="T76" fmla="*/ 71 w 112"/>
                <a:gd name="T77" fmla="*/ 474 h 477"/>
                <a:gd name="T78" fmla="*/ 78 w 112"/>
                <a:gd name="T79" fmla="*/ 469 h 477"/>
                <a:gd name="T80" fmla="*/ 84 w 112"/>
                <a:gd name="T81" fmla="*/ 461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2" h="477">
                  <a:moveTo>
                    <a:pt x="84" y="461"/>
                  </a:moveTo>
                  <a:lnTo>
                    <a:pt x="102" y="407"/>
                  </a:lnTo>
                  <a:lnTo>
                    <a:pt x="111" y="358"/>
                  </a:lnTo>
                  <a:lnTo>
                    <a:pt x="112" y="307"/>
                  </a:lnTo>
                  <a:lnTo>
                    <a:pt x="111" y="245"/>
                  </a:lnTo>
                  <a:lnTo>
                    <a:pt x="104" y="206"/>
                  </a:lnTo>
                  <a:lnTo>
                    <a:pt x="99" y="165"/>
                  </a:lnTo>
                  <a:lnTo>
                    <a:pt x="94" y="124"/>
                  </a:lnTo>
                  <a:lnTo>
                    <a:pt x="88" y="85"/>
                  </a:lnTo>
                  <a:lnTo>
                    <a:pt x="88" y="64"/>
                  </a:lnTo>
                  <a:lnTo>
                    <a:pt x="88" y="43"/>
                  </a:lnTo>
                  <a:lnTo>
                    <a:pt x="88" y="21"/>
                  </a:lnTo>
                  <a:lnTo>
                    <a:pt x="88" y="0"/>
                  </a:lnTo>
                  <a:lnTo>
                    <a:pt x="80" y="0"/>
                  </a:lnTo>
                  <a:lnTo>
                    <a:pt x="71" y="2"/>
                  </a:lnTo>
                  <a:lnTo>
                    <a:pt x="63" y="2"/>
                  </a:lnTo>
                  <a:lnTo>
                    <a:pt x="53" y="2"/>
                  </a:lnTo>
                  <a:lnTo>
                    <a:pt x="45" y="2"/>
                  </a:lnTo>
                  <a:lnTo>
                    <a:pt x="37" y="2"/>
                  </a:lnTo>
                  <a:lnTo>
                    <a:pt x="29" y="3"/>
                  </a:lnTo>
                  <a:lnTo>
                    <a:pt x="19" y="3"/>
                  </a:lnTo>
                  <a:lnTo>
                    <a:pt x="19" y="25"/>
                  </a:lnTo>
                  <a:lnTo>
                    <a:pt x="19" y="47"/>
                  </a:lnTo>
                  <a:lnTo>
                    <a:pt x="19" y="69"/>
                  </a:lnTo>
                  <a:lnTo>
                    <a:pt x="19" y="92"/>
                  </a:lnTo>
                  <a:lnTo>
                    <a:pt x="16" y="123"/>
                  </a:lnTo>
                  <a:lnTo>
                    <a:pt x="13" y="155"/>
                  </a:lnTo>
                  <a:lnTo>
                    <a:pt x="9" y="186"/>
                  </a:lnTo>
                  <a:lnTo>
                    <a:pt x="6" y="219"/>
                  </a:lnTo>
                  <a:lnTo>
                    <a:pt x="0" y="278"/>
                  </a:lnTo>
                  <a:lnTo>
                    <a:pt x="0" y="348"/>
                  </a:lnTo>
                  <a:lnTo>
                    <a:pt x="8" y="417"/>
                  </a:lnTo>
                  <a:lnTo>
                    <a:pt x="31" y="466"/>
                  </a:lnTo>
                  <a:lnTo>
                    <a:pt x="37" y="470"/>
                  </a:lnTo>
                  <a:lnTo>
                    <a:pt x="44" y="474"/>
                  </a:lnTo>
                  <a:lnTo>
                    <a:pt x="50" y="477"/>
                  </a:lnTo>
                  <a:lnTo>
                    <a:pt x="58" y="477"/>
                  </a:lnTo>
                  <a:lnTo>
                    <a:pt x="65" y="475"/>
                  </a:lnTo>
                  <a:lnTo>
                    <a:pt x="71" y="474"/>
                  </a:lnTo>
                  <a:lnTo>
                    <a:pt x="78" y="469"/>
                  </a:lnTo>
                  <a:lnTo>
                    <a:pt x="84" y="461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9" name="Freeform 80"/>
            <p:cNvSpPr>
              <a:spLocks/>
            </p:cNvSpPr>
            <p:nvPr/>
          </p:nvSpPr>
          <p:spPr bwMode="auto">
            <a:xfrm>
              <a:off x="2268538" y="3622675"/>
              <a:ext cx="80963" cy="376238"/>
            </a:xfrm>
            <a:custGeom>
              <a:avLst/>
              <a:gdLst>
                <a:gd name="T0" fmla="*/ 79 w 103"/>
                <a:gd name="T1" fmla="*/ 459 h 474"/>
                <a:gd name="T2" fmla="*/ 95 w 103"/>
                <a:gd name="T3" fmla="*/ 405 h 474"/>
                <a:gd name="T4" fmla="*/ 102 w 103"/>
                <a:gd name="T5" fmla="*/ 356 h 474"/>
                <a:gd name="T6" fmla="*/ 103 w 103"/>
                <a:gd name="T7" fmla="*/ 307 h 474"/>
                <a:gd name="T8" fmla="*/ 100 w 103"/>
                <a:gd name="T9" fmla="*/ 245 h 474"/>
                <a:gd name="T10" fmla="*/ 95 w 103"/>
                <a:gd name="T11" fmla="*/ 206 h 474"/>
                <a:gd name="T12" fmla="*/ 90 w 103"/>
                <a:gd name="T13" fmla="*/ 165 h 474"/>
                <a:gd name="T14" fmla="*/ 85 w 103"/>
                <a:gd name="T15" fmla="*/ 124 h 474"/>
                <a:gd name="T16" fmla="*/ 80 w 103"/>
                <a:gd name="T17" fmla="*/ 85 h 474"/>
                <a:gd name="T18" fmla="*/ 80 w 103"/>
                <a:gd name="T19" fmla="*/ 64 h 474"/>
                <a:gd name="T20" fmla="*/ 80 w 103"/>
                <a:gd name="T21" fmla="*/ 43 h 474"/>
                <a:gd name="T22" fmla="*/ 80 w 103"/>
                <a:gd name="T23" fmla="*/ 21 h 474"/>
                <a:gd name="T24" fmla="*/ 80 w 103"/>
                <a:gd name="T25" fmla="*/ 0 h 474"/>
                <a:gd name="T26" fmla="*/ 72 w 103"/>
                <a:gd name="T27" fmla="*/ 0 h 474"/>
                <a:gd name="T28" fmla="*/ 64 w 103"/>
                <a:gd name="T29" fmla="*/ 2 h 474"/>
                <a:gd name="T30" fmla="*/ 58 w 103"/>
                <a:gd name="T31" fmla="*/ 2 h 474"/>
                <a:gd name="T32" fmla="*/ 49 w 103"/>
                <a:gd name="T33" fmla="*/ 2 h 474"/>
                <a:gd name="T34" fmla="*/ 41 w 103"/>
                <a:gd name="T35" fmla="*/ 2 h 474"/>
                <a:gd name="T36" fmla="*/ 35 w 103"/>
                <a:gd name="T37" fmla="*/ 2 h 474"/>
                <a:gd name="T38" fmla="*/ 27 w 103"/>
                <a:gd name="T39" fmla="*/ 3 h 474"/>
                <a:gd name="T40" fmla="*/ 18 w 103"/>
                <a:gd name="T41" fmla="*/ 3 h 474"/>
                <a:gd name="T42" fmla="*/ 18 w 103"/>
                <a:gd name="T43" fmla="*/ 25 h 474"/>
                <a:gd name="T44" fmla="*/ 18 w 103"/>
                <a:gd name="T45" fmla="*/ 47 h 474"/>
                <a:gd name="T46" fmla="*/ 17 w 103"/>
                <a:gd name="T47" fmla="*/ 69 h 474"/>
                <a:gd name="T48" fmla="*/ 17 w 103"/>
                <a:gd name="T49" fmla="*/ 92 h 474"/>
                <a:gd name="T50" fmla="*/ 14 w 103"/>
                <a:gd name="T51" fmla="*/ 123 h 474"/>
                <a:gd name="T52" fmla="*/ 12 w 103"/>
                <a:gd name="T53" fmla="*/ 155 h 474"/>
                <a:gd name="T54" fmla="*/ 9 w 103"/>
                <a:gd name="T55" fmla="*/ 186 h 474"/>
                <a:gd name="T56" fmla="*/ 5 w 103"/>
                <a:gd name="T57" fmla="*/ 219 h 474"/>
                <a:gd name="T58" fmla="*/ 0 w 103"/>
                <a:gd name="T59" fmla="*/ 278 h 474"/>
                <a:gd name="T60" fmla="*/ 0 w 103"/>
                <a:gd name="T61" fmla="*/ 348 h 474"/>
                <a:gd name="T62" fmla="*/ 7 w 103"/>
                <a:gd name="T63" fmla="*/ 415 h 474"/>
                <a:gd name="T64" fmla="*/ 28 w 103"/>
                <a:gd name="T65" fmla="*/ 464 h 474"/>
                <a:gd name="T66" fmla="*/ 35 w 103"/>
                <a:gd name="T67" fmla="*/ 469 h 474"/>
                <a:gd name="T68" fmla="*/ 40 w 103"/>
                <a:gd name="T69" fmla="*/ 472 h 474"/>
                <a:gd name="T70" fmla="*/ 46 w 103"/>
                <a:gd name="T71" fmla="*/ 474 h 474"/>
                <a:gd name="T72" fmla="*/ 53 w 103"/>
                <a:gd name="T73" fmla="*/ 474 h 474"/>
                <a:gd name="T74" fmla="*/ 59 w 103"/>
                <a:gd name="T75" fmla="*/ 474 h 474"/>
                <a:gd name="T76" fmla="*/ 66 w 103"/>
                <a:gd name="T77" fmla="*/ 470 h 474"/>
                <a:gd name="T78" fmla="*/ 72 w 103"/>
                <a:gd name="T79" fmla="*/ 466 h 474"/>
                <a:gd name="T80" fmla="*/ 79 w 103"/>
                <a:gd name="T81" fmla="*/ 459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3" h="474">
                  <a:moveTo>
                    <a:pt x="79" y="459"/>
                  </a:moveTo>
                  <a:lnTo>
                    <a:pt x="95" y="405"/>
                  </a:lnTo>
                  <a:lnTo>
                    <a:pt x="102" y="356"/>
                  </a:lnTo>
                  <a:lnTo>
                    <a:pt x="103" y="307"/>
                  </a:lnTo>
                  <a:lnTo>
                    <a:pt x="100" y="245"/>
                  </a:lnTo>
                  <a:lnTo>
                    <a:pt x="95" y="206"/>
                  </a:lnTo>
                  <a:lnTo>
                    <a:pt x="90" y="165"/>
                  </a:lnTo>
                  <a:lnTo>
                    <a:pt x="85" y="124"/>
                  </a:lnTo>
                  <a:lnTo>
                    <a:pt x="80" y="85"/>
                  </a:lnTo>
                  <a:lnTo>
                    <a:pt x="80" y="64"/>
                  </a:lnTo>
                  <a:lnTo>
                    <a:pt x="80" y="43"/>
                  </a:lnTo>
                  <a:lnTo>
                    <a:pt x="80" y="21"/>
                  </a:lnTo>
                  <a:lnTo>
                    <a:pt x="80" y="0"/>
                  </a:lnTo>
                  <a:lnTo>
                    <a:pt x="72" y="0"/>
                  </a:lnTo>
                  <a:lnTo>
                    <a:pt x="64" y="2"/>
                  </a:lnTo>
                  <a:lnTo>
                    <a:pt x="58" y="2"/>
                  </a:lnTo>
                  <a:lnTo>
                    <a:pt x="49" y="2"/>
                  </a:lnTo>
                  <a:lnTo>
                    <a:pt x="41" y="2"/>
                  </a:lnTo>
                  <a:lnTo>
                    <a:pt x="35" y="2"/>
                  </a:lnTo>
                  <a:lnTo>
                    <a:pt x="27" y="3"/>
                  </a:lnTo>
                  <a:lnTo>
                    <a:pt x="18" y="3"/>
                  </a:lnTo>
                  <a:lnTo>
                    <a:pt x="18" y="25"/>
                  </a:lnTo>
                  <a:lnTo>
                    <a:pt x="18" y="47"/>
                  </a:lnTo>
                  <a:lnTo>
                    <a:pt x="17" y="69"/>
                  </a:lnTo>
                  <a:lnTo>
                    <a:pt x="17" y="92"/>
                  </a:lnTo>
                  <a:lnTo>
                    <a:pt x="14" y="123"/>
                  </a:lnTo>
                  <a:lnTo>
                    <a:pt x="12" y="155"/>
                  </a:lnTo>
                  <a:lnTo>
                    <a:pt x="9" y="186"/>
                  </a:lnTo>
                  <a:lnTo>
                    <a:pt x="5" y="219"/>
                  </a:lnTo>
                  <a:lnTo>
                    <a:pt x="0" y="278"/>
                  </a:lnTo>
                  <a:lnTo>
                    <a:pt x="0" y="348"/>
                  </a:lnTo>
                  <a:lnTo>
                    <a:pt x="7" y="415"/>
                  </a:lnTo>
                  <a:lnTo>
                    <a:pt x="28" y="464"/>
                  </a:lnTo>
                  <a:lnTo>
                    <a:pt x="35" y="469"/>
                  </a:lnTo>
                  <a:lnTo>
                    <a:pt x="40" y="472"/>
                  </a:lnTo>
                  <a:lnTo>
                    <a:pt x="46" y="474"/>
                  </a:lnTo>
                  <a:lnTo>
                    <a:pt x="53" y="474"/>
                  </a:lnTo>
                  <a:lnTo>
                    <a:pt x="59" y="474"/>
                  </a:lnTo>
                  <a:lnTo>
                    <a:pt x="66" y="470"/>
                  </a:lnTo>
                  <a:lnTo>
                    <a:pt x="72" y="466"/>
                  </a:lnTo>
                  <a:lnTo>
                    <a:pt x="79" y="459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0" name="Freeform 81"/>
            <p:cNvSpPr>
              <a:spLocks/>
            </p:cNvSpPr>
            <p:nvPr/>
          </p:nvSpPr>
          <p:spPr bwMode="auto">
            <a:xfrm>
              <a:off x="2270126" y="3622675"/>
              <a:ext cx="74613" cy="374650"/>
            </a:xfrm>
            <a:custGeom>
              <a:avLst/>
              <a:gdLst>
                <a:gd name="T0" fmla="*/ 72 w 93"/>
                <a:gd name="T1" fmla="*/ 457 h 472"/>
                <a:gd name="T2" fmla="*/ 85 w 93"/>
                <a:gd name="T3" fmla="*/ 403 h 472"/>
                <a:gd name="T4" fmla="*/ 91 w 93"/>
                <a:gd name="T5" fmla="*/ 356 h 472"/>
                <a:gd name="T6" fmla="*/ 93 w 93"/>
                <a:gd name="T7" fmla="*/ 305 h 472"/>
                <a:gd name="T8" fmla="*/ 91 w 93"/>
                <a:gd name="T9" fmla="*/ 245 h 472"/>
                <a:gd name="T10" fmla="*/ 86 w 93"/>
                <a:gd name="T11" fmla="*/ 206 h 472"/>
                <a:gd name="T12" fmla="*/ 81 w 93"/>
                <a:gd name="T13" fmla="*/ 165 h 472"/>
                <a:gd name="T14" fmla="*/ 76 w 93"/>
                <a:gd name="T15" fmla="*/ 124 h 472"/>
                <a:gd name="T16" fmla="*/ 73 w 93"/>
                <a:gd name="T17" fmla="*/ 85 h 472"/>
                <a:gd name="T18" fmla="*/ 73 w 93"/>
                <a:gd name="T19" fmla="*/ 64 h 472"/>
                <a:gd name="T20" fmla="*/ 73 w 93"/>
                <a:gd name="T21" fmla="*/ 43 h 472"/>
                <a:gd name="T22" fmla="*/ 73 w 93"/>
                <a:gd name="T23" fmla="*/ 21 h 472"/>
                <a:gd name="T24" fmla="*/ 73 w 93"/>
                <a:gd name="T25" fmla="*/ 0 h 472"/>
                <a:gd name="T26" fmla="*/ 67 w 93"/>
                <a:gd name="T27" fmla="*/ 0 h 472"/>
                <a:gd name="T28" fmla="*/ 59 w 93"/>
                <a:gd name="T29" fmla="*/ 2 h 472"/>
                <a:gd name="T30" fmla="*/ 52 w 93"/>
                <a:gd name="T31" fmla="*/ 2 h 472"/>
                <a:gd name="T32" fmla="*/ 45 w 93"/>
                <a:gd name="T33" fmla="*/ 2 h 472"/>
                <a:gd name="T34" fmla="*/ 37 w 93"/>
                <a:gd name="T35" fmla="*/ 2 h 472"/>
                <a:gd name="T36" fmla="*/ 31 w 93"/>
                <a:gd name="T37" fmla="*/ 2 h 472"/>
                <a:gd name="T38" fmla="*/ 23 w 93"/>
                <a:gd name="T39" fmla="*/ 3 h 472"/>
                <a:gd name="T40" fmla="*/ 16 w 93"/>
                <a:gd name="T41" fmla="*/ 3 h 472"/>
                <a:gd name="T42" fmla="*/ 16 w 93"/>
                <a:gd name="T43" fmla="*/ 25 h 472"/>
                <a:gd name="T44" fmla="*/ 16 w 93"/>
                <a:gd name="T45" fmla="*/ 47 h 472"/>
                <a:gd name="T46" fmla="*/ 16 w 93"/>
                <a:gd name="T47" fmla="*/ 69 h 472"/>
                <a:gd name="T48" fmla="*/ 16 w 93"/>
                <a:gd name="T49" fmla="*/ 92 h 472"/>
                <a:gd name="T50" fmla="*/ 14 w 93"/>
                <a:gd name="T51" fmla="*/ 123 h 472"/>
                <a:gd name="T52" fmla="*/ 11 w 93"/>
                <a:gd name="T53" fmla="*/ 155 h 472"/>
                <a:gd name="T54" fmla="*/ 10 w 93"/>
                <a:gd name="T55" fmla="*/ 186 h 472"/>
                <a:gd name="T56" fmla="*/ 6 w 93"/>
                <a:gd name="T57" fmla="*/ 219 h 472"/>
                <a:gd name="T58" fmla="*/ 1 w 93"/>
                <a:gd name="T59" fmla="*/ 276 h 472"/>
                <a:gd name="T60" fmla="*/ 0 w 93"/>
                <a:gd name="T61" fmla="*/ 346 h 472"/>
                <a:gd name="T62" fmla="*/ 8 w 93"/>
                <a:gd name="T63" fmla="*/ 413 h 472"/>
                <a:gd name="T64" fmla="*/ 26 w 93"/>
                <a:gd name="T65" fmla="*/ 462 h 472"/>
                <a:gd name="T66" fmla="*/ 37 w 93"/>
                <a:gd name="T67" fmla="*/ 470 h 472"/>
                <a:gd name="T68" fmla="*/ 49 w 93"/>
                <a:gd name="T69" fmla="*/ 472 h 472"/>
                <a:gd name="T70" fmla="*/ 60 w 93"/>
                <a:gd name="T71" fmla="*/ 469 h 472"/>
                <a:gd name="T72" fmla="*/ 72 w 93"/>
                <a:gd name="T73" fmla="*/ 457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93" h="472">
                  <a:moveTo>
                    <a:pt x="72" y="457"/>
                  </a:moveTo>
                  <a:lnTo>
                    <a:pt x="85" y="403"/>
                  </a:lnTo>
                  <a:lnTo>
                    <a:pt x="91" y="356"/>
                  </a:lnTo>
                  <a:lnTo>
                    <a:pt x="93" y="305"/>
                  </a:lnTo>
                  <a:lnTo>
                    <a:pt x="91" y="245"/>
                  </a:lnTo>
                  <a:lnTo>
                    <a:pt x="86" y="206"/>
                  </a:lnTo>
                  <a:lnTo>
                    <a:pt x="81" y="165"/>
                  </a:lnTo>
                  <a:lnTo>
                    <a:pt x="76" y="124"/>
                  </a:lnTo>
                  <a:lnTo>
                    <a:pt x="73" y="85"/>
                  </a:lnTo>
                  <a:lnTo>
                    <a:pt x="73" y="64"/>
                  </a:lnTo>
                  <a:lnTo>
                    <a:pt x="73" y="43"/>
                  </a:lnTo>
                  <a:lnTo>
                    <a:pt x="73" y="21"/>
                  </a:lnTo>
                  <a:lnTo>
                    <a:pt x="73" y="0"/>
                  </a:lnTo>
                  <a:lnTo>
                    <a:pt x="67" y="0"/>
                  </a:lnTo>
                  <a:lnTo>
                    <a:pt x="59" y="2"/>
                  </a:lnTo>
                  <a:lnTo>
                    <a:pt x="52" y="2"/>
                  </a:lnTo>
                  <a:lnTo>
                    <a:pt x="45" y="2"/>
                  </a:lnTo>
                  <a:lnTo>
                    <a:pt x="37" y="2"/>
                  </a:lnTo>
                  <a:lnTo>
                    <a:pt x="31" y="2"/>
                  </a:lnTo>
                  <a:lnTo>
                    <a:pt x="23" y="3"/>
                  </a:lnTo>
                  <a:lnTo>
                    <a:pt x="16" y="3"/>
                  </a:lnTo>
                  <a:lnTo>
                    <a:pt x="16" y="25"/>
                  </a:lnTo>
                  <a:lnTo>
                    <a:pt x="16" y="47"/>
                  </a:lnTo>
                  <a:lnTo>
                    <a:pt x="16" y="69"/>
                  </a:lnTo>
                  <a:lnTo>
                    <a:pt x="16" y="92"/>
                  </a:lnTo>
                  <a:lnTo>
                    <a:pt x="14" y="123"/>
                  </a:lnTo>
                  <a:lnTo>
                    <a:pt x="11" y="155"/>
                  </a:lnTo>
                  <a:lnTo>
                    <a:pt x="10" y="186"/>
                  </a:lnTo>
                  <a:lnTo>
                    <a:pt x="6" y="219"/>
                  </a:lnTo>
                  <a:lnTo>
                    <a:pt x="1" y="276"/>
                  </a:lnTo>
                  <a:lnTo>
                    <a:pt x="0" y="346"/>
                  </a:lnTo>
                  <a:lnTo>
                    <a:pt x="8" y="413"/>
                  </a:lnTo>
                  <a:lnTo>
                    <a:pt x="26" y="462"/>
                  </a:lnTo>
                  <a:lnTo>
                    <a:pt x="37" y="470"/>
                  </a:lnTo>
                  <a:lnTo>
                    <a:pt x="49" y="472"/>
                  </a:lnTo>
                  <a:lnTo>
                    <a:pt x="60" y="469"/>
                  </a:lnTo>
                  <a:lnTo>
                    <a:pt x="72" y="457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1" name="Freeform 82"/>
            <p:cNvSpPr>
              <a:spLocks/>
            </p:cNvSpPr>
            <p:nvPr/>
          </p:nvSpPr>
          <p:spPr bwMode="auto">
            <a:xfrm>
              <a:off x="2274888" y="3622675"/>
              <a:ext cx="65088" cy="373063"/>
            </a:xfrm>
            <a:custGeom>
              <a:avLst/>
              <a:gdLst>
                <a:gd name="T0" fmla="*/ 63 w 81"/>
                <a:gd name="T1" fmla="*/ 456 h 470"/>
                <a:gd name="T2" fmla="*/ 76 w 81"/>
                <a:gd name="T3" fmla="*/ 402 h 470"/>
                <a:gd name="T4" fmla="*/ 81 w 81"/>
                <a:gd name="T5" fmla="*/ 354 h 470"/>
                <a:gd name="T6" fmla="*/ 81 w 81"/>
                <a:gd name="T7" fmla="*/ 305 h 470"/>
                <a:gd name="T8" fmla="*/ 80 w 81"/>
                <a:gd name="T9" fmla="*/ 245 h 470"/>
                <a:gd name="T10" fmla="*/ 76 w 81"/>
                <a:gd name="T11" fmla="*/ 206 h 470"/>
                <a:gd name="T12" fmla="*/ 71 w 81"/>
                <a:gd name="T13" fmla="*/ 165 h 470"/>
                <a:gd name="T14" fmla="*/ 68 w 81"/>
                <a:gd name="T15" fmla="*/ 124 h 470"/>
                <a:gd name="T16" fmla="*/ 63 w 81"/>
                <a:gd name="T17" fmla="*/ 85 h 470"/>
                <a:gd name="T18" fmla="*/ 63 w 81"/>
                <a:gd name="T19" fmla="*/ 64 h 470"/>
                <a:gd name="T20" fmla="*/ 63 w 81"/>
                <a:gd name="T21" fmla="*/ 43 h 470"/>
                <a:gd name="T22" fmla="*/ 63 w 81"/>
                <a:gd name="T23" fmla="*/ 21 h 470"/>
                <a:gd name="T24" fmla="*/ 63 w 81"/>
                <a:gd name="T25" fmla="*/ 0 h 470"/>
                <a:gd name="T26" fmla="*/ 57 w 81"/>
                <a:gd name="T27" fmla="*/ 0 h 470"/>
                <a:gd name="T28" fmla="*/ 52 w 81"/>
                <a:gd name="T29" fmla="*/ 2 h 470"/>
                <a:gd name="T30" fmla="*/ 45 w 81"/>
                <a:gd name="T31" fmla="*/ 2 h 470"/>
                <a:gd name="T32" fmla="*/ 39 w 81"/>
                <a:gd name="T33" fmla="*/ 2 h 470"/>
                <a:gd name="T34" fmla="*/ 32 w 81"/>
                <a:gd name="T35" fmla="*/ 2 h 470"/>
                <a:gd name="T36" fmla="*/ 27 w 81"/>
                <a:gd name="T37" fmla="*/ 2 h 470"/>
                <a:gd name="T38" fmla="*/ 21 w 81"/>
                <a:gd name="T39" fmla="*/ 3 h 470"/>
                <a:gd name="T40" fmla="*/ 14 w 81"/>
                <a:gd name="T41" fmla="*/ 3 h 470"/>
                <a:gd name="T42" fmla="*/ 14 w 81"/>
                <a:gd name="T43" fmla="*/ 25 h 470"/>
                <a:gd name="T44" fmla="*/ 14 w 81"/>
                <a:gd name="T45" fmla="*/ 47 h 470"/>
                <a:gd name="T46" fmla="*/ 14 w 81"/>
                <a:gd name="T47" fmla="*/ 69 h 470"/>
                <a:gd name="T48" fmla="*/ 14 w 81"/>
                <a:gd name="T49" fmla="*/ 92 h 470"/>
                <a:gd name="T50" fmla="*/ 13 w 81"/>
                <a:gd name="T51" fmla="*/ 123 h 470"/>
                <a:gd name="T52" fmla="*/ 9 w 81"/>
                <a:gd name="T53" fmla="*/ 155 h 470"/>
                <a:gd name="T54" fmla="*/ 8 w 81"/>
                <a:gd name="T55" fmla="*/ 186 h 470"/>
                <a:gd name="T56" fmla="*/ 5 w 81"/>
                <a:gd name="T57" fmla="*/ 219 h 470"/>
                <a:gd name="T58" fmla="*/ 1 w 81"/>
                <a:gd name="T59" fmla="*/ 276 h 470"/>
                <a:gd name="T60" fmla="*/ 0 w 81"/>
                <a:gd name="T61" fmla="*/ 346 h 470"/>
                <a:gd name="T62" fmla="*/ 6 w 81"/>
                <a:gd name="T63" fmla="*/ 412 h 470"/>
                <a:gd name="T64" fmla="*/ 22 w 81"/>
                <a:gd name="T65" fmla="*/ 461 h 470"/>
                <a:gd name="T66" fmla="*/ 32 w 81"/>
                <a:gd name="T67" fmla="*/ 469 h 470"/>
                <a:gd name="T68" fmla="*/ 44 w 81"/>
                <a:gd name="T69" fmla="*/ 470 h 470"/>
                <a:gd name="T70" fmla="*/ 54 w 81"/>
                <a:gd name="T71" fmla="*/ 467 h 470"/>
                <a:gd name="T72" fmla="*/ 63 w 81"/>
                <a:gd name="T73" fmla="*/ 456 h 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1" h="470">
                  <a:moveTo>
                    <a:pt x="63" y="456"/>
                  </a:moveTo>
                  <a:lnTo>
                    <a:pt x="76" y="402"/>
                  </a:lnTo>
                  <a:lnTo>
                    <a:pt x="81" y="354"/>
                  </a:lnTo>
                  <a:lnTo>
                    <a:pt x="81" y="305"/>
                  </a:lnTo>
                  <a:lnTo>
                    <a:pt x="80" y="245"/>
                  </a:lnTo>
                  <a:lnTo>
                    <a:pt x="76" y="206"/>
                  </a:lnTo>
                  <a:lnTo>
                    <a:pt x="71" y="165"/>
                  </a:lnTo>
                  <a:lnTo>
                    <a:pt x="68" y="124"/>
                  </a:lnTo>
                  <a:lnTo>
                    <a:pt x="63" y="85"/>
                  </a:lnTo>
                  <a:lnTo>
                    <a:pt x="63" y="64"/>
                  </a:lnTo>
                  <a:lnTo>
                    <a:pt x="63" y="43"/>
                  </a:lnTo>
                  <a:lnTo>
                    <a:pt x="63" y="21"/>
                  </a:lnTo>
                  <a:lnTo>
                    <a:pt x="63" y="0"/>
                  </a:lnTo>
                  <a:lnTo>
                    <a:pt x="57" y="0"/>
                  </a:lnTo>
                  <a:lnTo>
                    <a:pt x="52" y="2"/>
                  </a:lnTo>
                  <a:lnTo>
                    <a:pt x="45" y="2"/>
                  </a:lnTo>
                  <a:lnTo>
                    <a:pt x="39" y="2"/>
                  </a:lnTo>
                  <a:lnTo>
                    <a:pt x="32" y="2"/>
                  </a:lnTo>
                  <a:lnTo>
                    <a:pt x="27" y="2"/>
                  </a:lnTo>
                  <a:lnTo>
                    <a:pt x="21" y="3"/>
                  </a:lnTo>
                  <a:lnTo>
                    <a:pt x="14" y="3"/>
                  </a:lnTo>
                  <a:lnTo>
                    <a:pt x="14" y="25"/>
                  </a:lnTo>
                  <a:lnTo>
                    <a:pt x="14" y="47"/>
                  </a:lnTo>
                  <a:lnTo>
                    <a:pt x="14" y="69"/>
                  </a:lnTo>
                  <a:lnTo>
                    <a:pt x="14" y="92"/>
                  </a:lnTo>
                  <a:lnTo>
                    <a:pt x="13" y="123"/>
                  </a:lnTo>
                  <a:lnTo>
                    <a:pt x="9" y="155"/>
                  </a:lnTo>
                  <a:lnTo>
                    <a:pt x="8" y="186"/>
                  </a:lnTo>
                  <a:lnTo>
                    <a:pt x="5" y="219"/>
                  </a:lnTo>
                  <a:lnTo>
                    <a:pt x="1" y="276"/>
                  </a:lnTo>
                  <a:lnTo>
                    <a:pt x="0" y="346"/>
                  </a:lnTo>
                  <a:lnTo>
                    <a:pt x="6" y="412"/>
                  </a:lnTo>
                  <a:lnTo>
                    <a:pt x="22" y="461"/>
                  </a:lnTo>
                  <a:lnTo>
                    <a:pt x="32" y="469"/>
                  </a:lnTo>
                  <a:lnTo>
                    <a:pt x="44" y="470"/>
                  </a:lnTo>
                  <a:lnTo>
                    <a:pt x="54" y="467"/>
                  </a:lnTo>
                  <a:lnTo>
                    <a:pt x="63" y="456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2" name="Freeform 83"/>
            <p:cNvSpPr>
              <a:spLocks/>
            </p:cNvSpPr>
            <p:nvPr/>
          </p:nvSpPr>
          <p:spPr bwMode="auto">
            <a:xfrm>
              <a:off x="2278063" y="3622675"/>
              <a:ext cx="57150" cy="371475"/>
            </a:xfrm>
            <a:custGeom>
              <a:avLst/>
              <a:gdLst>
                <a:gd name="T0" fmla="*/ 55 w 71"/>
                <a:gd name="T1" fmla="*/ 454 h 469"/>
                <a:gd name="T2" fmla="*/ 66 w 71"/>
                <a:gd name="T3" fmla="*/ 400 h 469"/>
                <a:gd name="T4" fmla="*/ 70 w 71"/>
                <a:gd name="T5" fmla="*/ 354 h 469"/>
                <a:gd name="T6" fmla="*/ 71 w 71"/>
                <a:gd name="T7" fmla="*/ 305 h 469"/>
                <a:gd name="T8" fmla="*/ 70 w 71"/>
                <a:gd name="T9" fmla="*/ 245 h 469"/>
                <a:gd name="T10" fmla="*/ 66 w 71"/>
                <a:gd name="T11" fmla="*/ 206 h 469"/>
                <a:gd name="T12" fmla="*/ 63 w 71"/>
                <a:gd name="T13" fmla="*/ 165 h 469"/>
                <a:gd name="T14" fmla="*/ 58 w 71"/>
                <a:gd name="T15" fmla="*/ 124 h 469"/>
                <a:gd name="T16" fmla="*/ 55 w 71"/>
                <a:gd name="T17" fmla="*/ 85 h 469"/>
                <a:gd name="T18" fmla="*/ 55 w 71"/>
                <a:gd name="T19" fmla="*/ 64 h 469"/>
                <a:gd name="T20" fmla="*/ 55 w 71"/>
                <a:gd name="T21" fmla="*/ 43 h 469"/>
                <a:gd name="T22" fmla="*/ 55 w 71"/>
                <a:gd name="T23" fmla="*/ 21 h 469"/>
                <a:gd name="T24" fmla="*/ 55 w 71"/>
                <a:gd name="T25" fmla="*/ 0 h 469"/>
                <a:gd name="T26" fmla="*/ 44 w 71"/>
                <a:gd name="T27" fmla="*/ 2 h 469"/>
                <a:gd name="T28" fmla="*/ 34 w 71"/>
                <a:gd name="T29" fmla="*/ 2 h 469"/>
                <a:gd name="T30" fmla="*/ 22 w 71"/>
                <a:gd name="T31" fmla="*/ 2 h 469"/>
                <a:gd name="T32" fmla="*/ 13 w 71"/>
                <a:gd name="T33" fmla="*/ 3 h 469"/>
                <a:gd name="T34" fmla="*/ 13 w 71"/>
                <a:gd name="T35" fmla="*/ 25 h 469"/>
                <a:gd name="T36" fmla="*/ 13 w 71"/>
                <a:gd name="T37" fmla="*/ 47 h 469"/>
                <a:gd name="T38" fmla="*/ 13 w 71"/>
                <a:gd name="T39" fmla="*/ 69 h 469"/>
                <a:gd name="T40" fmla="*/ 13 w 71"/>
                <a:gd name="T41" fmla="*/ 92 h 469"/>
                <a:gd name="T42" fmla="*/ 11 w 71"/>
                <a:gd name="T43" fmla="*/ 123 h 469"/>
                <a:gd name="T44" fmla="*/ 8 w 71"/>
                <a:gd name="T45" fmla="*/ 155 h 469"/>
                <a:gd name="T46" fmla="*/ 6 w 71"/>
                <a:gd name="T47" fmla="*/ 186 h 469"/>
                <a:gd name="T48" fmla="*/ 3 w 71"/>
                <a:gd name="T49" fmla="*/ 219 h 469"/>
                <a:gd name="T50" fmla="*/ 0 w 71"/>
                <a:gd name="T51" fmla="*/ 276 h 469"/>
                <a:gd name="T52" fmla="*/ 0 w 71"/>
                <a:gd name="T53" fmla="*/ 345 h 469"/>
                <a:gd name="T54" fmla="*/ 4 w 71"/>
                <a:gd name="T55" fmla="*/ 412 h 469"/>
                <a:gd name="T56" fmla="*/ 19 w 71"/>
                <a:gd name="T57" fmla="*/ 459 h 469"/>
                <a:gd name="T58" fmla="*/ 29 w 71"/>
                <a:gd name="T59" fmla="*/ 466 h 469"/>
                <a:gd name="T60" fmla="*/ 37 w 71"/>
                <a:gd name="T61" fmla="*/ 469 h 469"/>
                <a:gd name="T62" fmla="*/ 47 w 71"/>
                <a:gd name="T63" fmla="*/ 466 h 469"/>
                <a:gd name="T64" fmla="*/ 55 w 71"/>
                <a:gd name="T65" fmla="*/ 454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1" h="469">
                  <a:moveTo>
                    <a:pt x="55" y="454"/>
                  </a:moveTo>
                  <a:lnTo>
                    <a:pt x="66" y="400"/>
                  </a:lnTo>
                  <a:lnTo>
                    <a:pt x="70" y="354"/>
                  </a:lnTo>
                  <a:lnTo>
                    <a:pt x="71" y="305"/>
                  </a:lnTo>
                  <a:lnTo>
                    <a:pt x="70" y="245"/>
                  </a:lnTo>
                  <a:lnTo>
                    <a:pt x="66" y="206"/>
                  </a:lnTo>
                  <a:lnTo>
                    <a:pt x="63" y="165"/>
                  </a:lnTo>
                  <a:lnTo>
                    <a:pt x="58" y="124"/>
                  </a:lnTo>
                  <a:lnTo>
                    <a:pt x="55" y="85"/>
                  </a:lnTo>
                  <a:lnTo>
                    <a:pt x="55" y="64"/>
                  </a:lnTo>
                  <a:lnTo>
                    <a:pt x="55" y="43"/>
                  </a:lnTo>
                  <a:lnTo>
                    <a:pt x="55" y="21"/>
                  </a:lnTo>
                  <a:lnTo>
                    <a:pt x="55" y="0"/>
                  </a:lnTo>
                  <a:lnTo>
                    <a:pt x="44" y="2"/>
                  </a:lnTo>
                  <a:lnTo>
                    <a:pt x="34" y="2"/>
                  </a:lnTo>
                  <a:lnTo>
                    <a:pt x="22" y="2"/>
                  </a:lnTo>
                  <a:lnTo>
                    <a:pt x="13" y="3"/>
                  </a:lnTo>
                  <a:lnTo>
                    <a:pt x="13" y="25"/>
                  </a:lnTo>
                  <a:lnTo>
                    <a:pt x="13" y="47"/>
                  </a:lnTo>
                  <a:lnTo>
                    <a:pt x="13" y="69"/>
                  </a:lnTo>
                  <a:lnTo>
                    <a:pt x="13" y="92"/>
                  </a:lnTo>
                  <a:lnTo>
                    <a:pt x="11" y="123"/>
                  </a:lnTo>
                  <a:lnTo>
                    <a:pt x="8" y="155"/>
                  </a:lnTo>
                  <a:lnTo>
                    <a:pt x="6" y="186"/>
                  </a:lnTo>
                  <a:lnTo>
                    <a:pt x="3" y="219"/>
                  </a:lnTo>
                  <a:lnTo>
                    <a:pt x="0" y="276"/>
                  </a:lnTo>
                  <a:lnTo>
                    <a:pt x="0" y="345"/>
                  </a:lnTo>
                  <a:lnTo>
                    <a:pt x="4" y="412"/>
                  </a:lnTo>
                  <a:lnTo>
                    <a:pt x="19" y="459"/>
                  </a:lnTo>
                  <a:lnTo>
                    <a:pt x="29" y="466"/>
                  </a:lnTo>
                  <a:lnTo>
                    <a:pt x="37" y="469"/>
                  </a:lnTo>
                  <a:lnTo>
                    <a:pt x="47" y="466"/>
                  </a:lnTo>
                  <a:lnTo>
                    <a:pt x="55" y="454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3" name="Freeform 84"/>
            <p:cNvSpPr>
              <a:spLocks/>
            </p:cNvSpPr>
            <p:nvPr/>
          </p:nvSpPr>
          <p:spPr bwMode="auto">
            <a:xfrm>
              <a:off x="2282826" y="3622675"/>
              <a:ext cx="47625" cy="369888"/>
            </a:xfrm>
            <a:custGeom>
              <a:avLst/>
              <a:gdLst>
                <a:gd name="T0" fmla="*/ 49 w 61"/>
                <a:gd name="T1" fmla="*/ 451 h 466"/>
                <a:gd name="T2" fmla="*/ 58 w 61"/>
                <a:gd name="T3" fmla="*/ 399 h 466"/>
                <a:gd name="T4" fmla="*/ 61 w 61"/>
                <a:gd name="T5" fmla="*/ 353 h 466"/>
                <a:gd name="T6" fmla="*/ 61 w 61"/>
                <a:gd name="T7" fmla="*/ 305 h 466"/>
                <a:gd name="T8" fmla="*/ 59 w 61"/>
                <a:gd name="T9" fmla="*/ 245 h 466"/>
                <a:gd name="T10" fmla="*/ 56 w 61"/>
                <a:gd name="T11" fmla="*/ 206 h 466"/>
                <a:gd name="T12" fmla="*/ 54 w 61"/>
                <a:gd name="T13" fmla="*/ 165 h 466"/>
                <a:gd name="T14" fmla="*/ 51 w 61"/>
                <a:gd name="T15" fmla="*/ 124 h 466"/>
                <a:gd name="T16" fmla="*/ 48 w 61"/>
                <a:gd name="T17" fmla="*/ 85 h 466"/>
                <a:gd name="T18" fmla="*/ 48 w 61"/>
                <a:gd name="T19" fmla="*/ 64 h 466"/>
                <a:gd name="T20" fmla="*/ 48 w 61"/>
                <a:gd name="T21" fmla="*/ 43 h 466"/>
                <a:gd name="T22" fmla="*/ 48 w 61"/>
                <a:gd name="T23" fmla="*/ 21 h 466"/>
                <a:gd name="T24" fmla="*/ 48 w 61"/>
                <a:gd name="T25" fmla="*/ 0 h 466"/>
                <a:gd name="T26" fmla="*/ 38 w 61"/>
                <a:gd name="T27" fmla="*/ 2 h 466"/>
                <a:gd name="T28" fmla="*/ 30 w 61"/>
                <a:gd name="T29" fmla="*/ 2 h 466"/>
                <a:gd name="T30" fmla="*/ 20 w 61"/>
                <a:gd name="T31" fmla="*/ 2 h 466"/>
                <a:gd name="T32" fmla="*/ 10 w 61"/>
                <a:gd name="T33" fmla="*/ 3 h 466"/>
                <a:gd name="T34" fmla="*/ 10 w 61"/>
                <a:gd name="T35" fmla="*/ 25 h 466"/>
                <a:gd name="T36" fmla="*/ 10 w 61"/>
                <a:gd name="T37" fmla="*/ 47 h 466"/>
                <a:gd name="T38" fmla="*/ 10 w 61"/>
                <a:gd name="T39" fmla="*/ 69 h 466"/>
                <a:gd name="T40" fmla="*/ 10 w 61"/>
                <a:gd name="T41" fmla="*/ 92 h 466"/>
                <a:gd name="T42" fmla="*/ 9 w 61"/>
                <a:gd name="T43" fmla="*/ 123 h 466"/>
                <a:gd name="T44" fmla="*/ 7 w 61"/>
                <a:gd name="T45" fmla="*/ 155 h 466"/>
                <a:gd name="T46" fmla="*/ 5 w 61"/>
                <a:gd name="T47" fmla="*/ 186 h 466"/>
                <a:gd name="T48" fmla="*/ 4 w 61"/>
                <a:gd name="T49" fmla="*/ 219 h 466"/>
                <a:gd name="T50" fmla="*/ 0 w 61"/>
                <a:gd name="T51" fmla="*/ 276 h 466"/>
                <a:gd name="T52" fmla="*/ 0 w 61"/>
                <a:gd name="T53" fmla="*/ 345 h 466"/>
                <a:gd name="T54" fmla="*/ 5 w 61"/>
                <a:gd name="T55" fmla="*/ 410 h 466"/>
                <a:gd name="T56" fmla="*/ 17 w 61"/>
                <a:gd name="T57" fmla="*/ 457 h 466"/>
                <a:gd name="T58" fmla="*/ 25 w 61"/>
                <a:gd name="T59" fmla="*/ 464 h 466"/>
                <a:gd name="T60" fmla="*/ 33 w 61"/>
                <a:gd name="T61" fmla="*/ 466 h 466"/>
                <a:gd name="T62" fmla="*/ 41 w 61"/>
                <a:gd name="T63" fmla="*/ 462 h 466"/>
                <a:gd name="T64" fmla="*/ 49 w 61"/>
                <a:gd name="T65" fmla="*/ 451 h 4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1" h="466">
                  <a:moveTo>
                    <a:pt x="49" y="451"/>
                  </a:moveTo>
                  <a:lnTo>
                    <a:pt x="58" y="399"/>
                  </a:lnTo>
                  <a:lnTo>
                    <a:pt x="61" y="353"/>
                  </a:lnTo>
                  <a:lnTo>
                    <a:pt x="61" y="305"/>
                  </a:lnTo>
                  <a:lnTo>
                    <a:pt x="59" y="245"/>
                  </a:lnTo>
                  <a:lnTo>
                    <a:pt x="56" y="206"/>
                  </a:lnTo>
                  <a:lnTo>
                    <a:pt x="54" y="165"/>
                  </a:lnTo>
                  <a:lnTo>
                    <a:pt x="51" y="124"/>
                  </a:lnTo>
                  <a:lnTo>
                    <a:pt x="48" y="85"/>
                  </a:lnTo>
                  <a:lnTo>
                    <a:pt x="48" y="64"/>
                  </a:lnTo>
                  <a:lnTo>
                    <a:pt x="48" y="43"/>
                  </a:lnTo>
                  <a:lnTo>
                    <a:pt x="48" y="21"/>
                  </a:lnTo>
                  <a:lnTo>
                    <a:pt x="48" y="0"/>
                  </a:lnTo>
                  <a:lnTo>
                    <a:pt x="38" y="2"/>
                  </a:lnTo>
                  <a:lnTo>
                    <a:pt x="30" y="2"/>
                  </a:lnTo>
                  <a:lnTo>
                    <a:pt x="20" y="2"/>
                  </a:lnTo>
                  <a:lnTo>
                    <a:pt x="10" y="3"/>
                  </a:lnTo>
                  <a:lnTo>
                    <a:pt x="10" y="25"/>
                  </a:lnTo>
                  <a:lnTo>
                    <a:pt x="10" y="47"/>
                  </a:lnTo>
                  <a:lnTo>
                    <a:pt x="10" y="69"/>
                  </a:lnTo>
                  <a:lnTo>
                    <a:pt x="10" y="92"/>
                  </a:lnTo>
                  <a:lnTo>
                    <a:pt x="9" y="123"/>
                  </a:lnTo>
                  <a:lnTo>
                    <a:pt x="7" y="155"/>
                  </a:lnTo>
                  <a:lnTo>
                    <a:pt x="5" y="186"/>
                  </a:lnTo>
                  <a:lnTo>
                    <a:pt x="4" y="219"/>
                  </a:lnTo>
                  <a:lnTo>
                    <a:pt x="0" y="276"/>
                  </a:lnTo>
                  <a:lnTo>
                    <a:pt x="0" y="345"/>
                  </a:lnTo>
                  <a:lnTo>
                    <a:pt x="5" y="410"/>
                  </a:lnTo>
                  <a:lnTo>
                    <a:pt x="17" y="457"/>
                  </a:lnTo>
                  <a:lnTo>
                    <a:pt x="25" y="464"/>
                  </a:lnTo>
                  <a:lnTo>
                    <a:pt x="33" y="466"/>
                  </a:lnTo>
                  <a:lnTo>
                    <a:pt x="41" y="462"/>
                  </a:lnTo>
                  <a:lnTo>
                    <a:pt x="49" y="451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4" name="Freeform 85"/>
            <p:cNvSpPr>
              <a:spLocks/>
            </p:cNvSpPr>
            <p:nvPr/>
          </p:nvSpPr>
          <p:spPr bwMode="auto">
            <a:xfrm>
              <a:off x="2286001" y="3622675"/>
              <a:ext cx="39688" cy="368300"/>
            </a:xfrm>
            <a:custGeom>
              <a:avLst/>
              <a:gdLst>
                <a:gd name="T0" fmla="*/ 41 w 51"/>
                <a:gd name="T1" fmla="*/ 449 h 464"/>
                <a:gd name="T2" fmla="*/ 48 w 51"/>
                <a:gd name="T3" fmla="*/ 397 h 464"/>
                <a:gd name="T4" fmla="*/ 51 w 51"/>
                <a:gd name="T5" fmla="*/ 353 h 464"/>
                <a:gd name="T6" fmla="*/ 51 w 51"/>
                <a:gd name="T7" fmla="*/ 305 h 464"/>
                <a:gd name="T8" fmla="*/ 49 w 51"/>
                <a:gd name="T9" fmla="*/ 245 h 464"/>
                <a:gd name="T10" fmla="*/ 48 w 51"/>
                <a:gd name="T11" fmla="*/ 206 h 464"/>
                <a:gd name="T12" fmla="*/ 44 w 51"/>
                <a:gd name="T13" fmla="*/ 165 h 464"/>
                <a:gd name="T14" fmla="*/ 43 w 51"/>
                <a:gd name="T15" fmla="*/ 124 h 464"/>
                <a:gd name="T16" fmla="*/ 40 w 51"/>
                <a:gd name="T17" fmla="*/ 85 h 464"/>
                <a:gd name="T18" fmla="*/ 40 w 51"/>
                <a:gd name="T19" fmla="*/ 64 h 464"/>
                <a:gd name="T20" fmla="*/ 40 w 51"/>
                <a:gd name="T21" fmla="*/ 43 h 464"/>
                <a:gd name="T22" fmla="*/ 40 w 51"/>
                <a:gd name="T23" fmla="*/ 21 h 464"/>
                <a:gd name="T24" fmla="*/ 40 w 51"/>
                <a:gd name="T25" fmla="*/ 0 h 464"/>
                <a:gd name="T26" fmla="*/ 31 w 51"/>
                <a:gd name="T27" fmla="*/ 2 h 464"/>
                <a:gd name="T28" fmla="*/ 23 w 51"/>
                <a:gd name="T29" fmla="*/ 2 h 464"/>
                <a:gd name="T30" fmla="*/ 17 w 51"/>
                <a:gd name="T31" fmla="*/ 2 h 464"/>
                <a:gd name="T32" fmla="*/ 8 w 51"/>
                <a:gd name="T33" fmla="*/ 3 h 464"/>
                <a:gd name="T34" fmla="*/ 8 w 51"/>
                <a:gd name="T35" fmla="*/ 25 h 464"/>
                <a:gd name="T36" fmla="*/ 8 w 51"/>
                <a:gd name="T37" fmla="*/ 47 h 464"/>
                <a:gd name="T38" fmla="*/ 8 w 51"/>
                <a:gd name="T39" fmla="*/ 69 h 464"/>
                <a:gd name="T40" fmla="*/ 8 w 51"/>
                <a:gd name="T41" fmla="*/ 92 h 464"/>
                <a:gd name="T42" fmla="*/ 7 w 51"/>
                <a:gd name="T43" fmla="*/ 123 h 464"/>
                <a:gd name="T44" fmla="*/ 5 w 51"/>
                <a:gd name="T45" fmla="*/ 155 h 464"/>
                <a:gd name="T46" fmla="*/ 4 w 51"/>
                <a:gd name="T47" fmla="*/ 186 h 464"/>
                <a:gd name="T48" fmla="*/ 2 w 51"/>
                <a:gd name="T49" fmla="*/ 219 h 464"/>
                <a:gd name="T50" fmla="*/ 0 w 51"/>
                <a:gd name="T51" fmla="*/ 276 h 464"/>
                <a:gd name="T52" fmla="*/ 0 w 51"/>
                <a:gd name="T53" fmla="*/ 343 h 464"/>
                <a:gd name="T54" fmla="*/ 4 w 51"/>
                <a:gd name="T55" fmla="*/ 408 h 464"/>
                <a:gd name="T56" fmla="*/ 13 w 51"/>
                <a:gd name="T57" fmla="*/ 456 h 464"/>
                <a:gd name="T58" fmla="*/ 20 w 51"/>
                <a:gd name="T59" fmla="*/ 462 h 464"/>
                <a:gd name="T60" fmla="*/ 28 w 51"/>
                <a:gd name="T61" fmla="*/ 464 h 464"/>
                <a:gd name="T62" fmla="*/ 35 w 51"/>
                <a:gd name="T63" fmla="*/ 461 h 464"/>
                <a:gd name="T64" fmla="*/ 41 w 51"/>
                <a:gd name="T65" fmla="*/ 449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1" h="464">
                  <a:moveTo>
                    <a:pt x="41" y="449"/>
                  </a:moveTo>
                  <a:lnTo>
                    <a:pt x="48" y="397"/>
                  </a:lnTo>
                  <a:lnTo>
                    <a:pt x="51" y="353"/>
                  </a:lnTo>
                  <a:lnTo>
                    <a:pt x="51" y="305"/>
                  </a:lnTo>
                  <a:lnTo>
                    <a:pt x="49" y="245"/>
                  </a:lnTo>
                  <a:lnTo>
                    <a:pt x="48" y="206"/>
                  </a:lnTo>
                  <a:lnTo>
                    <a:pt x="44" y="165"/>
                  </a:lnTo>
                  <a:lnTo>
                    <a:pt x="43" y="124"/>
                  </a:lnTo>
                  <a:lnTo>
                    <a:pt x="40" y="85"/>
                  </a:lnTo>
                  <a:lnTo>
                    <a:pt x="40" y="64"/>
                  </a:lnTo>
                  <a:lnTo>
                    <a:pt x="40" y="43"/>
                  </a:lnTo>
                  <a:lnTo>
                    <a:pt x="40" y="21"/>
                  </a:lnTo>
                  <a:lnTo>
                    <a:pt x="40" y="0"/>
                  </a:lnTo>
                  <a:lnTo>
                    <a:pt x="31" y="2"/>
                  </a:lnTo>
                  <a:lnTo>
                    <a:pt x="23" y="2"/>
                  </a:lnTo>
                  <a:lnTo>
                    <a:pt x="17" y="2"/>
                  </a:lnTo>
                  <a:lnTo>
                    <a:pt x="8" y="3"/>
                  </a:lnTo>
                  <a:lnTo>
                    <a:pt x="8" y="25"/>
                  </a:lnTo>
                  <a:lnTo>
                    <a:pt x="8" y="47"/>
                  </a:lnTo>
                  <a:lnTo>
                    <a:pt x="8" y="69"/>
                  </a:lnTo>
                  <a:lnTo>
                    <a:pt x="8" y="92"/>
                  </a:lnTo>
                  <a:lnTo>
                    <a:pt x="7" y="123"/>
                  </a:lnTo>
                  <a:lnTo>
                    <a:pt x="5" y="155"/>
                  </a:lnTo>
                  <a:lnTo>
                    <a:pt x="4" y="186"/>
                  </a:lnTo>
                  <a:lnTo>
                    <a:pt x="2" y="219"/>
                  </a:lnTo>
                  <a:lnTo>
                    <a:pt x="0" y="276"/>
                  </a:lnTo>
                  <a:lnTo>
                    <a:pt x="0" y="343"/>
                  </a:lnTo>
                  <a:lnTo>
                    <a:pt x="4" y="408"/>
                  </a:lnTo>
                  <a:lnTo>
                    <a:pt x="13" y="456"/>
                  </a:lnTo>
                  <a:lnTo>
                    <a:pt x="20" y="462"/>
                  </a:lnTo>
                  <a:lnTo>
                    <a:pt x="28" y="464"/>
                  </a:lnTo>
                  <a:lnTo>
                    <a:pt x="35" y="461"/>
                  </a:lnTo>
                  <a:lnTo>
                    <a:pt x="41" y="449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5" name="Freeform 86"/>
            <p:cNvSpPr>
              <a:spLocks/>
            </p:cNvSpPr>
            <p:nvPr/>
          </p:nvSpPr>
          <p:spPr bwMode="auto">
            <a:xfrm>
              <a:off x="2290763" y="3622675"/>
              <a:ext cx="31750" cy="365125"/>
            </a:xfrm>
            <a:custGeom>
              <a:avLst/>
              <a:gdLst>
                <a:gd name="T0" fmla="*/ 33 w 41"/>
                <a:gd name="T1" fmla="*/ 448 h 461"/>
                <a:gd name="T2" fmla="*/ 39 w 41"/>
                <a:gd name="T3" fmla="*/ 395 h 461"/>
                <a:gd name="T4" fmla="*/ 41 w 41"/>
                <a:gd name="T5" fmla="*/ 351 h 461"/>
                <a:gd name="T6" fmla="*/ 39 w 41"/>
                <a:gd name="T7" fmla="*/ 305 h 461"/>
                <a:gd name="T8" fmla="*/ 38 w 41"/>
                <a:gd name="T9" fmla="*/ 245 h 461"/>
                <a:gd name="T10" fmla="*/ 36 w 41"/>
                <a:gd name="T11" fmla="*/ 206 h 461"/>
                <a:gd name="T12" fmla="*/ 35 w 41"/>
                <a:gd name="T13" fmla="*/ 165 h 461"/>
                <a:gd name="T14" fmla="*/ 31 w 41"/>
                <a:gd name="T15" fmla="*/ 124 h 461"/>
                <a:gd name="T16" fmla="*/ 30 w 41"/>
                <a:gd name="T17" fmla="*/ 85 h 461"/>
                <a:gd name="T18" fmla="*/ 30 w 41"/>
                <a:gd name="T19" fmla="*/ 0 h 461"/>
                <a:gd name="T20" fmla="*/ 7 w 41"/>
                <a:gd name="T21" fmla="*/ 3 h 461"/>
                <a:gd name="T22" fmla="*/ 7 w 41"/>
                <a:gd name="T23" fmla="*/ 92 h 461"/>
                <a:gd name="T24" fmla="*/ 2 w 41"/>
                <a:gd name="T25" fmla="*/ 219 h 461"/>
                <a:gd name="T26" fmla="*/ 0 w 41"/>
                <a:gd name="T27" fmla="*/ 276 h 461"/>
                <a:gd name="T28" fmla="*/ 0 w 41"/>
                <a:gd name="T29" fmla="*/ 343 h 461"/>
                <a:gd name="T30" fmla="*/ 3 w 41"/>
                <a:gd name="T31" fmla="*/ 407 h 461"/>
                <a:gd name="T32" fmla="*/ 12 w 41"/>
                <a:gd name="T33" fmla="*/ 454 h 461"/>
                <a:gd name="T34" fmla="*/ 17 w 41"/>
                <a:gd name="T35" fmla="*/ 459 h 461"/>
                <a:gd name="T36" fmla="*/ 23 w 41"/>
                <a:gd name="T37" fmla="*/ 461 h 461"/>
                <a:gd name="T38" fmla="*/ 28 w 41"/>
                <a:gd name="T39" fmla="*/ 457 h 461"/>
                <a:gd name="T40" fmla="*/ 33 w 41"/>
                <a:gd name="T41" fmla="*/ 448 h 4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1" h="461">
                  <a:moveTo>
                    <a:pt x="33" y="448"/>
                  </a:moveTo>
                  <a:lnTo>
                    <a:pt x="39" y="395"/>
                  </a:lnTo>
                  <a:lnTo>
                    <a:pt x="41" y="351"/>
                  </a:lnTo>
                  <a:lnTo>
                    <a:pt x="39" y="305"/>
                  </a:lnTo>
                  <a:lnTo>
                    <a:pt x="38" y="245"/>
                  </a:lnTo>
                  <a:lnTo>
                    <a:pt x="36" y="206"/>
                  </a:lnTo>
                  <a:lnTo>
                    <a:pt x="35" y="165"/>
                  </a:lnTo>
                  <a:lnTo>
                    <a:pt x="31" y="124"/>
                  </a:lnTo>
                  <a:lnTo>
                    <a:pt x="30" y="85"/>
                  </a:lnTo>
                  <a:lnTo>
                    <a:pt x="30" y="0"/>
                  </a:lnTo>
                  <a:lnTo>
                    <a:pt x="7" y="3"/>
                  </a:lnTo>
                  <a:lnTo>
                    <a:pt x="7" y="92"/>
                  </a:lnTo>
                  <a:lnTo>
                    <a:pt x="2" y="219"/>
                  </a:lnTo>
                  <a:lnTo>
                    <a:pt x="0" y="276"/>
                  </a:lnTo>
                  <a:lnTo>
                    <a:pt x="0" y="343"/>
                  </a:lnTo>
                  <a:lnTo>
                    <a:pt x="3" y="407"/>
                  </a:lnTo>
                  <a:lnTo>
                    <a:pt x="12" y="454"/>
                  </a:lnTo>
                  <a:lnTo>
                    <a:pt x="17" y="459"/>
                  </a:lnTo>
                  <a:lnTo>
                    <a:pt x="23" y="461"/>
                  </a:lnTo>
                  <a:lnTo>
                    <a:pt x="28" y="457"/>
                  </a:lnTo>
                  <a:lnTo>
                    <a:pt x="33" y="448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6" name="Freeform 87"/>
            <p:cNvSpPr>
              <a:spLocks/>
            </p:cNvSpPr>
            <p:nvPr/>
          </p:nvSpPr>
          <p:spPr bwMode="auto">
            <a:xfrm>
              <a:off x="1662113" y="3313113"/>
              <a:ext cx="88900" cy="87313"/>
            </a:xfrm>
            <a:custGeom>
              <a:avLst/>
              <a:gdLst>
                <a:gd name="T0" fmla="*/ 101 w 111"/>
                <a:gd name="T1" fmla="*/ 111 h 111"/>
                <a:gd name="T2" fmla="*/ 0 w 111"/>
                <a:gd name="T3" fmla="*/ 10 h 111"/>
                <a:gd name="T4" fmla="*/ 10 w 111"/>
                <a:gd name="T5" fmla="*/ 0 h 111"/>
                <a:gd name="T6" fmla="*/ 111 w 111"/>
                <a:gd name="T7" fmla="*/ 101 h 111"/>
                <a:gd name="T8" fmla="*/ 101 w 111"/>
                <a:gd name="T9" fmla="*/ 111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" h="111">
                  <a:moveTo>
                    <a:pt x="101" y="111"/>
                  </a:moveTo>
                  <a:lnTo>
                    <a:pt x="0" y="10"/>
                  </a:lnTo>
                  <a:lnTo>
                    <a:pt x="10" y="0"/>
                  </a:lnTo>
                  <a:lnTo>
                    <a:pt x="111" y="101"/>
                  </a:lnTo>
                  <a:lnTo>
                    <a:pt x="101" y="111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7" name="Freeform 88"/>
            <p:cNvSpPr>
              <a:spLocks/>
            </p:cNvSpPr>
            <p:nvPr/>
          </p:nvSpPr>
          <p:spPr bwMode="auto">
            <a:xfrm>
              <a:off x="1403351" y="3338513"/>
              <a:ext cx="322263" cy="323850"/>
            </a:xfrm>
            <a:custGeom>
              <a:avLst/>
              <a:gdLst>
                <a:gd name="T0" fmla="*/ 69 w 405"/>
                <a:gd name="T1" fmla="*/ 407 h 407"/>
                <a:gd name="T2" fmla="*/ 101 w 405"/>
                <a:gd name="T3" fmla="*/ 399 h 407"/>
                <a:gd name="T4" fmla="*/ 129 w 405"/>
                <a:gd name="T5" fmla="*/ 389 h 407"/>
                <a:gd name="T6" fmla="*/ 154 w 405"/>
                <a:gd name="T7" fmla="*/ 378 h 407"/>
                <a:gd name="T8" fmla="*/ 176 w 405"/>
                <a:gd name="T9" fmla="*/ 363 h 407"/>
                <a:gd name="T10" fmla="*/ 196 w 405"/>
                <a:gd name="T11" fmla="*/ 347 h 407"/>
                <a:gd name="T12" fmla="*/ 216 w 405"/>
                <a:gd name="T13" fmla="*/ 327 h 407"/>
                <a:gd name="T14" fmla="*/ 235 w 405"/>
                <a:gd name="T15" fmla="*/ 306 h 407"/>
                <a:gd name="T16" fmla="*/ 258 w 405"/>
                <a:gd name="T17" fmla="*/ 281 h 407"/>
                <a:gd name="T18" fmla="*/ 268 w 405"/>
                <a:gd name="T19" fmla="*/ 265 h 407"/>
                <a:gd name="T20" fmla="*/ 279 w 405"/>
                <a:gd name="T21" fmla="*/ 247 h 407"/>
                <a:gd name="T22" fmla="*/ 289 w 405"/>
                <a:gd name="T23" fmla="*/ 231 h 407"/>
                <a:gd name="T24" fmla="*/ 301 w 405"/>
                <a:gd name="T25" fmla="*/ 213 h 407"/>
                <a:gd name="T26" fmla="*/ 312 w 405"/>
                <a:gd name="T27" fmla="*/ 195 h 407"/>
                <a:gd name="T28" fmla="*/ 323 w 405"/>
                <a:gd name="T29" fmla="*/ 177 h 407"/>
                <a:gd name="T30" fmla="*/ 333 w 405"/>
                <a:gd name="T31" fmla="*/ 161 h 407"/>
                <a:gd name="T32" fmla="*/ 345 w 405"/>
                <a:gd name="T33" fmla="*/ 143 h 407"/>
                <a:gd name="T34" fmla="*/ 405 w 405"/>
                <a:gd name="T35" fmla="*/ 82 h 407"/>
                <a:gd name="T36" fmla="*/ 319 w 405"/>
                <a:gd name="T37" fmla="*/ 0 h 407"/>
                <a:gd name="T38" fmla="*/ 256 w 405"/>
                <a:gd name="T39" fmla="*/ 63 h 407"/>
                <a:gd name="T40" fmla="*/ 150 w 405"/>
                <a:gd name="T41" fmla="*/ 136 h 407"/>
                <a:gd name="T42" fmla="*/ 127 w 405"/>
                <a:gd name="T43" fmla="*/ 151 h 407"/>
                <a:gd name="T44" fmla="*/ 100 w 405"/>
                <a:gd name="T45" fmla="*/ 170 h 407"/>
                <a:gd name="T46" fmla="*/ 74 w 405"/>
                <a:gd name="T47" fmla="*/ 195 h 407"/>
                <a:gd name="T48" fmla="*/ 47 w 405"/>
                <a:gd name="T49" fmla="*/ 221 h 407"/>
                <a:gd name="T50" fmla="*/ 26 w 405"/>
                <a:gd name="T51" fmla="*/ 250 h 407"/>
                <a:gd name="T52" fmla="*/ 10 w 405"/>
                <a:gd name="T53" fmla="*/ 281 h 407"/>
                <a:gd name="T54" fmla="*/ 0 w 405"/>
                <a:gd name="T55" fmla="*/ 312 h 407"/>
                <a:gd name="T56" fmla="*/ 2 w 405"/>
                <a:gd name="T57" fmla="*/ 343 h 407"/>
                <a:gd name="T58" fmla="*/ 5 w 405"/>
                <a:gd name="T59" fmla="*/ 358 h 407"/>
                <a:gd name="T60" fmla="*/ 10 w 405"/>
                <a:gd name="T61" fmla="*/ 370 h 407"/>
                <a:gd name="T62" fmla="*/ 16 w 405"/>
                <a:gd name="T63" fmla="*/ 381 h 407"/>
                <a:gd name="T64" fmla="*/ 25 w 405"/>
                <a:gd name="T65" fmla="*/ 389 h 407"/>
                <a:gd name="T66" fmla="*/ 33 w 405"/>
                <a:gd name="T67" fmla="*/ 397 h 407"/>
                <a:gd name="T68" fmla="*/ 44 w 405"/>
                <a:gd name="T69" fmla="*/ 402 h 407"/>
                <a:gd name="T70" fmla="*/ 56 w 405"/>
                <a:gd name="T71" fmla="*/ 405 h 407"/>
                <a:gd name="T72" fmla="*/ 69 w 405"/>
                <a:gd name="T73" fmla="*/ 407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05" h="407">
                  <a:moveTo>
                    <a:pt x="69" y="407"/>
                  </a:moveTo>
                  <a:lnTo>
                    <a:pt x="101" y="399"/>
                  </a:lnTo>
                  <a:lnTo>
                    <a:pt x="129" y="389"/>
                  </a:lnTo>
                  <a:lnTo>
                    <a:pt x="154" y="378"/>
                  </a:lnTo>
                  <a:lnTo>
                    <a:pt x="176" y="363"/>
                  </a:lnTo>
                  <a:lnTo>
                    <a:pt x="196" y="347"/>
                  </a:lnTo>
                  <a:lnTo>
                    <a:pt x="216" y="327"/>
                  </a:lnTo>
                  <a:lnTo>
                    <a:pt x="235" y="306"/>
                  </a:lnTo>
                  <a:lnTo>
                    <a:pt x="258" y="281"/>
                  </a:lnTo>
                  <a:lnTo>
                    <a:pt x="268" y="265"/>
                  </a:lnTo>
                  <a:lnTo>
                    <a:pt x="279" y="247"/>
                  </a:lnTo>
                  <a:lnTo>
                    <a:pt x="289" y="231"/>
                  </a:lnTo>
                  <a:lnTo>
                    <a:pt x="301" y="213"/>
                  </a:lnTo>
                  <a:lnTo>
                    <a:pt x="312" y="195"/>
                  </a:lnTo>
                  <a:lnTo>
                    <a:pt x="323" y="177"/>
                  </a:lnTo>
                  <a:lnTo>
                    <a:pt x="333" y="161"/>
                  </a:lnTo>
                  <a:lnTo>
                    <a:pt x="345" y="143"/>
                  </a:lnTo>
                  <a:lnTo>
                    <a:pt x="405" y="82"/>
                  </a:lnTo>
                  <a:lnTo>
                    <a:pt x="319" y="0"/>
                  </a:lnTo>
                  <a:lnTo>
                    <a:pt x="256" y="63"/>
                  </a:lnTo>
                  <a:lnTo>
                    <a:pt x="150" y="136"/>
                  </a:lnTo>
                  <a:lnTo>
                    <a:pt x="127" y="151"/>
                  </a:lnTo>
                  <a:lnTo>
                    <a:pt x="100" y="170"/>
                  </a:lnTo>
                  <a:lnTo>
                    <a:pt x="74" y="195"/>
                  </a:lnTo>
                  <a:lnTo>
                    <a:pt x="47" y="221"/>
                  </a:lnTo>
                  <a:lnTo>
                    <a:pt x="26" y="250"/>
                  </a:lnTo>
                  <a:lnTo>
                    <a:pt x="10" y="281"/>
                  </a:lnTo>
                  <a:lnTo>
                    <a:pt x="0" y="312"/>
                  </a:lnTo>
                  <a:lnTo>
                    <a:pt x="2" y="343"/>
                  </a:lnTo>
                  <a:lnTo>
                    <a:pt x="5" y="358"/>
                  </a:lnTo>
                  <a:lnTo>
                    <a:pt x="10" y="370"/>
                  </a:lnTo>
                  <a:lnTo>
                    <a:pt x="16" y="381"/>
                  </a:lnTo>
                  <a:lnTo>
                    <a:pt x="25" y="389"/>
                  </a:lnTo>
                  <a:lnTo>
                    <a:pt x="33" y="397"/>
                  </a:lnTo>
                  <a:lnTo>
                    <a:pt x="44" y="402"/>
                  </a:lnTo>
                  <a:lnTo>
                    <a:pt x="56" y="405"/>
                  </a:lnTo>
                  <a:lnTo>
                    <a:pt x="69" y="40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8" name="Freeform 89"/>
            <p:cNvSpPr>
              <a:spLocks/>
            </p:cNvSpPr>
            <p:nvPr/>
          </p:nvSpPr>
          <p:spPr bwMode="auto">
            <a:xfrm>
              <a:off x="1411288" y="3346450"/>
              <a:ext cx="304800" cy="307975"/>
            </a:xfrm>
            <a:custGeom>
              <a:avLst/>
              <a:gdLst>
                <a:gd name="T0" fmla="*/ 49 w 384"/>
                <a:gd name="T1" fmla="*/ 387 h 387"/>
                <a:gd name="T2" fmla="*/ 78 w 384"/>
                <a:gd name="T3" fmla="*/ 376 h 387"/>
                <a:gd name="T4" fmla="*/ 104 w 384"/>
                <a:gd name="T5" fmla="*/ 364 h 387"/>
                <a:gd name="T6" fmla="*/ 127 w 384"/>
                <a:gd name="T7" fmla="*/ 350 h 387"/>
                <a:gd name="T8" fmla="*/ 148 w 384"/>
                <a:gd name="T9" fmla="*/ 335 h 387"/>
                <a:gd name="T10" fmla="*/ 168 w 384"/>
                <a:gd name="T11" fmla="*/ 319 h 387"/>
                <a:gd name="T12" fmla="*/ 188 w 384"/>
                <a:gd name="T13" fmla="*/ 299 h 387"/>
                <a:gd name="T14" fmla="*/ 207 w 384"/>
                <a:gd name="T15" fmla="*/ 278 h 387"/>
                <a:gd name="T16" fmla="*/ 230 w 384"/>
                <a:gd name="T17" fmla="*/ 253 h 387"/>
                <a:gd name="T18" fmla="*/ 242 w 384"/>
                <a:gd name="T19" fmla="*/ 237 h 387"/>
                <a:gd name="T20" fmla="*/ 251 w 384"/>
                <a:gd name="T21" fmla="*/ 222 h 387"/>
                <a:gd name="T22" fmla="*/ 263 w 384"/>
                <a:gd name="T23" fmla="*/ 206 h 387"/>
                <a:gd name="T24" fmla="*/ 276 w 384"/>
                <a:gd name="T25" fmla="*/ 188 h 387"/>
                <a:gd name="T26" fmla="*/ 287 w 384"/>
                <a:gd name="T27" fmla="*/ 172 h 387"/>
                <a:gd name="T28" fmla="*/ 299 w 384"/>
                <a:gd name="T29" fmla="*/ 155 h 387"/>
                <a:gd name="T30" fmla="*/ 312 w 384"/>
                <a:gd name="T31" fmla="*/ 137 h 387"/>
                <a:gd name="T32" fmla="*/ 323 w 384"/>
                <a:gd name="T33" fmla="*/ 121 h 387"/>
                <a:gd name="T34" fmla="*/ 384 w 384"/>
                <a:gd name="T35" fmla="*/ 61 h 387"/>
                <a:gd name="T36" fmla="*/ 318 w 384"/>
                <a:gd name="T37" fmla="*/ 0 h 387"/>
                <a:gd name="T38" fmla="*/ 256 w 384"/>
                <a:gd name="T39" fmla="*/ 62 h 387"/>
                <a:gd name="T40" fmla="*/ 155 w 384"/>
                <a:gd name="T41" fmla="*/ 141 h 387"/>
                <a:gd name="T42" fmla="*/ 132 w 384"/>
                <a:gd name="T43" fmla="*/ 157 h 387"/>
                <a:gd name="T44" fmla="*/ 108 w 384"/>
                <a:gd name="T45" fmla="*/ 177 h 387"/>
                <a:gd name="T46" fmla="*/ 80 w 384"/>
                <a:gd name="T47" fmla="*/ 201 h 387"/>
                <a:gd name="T48" fmla="*/ 55 w 384"/>
                <a:gd name="T49" fmla="*/ 227 h 387"/>
                <a:gd name="T50" fmla="*/ 33 w 384"/>
                <a:gd name="T51" fmla="*/ 257 h 387"/>
                <a:gd name="T52" fmla="*/ 15 w 384"/>
                <a:gd name="T53" fmla="*/ 284 h 387"/>
                <a:gd name="T54" fmla="*/ 3 w 384"/>
                <a:gd name="T55" fmla="*/ 314 h 387"/>
                <a:gd name="T56" fmla="*/ 0 w 384"/>
                <a:gd name="T57" fmla="*/ 340 h 387"/>
                <a:gd name="T58" fmla="*/ 1 w 384"/>
                <a:gd name="T59" fmla="*/ 350 h 387"/>
                <a:gd name="T60" fmla="*/ 3 w 384"/>
                <a:gd name="T61" fmla="*/ 360 h 387"/>
                <a:gd name="T62" fmla="*/ 8 w 384"/>
                <a:gd name="T63" fmla="*/ 368 h 387"/>
                <a:gd name="T64" fmla="*/ 13 w 384"/>
                <a:gd name="T65" fmla="*/ 374 h 387"/>
                <a:gd name="T66" fmla="*/ 19 w 384"/>
                <a:gd name="T67" fmla="*/ 379 h 387"/>
                <a:gd name="T68" fmla="*/ 28 w 384"/>
                <a:gd name="T69" fmla="*/ 384 h 387"/>
                <a:gd name="T70" fmla="*/ 37 w 384"/>
                <a:gd name="T71" fmla="*/ 386 h 387"/>
                <a:gd name="T72" fmla="*/ 49 w 384"/>
                <a:gd name="T73" fmla="*/ 387 h 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84" h="387">
                  <a:moveTo>
                    <a:pt x="49" y="387"/>
                  </a:moveTo>
                  <a:lnTo>
                    <a:pt x="78" y="376"/>
                  </a:lnTo>
                  <a:lnTo>
                    <a:pt x="104" y="364"/>
                  </a:lnTo>
                  <a:lnTo>
                    <a:pt x="127" y="350"/>
                  </a:lnTo>
                  <a:lnTo>
                    <a:pt x="148" y="335"/>
                  </a:lnTo>
                  <a:lnTo>
                    <a:pt x="168" y="319"/>
                  </a:lnTo>
                  <a:lnTo>
                    <a:pt x="188" y="299"/>
                  </a:lnTo>
                  <a:lnTo>
                    <a:pt x="207" y="278"/>
                  </a:lnTo>
                  <a:lnTo>
                    <a:pt x="230" y="253"/>
                  </a:lnTo>
                  <a:lnTo>
                    <a:pt x="242" y="237"/>
                  </a:lnTo>
                  <a:lnTo>
                    <a:pt x="251" y="222"/>
                  </a:lnTo>
                  <a:lnTo>
                    <a:pt x="263" y="206"/>
                  </a:lnTo>
                  <a:lnTo>
                    <a:pt x="276" y="188"/>
                  </a:lnTo>
                  <a:lnTo>
                    <a:pt x="287" y="172"/>
                  </a:lnTo>
                  <a:lnTo>
                    <a:pt x="299" y="155"/>
                  </a:lnTo>
                  <a:lnTo>
                    <a:pt x="312" y="137"/>
                  </a:lnTo>
                  <a:lnTo>
                    <a:pt x="323" y="121"/>
                  </a:lnTo>
                  <a:lnTo>
                    <a:pt x="384" y="61"/>
                  </a:lnTo>
                  <a:lnTo>
                    <a:pt x="318" y="0"/>
                  </a:lnTo>
                  <a:lnTo>
                    <a:pt x="256" y="62"/>
                  </a:lnTo>
                  <a:lnTo>
                    <a:pt x="155" y="141"/>
                  </a:lnTo>
                  <a:lnTo>
                    <a:pt x="132" y="157"/>
                  </a:lnTo>
                  <a:lnTo>
                    <a:pt x="108" y="177"/>
                  </a:lnTo>
                  <a:lnTo>
                    <a:pt x="80" y="201"/>
                  </a:lnTo>
                  <a:lnTo>
                    <a:pt x="55" y="227"/>
                  </a:lnTo>
                  <a:lnTo>
                    <a:pt x="33" y="257"/>
                  </a:lnTo>
                  <a:lnTo>
                    <a:pt x="15" y="284"/>
                  </a:lnTo>
                  <a:lnTo>
                    <a:pt x="3" y="314"/>
                  </a:lnTo>
                  <a:lnTo>
                    <a:pt x="0" y="340"/>
                  </a:lnTo>
                  <a:lnTo>
                    <a:pt x="1" y="350"/>
                  </a:lnTo>
                  <a:lnTo>
                    <a:pt x="3" y="360"/>
                  </a:lnTo>
                  <a:lnTo>
                    <a:pt x="8" y="368"/>
                  </a:lnTo>
                  <a:lnTo>
                    <a:pt x="13" y="374"/>
                  </a:lnTo>
                  <a:lnTo>
                    <a:pt x="19" y="379"/>
                  </a:lnTo>
                  <a:lnTo>
                    <a:pt x="28" y="384"/>
                  </a:lnTo>
                  <a:lnTo>
                    <a:pt x="37" y="386"/>
                  </a:lnTo>
                  <a:lnTo>
                    <a:pt x="49" y="387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9" name="Freeform 90"/>
            <p:cNvSpPr>
              <a:spLocks/>
            </p:cNvSpPr>
            <p:nvPr/>
          </p:nvSpPr>
          <p:spPr bwMode="auto">
            <a:xfrm>
              <a:off x="1412876" y="3348038"/>
              <a:ext cx="300038" cy="303213"/>
            </a:xfrm>
            <a:custGeom>
              <a:avLst/>
              <a:gdLst>
                <a:gd name="T0" fmla="*/ 48 w 379"/>
                <a:gd name="T1" fmla="*/ 382 h 382"/>
                <a:gd name="T2" fmla="*/ 76 w 379"/>
                <a:gd name="T3" fmla="*/ 371 h 382"/>
                <a:gd name="T4" fmla="*/ 102 w 379"/>
                <a:gd name="T5" fmla="*/ 358 h 382"/>
                <a:gd name="T6" fmla="*/ 123 w 379"/>
                <a:gd name="T7" fmla="*/ 344 h 382"/>
                <a:gd name="T8" fmla="*/ 144 w 379"/>
                <a:gd name="T9" fmla="*/ 330 h 382"/>
                <a:gd name="T10" fmla="*/ 164 w 379"/>
                <a:gd name="T11" fmla="*/ 312 h 382"/>
                <a:gd name="T12" fmla="*/ 183 w 379"/>
                <a:gd name="T13" fmla="*/ 294 h 382"/>
                <a:gd name="T14" fmla="*/ 203 w 379"/>
                <a:gd name="T15" fmla="*/ 273 h 382"/>
                <a:gd name="T16" fmla="*/ 226 w 379"/>
                <a:gd name="T17" fmla="*/ 248 h 382"/>
                <a:gd name="T18" fmla="*/ 237 w 379"/>
                <a:gd name="T19" fmla="*/ 232 h 382"/>
                <a:gd name="T20" fmla="*/ 247 w 379"/>
                <a:gd name="T21" fmla="*/ 215 h 382"/>
                <a:gd name="T22" fmla="*/ 259 w 379"/>
                <a:gd name="T23" fmla="*/ 199 h 382"/>
                <a:gd name="T24" fmla="*/ 272 w 379"/>
                <a:gd name="T25" fmla="*/ 183 h 382"/>
                <a:gd name="T26" fmla="*/ 283 w 379"/>
                <a:gd name="T27" fmla="*/ 166 h 382"/>
                <a:gd name="T28" fmla="*/ 294 w 379"/>
                <a:gd name="T29" fmla="*/ 149 h 382"/>
                <a:gd name="T30" fmla="*/ 308 w 379"/>
                <a:gd name="T31" fmla="*/ 132 h 382"/>
                <a:gd name="T32" fmla="*/ 319 w 379"/>
                <a:gd name="T33" fmla="*/ 116 h 382"/>
                <a:gd name="T34" fmla="*/ 327 w 379"/>
                <a:gd name="T35" fmla="*/ 108 h 382"/>
                <a:gd name="T36" fmla="*/ 334 w 379"/>
                <a:gd name="T37" fmla="*/ 101 h 382"/>
                <a:gd name="T38" fmla="*/ 342 w 379"/>
                <a:gd name="T39" fmla="*/ 93 h 382"/>
                <a:gd name="T40" fmla="*/ 350 w 379"/>
                <a:gd name="T41" fmla="*/ 86 h 382"/>
                <a:gd name="T42" fmla="*/ 357 w 379"/>
                <a:gd name="T43" fmla="*/ 78 h 382"/>
                <a:gd name="T44" fmla="*/ 365 w 379"/>
                <a:gd name="T45" fmla="*/ 72 h 382"/>
                <a:gd name="T46" fmla="*/ 371 w 379"/>
                <a:gd name="T47" fmla="*/ 64 h 382"/>
                <a:gd name="T48" fmla="*/ 379 w 379"/>
                <a:gd name="T49" fmla="*/ 57 h 382"/>
                <a:gd name="T50" fmla="*/ 371 w 379"/>
                <a:gd name="T51" fmla="*/ 51 h 382"/>
                <a:gd name="T52" fmla="*/ 365 w 379"/>
                <a:gd name="T53" fmla="*/ 42 h 382"/>
                <a:gd name="T54" fmla="*/ 357 w 379"/>
                <a:gd name="T55" fmla="*/ 36 h 382"/>
                <a:gd name="T56" fmla="*/ 350 w 379"/>
                <a:gd name="T57" fmla="*/ 28 h 382"/>
                <a:gd name="T58" fmla="*/ 342 w 379"/>
                <a:gd name="T59" fmla="*/ 21 h 382"/>
                <a:gd name="T60" fmla="*/ 335 w 379"/>
                <a:gd name="T61" fmla="*/ 15 h 382"/>
                <a:gd name="T62" fmla="*/ 327 w 379"/>
                <a:gd name="T63" fmla="*/ 6 h 382"/>
                <a:gd name="T64" fmla="*/ 319 w 379"/>
                <a:gd name="T65" fmla="*/ 0 h 382"/>
                <a:gd name="T66" fmla="*/ 311 w 379"/>
                <a:gd name="T67" fmla="*/ 8 h 382"/>
                <a:gd name="T68" fmla="*/ 304 w 379"/>
                <a:gd name="T69" fmla="*/ 16 h 382"/>
                <a:gd name="T70" fmla="*/ 296 w 379"/>
                <a:gd name="T71" fmla="*/ 24 h 382"/>
                <a:gd name="T72" fmla="*/ 288 w 379"/>
                <a:gd name="T73" fmla="*/ 31 h 382"/>
                <a:gd name="T74" fmla="*/ 281 w 379"/>
                <a:gd name="T75" fmla="*/ 39 h 382"/>
                <a:gd name="T76" fmla="*/ 273 w 379"/>
                <a:gd name="T77" fmla="*/ 47 h 382"/>
                <a:gd name="T78" fmla="*/ 265 w 379"/>
                <a:gd name="T79" fmla="*/ 54 h 382"/>
                <a:gd name="T80" fmla="*/ 257 w 379"/>
                <a:gd name="T81" fmla="*/ 62 h 382"/>
                <a:gd name="T82" fmla="*/ 244 w 379"/>
                <a:gd name="T83" fmla="*/ 72 h 382"/>
                <a:gd name="T84" fmla="*/ 232 w 379"/>
                <a:gd name="T85" fmla="*/ 83 h 382"/>
                <a:gd name="T86" fmla="*/ 219 w 379"/>
                <a:gd name="T87" fmla="*/ 93 h 382"/>
                <a:gd name="T88" fmla="*/ 206 w 379"/>
                <a:gd name="T89" fmla="*/ 103 h 382"/>
                <a:gd name="T90" fmla="*/ 195 w 379"/>
                <a:gd name="T91" fmla="*/ 113 h 382"/>
                <a:gd name="T92" fmla="*/ 182 w 379"/>
                <a:gd name="T93" fmla="*/ 122 h 382"/>
                <a:gd name="T94" fmla="*/ 169 w 379"/>
                <a:gd name="T95" fmla="*/ 132 h 382"/>
                <a:gd name="T96" fmla="*/ 156 w 379"/>
                <a:gd name="T97" fmla="*/ 142 h 382"/>
                <a:gd name="T98" fmla="*/ 134 w 379"/>
                <a:gd name="T99" fmla="*/ 158 h 382"/>
                <a:gd name="T100" fmla="*/ 108 w 379"/>
                <a:gd name="T101" fmla="*/ 178 h 382"/>
                <a:gd name="T102" fmla="*/ 82 w 379"/>
                <a:gd name="T103" fmla="*/ 202 h 382"/>
                <a:gd name="T104" fmla="*/ 58 w 379"/>
                <a:gd name="T105" fmla="*/ 229 h 382"/>
                <a:gd name="T106" fmla="*/ 35 w 379"/>
                <a:gd name="T107" fmla="*/ 256 h 382"/>
                <a:gd name="T108" fmla="*/ 17 w 379"/>
                <a:gd name="T109" fmla="*/ 284 h 382"/>
                <a:gd name="T110" fmla="*/ 4 w 379"/>
                <a:gd name="T111" fmla="*/ 312 h 382"/>
                <a:gd name="T112" fmla="*/ 0 w 379"/>
                <a:gd name="T113" fmla="*/ 338 h 382"/>
                <a:gd name="T114" fmla="*/ 4 w 379"/>
                <a:gd name="T115" fmla="*/ 356 h 382"/>
                <a:gd name="T116" fmla="*/ 14 w 379"/>
                <a:gd name="T117" fmla="*/ 371 h 382"/>
                <a:gd name="T118" fmla="*/ 28 w 379"/>
                <a:gd name="T119" fmla="*/ 379 h 382"/>
                <a:gd name="T120" fmla="*/ 48 w 379"/>
                <a:gd name="T121" fmla="*/ 382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9" h="382">
                  <a:moveTo>
                    <a:pt x="48" y="382"/>
                  </a:moveTo>
                  <a:lnTo>
                    <a:pt x="76" y="371"/>
                  </a:lnTo>
                  <a:lnTo>
                    <a:pt x="102" y="358"/>
                  </a:lnTo>
                  <a:lnTo>
                    <a:pt x="123" y="344"/>
                  </a:lnTo>
                  <a:lnTo>
                    <a:pt x="144" y="330"/>
                  </a:lnTo>
                  <a:lnTo>
                    <a:pt x="164" y="312"/>
                  </a:lnTo>
                  <a:lnTo>
                    <a:pt x="183" y="294"/>
                  </a:lnTo>
                  <a:lnTo>
                    <a:pt x="203" y="273"/>
                  </a:lnTo>
                  <a:lnTo>
                    <a:pt x="226" y="248"/>
                  </a:lnTo>
                  <a:lnTo>
                    <a:pt x="237" y="232"/>
                  </a:lnTo>
                  <a:lnTo>
                    <a:pt x="247" y="215"/>
                  </a:lnTo>
                  <a:lnTo>
                    <a:pt x="259" y="199"/>
                  </a:lnTo>
                  <a:lnTo>
                    <a:pt x="272" y="183"/>
                  </a:lnTo>
                  <a:lnTo>
                    <a:pt x="283" y="166"/>
                  </a:lnTo>
                  <a:lnTo>
                    <a:pt x="294" y="149"/>
                  </a:lnTo>
                  <a:lnTo>
                    <a:pt x="308" y="132"/>
                  </a:lnTo>
                  <a:lnTo>
                    <a:pt x="319" y="116"/>
                  </a:lnTo>
                  <a:lnTo>
                    <a:pt x="327" y="108"/>
                  </a:lnTo>
                  <a:lnTo>
                    <a:pt x="334" y="101"/>
                  </a:lnTo>
                  <a:lnTo>
                    <a:pt x="342" y="93"/>
                  </a:lnTo>
                  <a:lnTo>
                    <a:pt x="350" y="86"/>
                  </a:lnTo>
                  <a:lnTo>
                    <a:pt x="357" y="78"/>
                  </a:lnTo>
                  <a:lnTo>
                    <a:pt x="365" y="72"/>
                  </a:lnTo>
                  <a:lnTo>
                    <a:pt x="371" y="64"/>
                  </a:lnTo>
                  <a:lnTo>
                    <a:pt x="379" y="57"/>
                  </a:lnTo>
                  <a:lnTo>
                    <a:pt x="371" y="51"/>
                  </a:lnTo>
                  <a:lnTo>
                    <a:pt x="365" y="42"/>
                  </a:lnTo>
                  <a:lnTo>
                    <a:pt x="357" y="36"/>
                  </a:lnTo>
                  <a:lnTo>
                    <a:pt x="350" y="28"/>
                  </a:lnTo>
                  <a:lnTo>
                    <a:pt x="342" y="21"/>
                  </a:lnTo>
                  <a:lnTo>
                    <a:pt x="335" y="15"/>
                  </a:lnTo>
                  <a:lnTo>
                    <a:pt x="327" y="6"/>
                  </a:lnTo>
                  <a:lnTo>
                    <a:pt x="319" y="0"/>
                  </a:lnTo>
                  <a:lnTo>
                    <a:pt x="311" y="8"/>
                  </a:lnTo>
                  <a:lnTo>
                    <a:pt x="304" y="16"/>
                  </a:lnTo>
                  <a:lnTo>
                    <a:pt x="296" y="24"/>
                  </a:lnTo>
                  <a:lnTo>
                    <a:pt x="288" y="31"/>
                  </a:lnTo>
                  <a:lnTo>
                    <a:pt x="281" y="39"/>
                  </a:lnTo>
                  <a:lnTo>
                    <a:pt x="273" y="47"/>
                  </a:lnTo>
                  <a:lnTo>
                    <a:pt x="265" y="54"/>
                  </a:lnTo>
                  <a:lnTo>
                    <a:pt x="257" y="62"/>
                  </a:lnTo>
                  <a:lnTo>
                    <a:pt x="244" y="72"/>
                  </a:lnTo>
                  <a:lnTo>
                    <a:pt x="232" y="83"/>
                  </a:lnTo>
                  <a:lnTo>
                    <a:pt x="219" y="93"/>
                  </a:lnTo>
                  <a:lnTo>
                    <a:pt x="206" y="103"/>
                  </a:lnTo>
                  <a:lnTo>
                    <a:pt x="195" y="113"/>
                  </a:lnTo>
                  <a:lnTo>
                    <a:pt x="182" y="122"/>
                  </a:lnTo>
                  <a:lnTo>
                    <a:pt x="169" y="132"/>
                  </a:lnTo>
                  <a:lnTo>
                    <a:pt x="156" y="142"/>
                  </a:lnTo>
                  <a:lnTo>
                    <a:pt x="134" y="158"/>
                  </a:lnTo>
                  <a:lnTo>
                    <a:pt x="108" y="178"/>
                  </a:lnTo>
                  <a:lnTo>
                    <a:pt x="82" y="202"/>
                  </a:lnTo>
                  <a:lnTo>
                    <a:pt x="58" y="229"/>
                  </a:lnTo>
                  <a:lnTo>
                    <a:pt x="35" y="256"/>
                  </a:lnTo>
                  <a:lnTo>
                    <a:pt x="17" y="284"/>
                  </a:lnTo>
                  <a:lnTo>
                    <a:pt x="4" y="312"/>
                  </a:lnTo>
                  <a:lnTo>
                    <a:pt x="0" y="338"/>
                  </a:lnTo>
                  <a:lnTo>
                    <a:pt x="4" y="356"/>
                  </a:lnTo>
                  <a:lnTo>
                    <a:pt x="14" y="371"/>
                  </a:lnTo>
                  <a:lnTo>
                    <a:pt x="28" y="379"/>
                  </a:lnTo>
                  <a:lnTo>
                    <a:pt x="48" y="382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0" name="Freeform 91"/>
            <p:cNvSpPr>
              <a:spLocks/>
            </p:cNvSpPr>
            <p:nvPr/>
          </p:nvSpPr>
          <p:spPr bwMode="auto">
            <a:xfrm>
              <a:off x="1414463" y="3351213"/>
              <a:ext cx="296863" cy="296863"/>
            </a:xfrm>
            <a:custGeom>
              <a:avLst/>
              <a:gdLst>
                <a:gd name="T0" fmla="*/ 46 w 376"/>
                <a:gd name="T1" fmla="*/ 376 h 376"/>
                <a:gd name="T2" fmla="*/ 74 w 376"/>
                <a:gd name="T3" fmla="*/ 363 h 376"/>
                <a:gd name="T4" fmla="*/ 96 w 376"/>
                <a:gd name="T5" fmla="*/ 350 h 376"/>
                <a:gd name="T6" fmla="*/ 118 w 376"/>
                <a:gd name="T7" fmla="*/ 337 h 376"/>
                <a:gd name="T8" fmla="*/ 137 w 376"/>
                <a:gd name="T9" fmla="*/ 322 h 376"/>
                <a:gd name="T10" fmla="*/ 157 w 376"/>
                <a:gd name="T11" fmla="*/ 304 h 376"/>
                <a:gd name="T12" fmla="*/ 177 w 376"/>
                <a:gd name="T13" fmla="*/ 286 h 376"/>
                <a:gd name="T14" fmla="*/ 196 w 376"/>
                <a:gd name="T15" fmla="*/ 265 h 376"/>
                <a:gd name="T16" fmla="*/ 219 w 376"/>
                <a:gd name="T17" fmla="*/ 240 h 376"/>
                <a:gd name="T18" fmla="*/ 230 w 376"/>
                <a:gd name="T19" fmla="*/ 224 h 376"/>
                <a:gd name="T20" fmla="*/ 242 w 376"/>
                <a:gd name="T21" fmla="*/ 209 h 376"/>
                <a:gd name="T22" fmla="*/ 255 w 376"/>
                <a:gd name="T23" fmla="*/ 193 h 376"/>
                <a:gd name="T24" fmla="*/ 266 w 376"/>
                <a:gd name="T25" fmla="*/ 177 h 376"/>
                <a:gd name="T26" fmla="*/ 279 w 376"/>
                <a:gd name="T27" fmla="*/ 160 h 376"/>
                <a:gd name="T28" fmla="*/ 291 w 376"/>
                <a:gd name="T29" fmla="*/ 144 h 376"/>
                <a:gd name="T30" fmla="*/ 304 w 376"/>
                <a:gd name="T31" fmla="*/ 128 h 376"/>
                <a:gd name="T32" fmla="*/ 315 w 376"/>
                <a:gd name="T33" fmla="*/ 111 h 376"/>
                <a:gd name="T34" fmla="*/ 324 w 376"/>
                <a:gd name="T35" fmla="*/ 103 h 376"/>
                <a:gd name="T36" fmla="*/ 330 w 376"/>
                <a:gd name="T37" fmla="*/ 97 h 376"/>
                <a:gd name="T38" fmla="*/ 338 w 376"/>
                <a:gd name="T39" fmla="*/ 88 h 376"/>
                <a:gd name="T40" fmla="*/ 345 w 376"/>
                <a:gd name="T41" fmla="*/ 80 h 376"/>
                <a:gd name="T42" fmla="*/ 353 w 376"/>
                <a:gd name="T43" fmla="*/ 74 h 376"/>
                <a:gd name="T44" fmla="*/ 359 w 376"/>
                <a:gd name="T45" fmla="*/ 65 h 376"/>
                <a:gd name="T46" fmla="*/ 368 w 376"/>
                <a:gd name="T47" fmla="*/ 59 h 376"/>
                <a:gd name="T48" fmla="*/ 376 w 376"/>
                <a:gd name="T49" fmla="*/ 51 h 376"/>
                <a:gd name="T50" fmla="*/ 369 w 376"/>
                <a:gd name="T51" fmla="*/ 44 h 376"/>
                <a:gd name="T52" fmla="*/ 361 w 376"/>
                <a:gd name="T53" fmla="*/ 38 h 376"/>
                <a:gd name="T54" fmla="*/ 355 w 376"/>
                <a:gd name="T55" fmla="*/ 31 h 376"/>
                <a:gd name="T56" fmla="*/ 348 w 376"/>
                <a:gd name="T57" fmla="*/ 25 h 376"/>
                <a:gd name="T58" fmla="*/ 340 w 376"/>
                <a:gd name="T59" fmla="*/ 18 h 376"/>
                <a:gd name="T60" fmla="*/ 333 w 376"/>
                <a:gd name="T61" fmla="*/ 13 h 376"/>
                <a:gd name="T62" fmla="*/ 327 w 376"/>
                <a:gd name="T63" fmla="*/ 7 h 376"/>
                <a:gd name="T64" fmla="*/ 320 w 376"/>
                <a:gd name="T65" fmla="*/ 0 h 376"/>
                <a:gd name="T66" fmla="*/ 312 w 376"/>
                <a:gd name="T67" fmla="*/ 8 h 376"/>
                <a:gd name="T68" fmla="*/ 304 w 376"/>
                <a:gd name="T69" fmla="*/ 15 h 376"/>
                <a:gd name="T70" fmla="*/ 296 w 376"/>
                <a:gd name="T71" fmla="*/ 23 h 376"/>
                <a:gd name="T72" fmla="*/ 289 w 376"/>
                <a:gd name="T73" fmla="*/ 31 h 376"/>
                <a:gd name="T74" fmla="*/ 281 w 376"/>
                <a:gd name="T75" fmla="*/ 38 h 376"/>
                <a:gd name="T76" fmla="*/ 273 w 376"/>
                <a:gd name="T77" fmla="*/ 46 h 376"/>
                <a:gd name="T78" fmla="*/ 265 w 376"/>
                <a:gd name="T79" fmla="*/ 54 h 376"/>
                <a:gd name="T80" fmla="*/ 257 w 376"/>
                <a:gd name="T81" fmla="*/ 62 h 376"/>
                <a:gd name="T82" fmla="*/ 243 w 376"/>
                <a:gd name="T83" fmla="*/ 72 h 376"/>
                <a:gd name="T84" fmla="*/ 232 w 376"/>
                <a:gd name="T85" fmla="*/ 82 h 376"/>
                <a:gd name="T86" fmla="*/ 219 w 376"/>
                <a:gd name="T87" fmla="*/ 92 h 376"/>
                <a:gd name="T88" fmla="*/ 208 w 376"/>
                <a:gd name="T89" fmla="*/ 101 h 376"/>
                <a:gd name="T90" fmla="*/ 194 w 376"/>
                <a:gd name="T91" fmla="*/ 111 h 376"/>
                <a:gd name="T92" fmla="*/ 183 w 376"/>
                <a:gd name="T93" fmla="*/ 121 h 376"/>
                <a:gd name="T94" fmla="*/ 170 w 376"/>
                <a:gd name="T95" fmla="*/ 131 h 376"/>
                <a:gd name="T96" fmla="*/ 157 w 376"/>
                <a:gd name="T97" fmla="*/ 141 h 376"/>
                <a:gd name="T98" fmla="*/ 136 w 376"/>
                <a:gd name="T99" fmla="*/ 157 h 376"/>
                <a:gd name="T100" fmla="*/ 111 w 376"/>
                <a:gd name="T101" fmla="*/ 178 h 376"/>
                <a:gd name="T102" fmla="*/ 85 w 376"/>
                <a:gd name="T103" fmla="*/ 203 h 376"/>
                <a:gd name="T104" fmla="*/ 59 w 376"/>
                <a:gd name="T105" fmla="*/ 229 h 376"/>
                <a:gd name="T106" fmla="*/ 36 w 376"/>
                <a:gd name="T107" fmla="*/ 257 h 376"/>
                <a:gd name="T108" fmla="*/ 18 w 376"/>
                <a:gd name="T109" fmla="*/ 284 h 376"/>
                <a:gd name="T110" fmla="*/ 5 w 376"/>
                <a:gd name="T111" fmla="*/ 310 h 376"/>
                <a:gd name="T112" fmla="*/ 0 w 376"/>
                <a:gd name="T113" fmla="*/ 337 h 376"/>
                <a:gd name="T114" fmla="*/ 3 w 376"/>
                <a:gd name="T115" fmla="*/ 353 h 376"/>
                <a:gd name="T116" fmla="*/ 13 w 376"/>
                <a:gd name="T117" fmla="*/ 366 h 376"/>
                <a:gd name="T118" fmla="*/ 26 w 376"/>
                <a:gd name="T119" fmla="*/ 374 h 376"/>
                <a:gd name="T120" fmla="*/ 46 w 376"/>
                <a:gd name="T121" fmla="*/ 376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6" h="376">
                  <a:moveTo>
                    <a:pt x="46" y="376"/>
                  </a:moveTo>
                  <a:lnTo>
                    <a:pt x="74" y="363"/>
                  </a:lnTo>
                  <a:lnTo>
                    <a:pt x="96" y="350"/>
                  </a:lnTo>
                  <a:lnTo>
                    <a:pt x="118" y="337"/>
                  </a:lnTo>
                  <a:lnTo>
                    <a:pt x="137" y="322"/>
                  </a:lnTo>
                  <a:lnTo>
                    <a:pt x="157" y="304"/>
                  </a:lnTo>
                  <a:lnTo>
                    <a:pt x="177" y="286"/>
                  </a:lnTo>
                  <a:lnTo>
                    <a:pt x="196" y="265"/>
                  </a:lnTo>
                  <a:lnTo>
                    <a:pt x="219" y="240"/>
                  </a:lnTo>
                  <a:lnTo>
                    <a:pt x="230" y="224"/>
                  </a:lnTo>
                  <a:lnTo>
                    <a:pt x="242" y="209"/>
                  </a:lnTo>
                  <a:lnTo>
                    <a:pt x="255" y="193"/>
                  </a:lnTo>
                  <a:lnTo>
                    <a:pt x="266" y="177"/>
                  </a:lnTo>
                  <a:lnTo>
                    <a:pt x="279" y="160"/>
                  </a:lnTo>
                  <a:lnTo>
                    <a:pt x="291" y="144"/>
                  </a:lnTo>
                  <a:lnTo>
                    <a:pt x="304" y="128"/>
                  </a:lnTo>
                  <a:lnTo>
                    <a:pt x="315" y="111"/>
                  </a:lnTo>
                  <a:lnTo>
                    <a:pt x="324" y="103"/>
                  </a:lnTo>
                  <a:lnTo>
                    <a:pt x="330" y="97"/>
                  </a:lnTo>
                  <a:lnTo>
                    <a:pt x="338" y="88"/>
                  </a:lnTo>
                  <a:lnTo>
                    <a:pt x="345" y="80"/>
                  </a:lnTo>
                  <a:lnTo>
                    <a:pt x="353" y="74"/>
                  </a:lnTo>
                  <a:lnTo>
                    <a:pt x="359" y="65"/>
                  </a:lnTo>
                  <a:lnTo>
                    <a:pt x="368" y="59"/>
                  </a:lnTo>
                  <a:lnTo>
                    <a:pt x="376" y="51"/>
                  </a:lnTo>
                  <a:lnTo>
                    <a:pt x="369" y="44"/>
                  </a:lnTo>
                  <a:lnTo>
                    <a:pt x="361" y="38"/>
                  </a:lnTo>
                  <a:lnTo>
                    <a:pt x="355" y="31"/>
                  </a:lnTo>
                  <a:lnTo>
                    <a:pt x="348" y="25"/>
                  </a:lnTo>
                  <a:lnTo>
                    <a:pt x="340" y="18"/>
                  </a:lnTo>
                  <a:lnTo>
                    <a:pt x="333" y="13"/>
                  </a:lnTo>
                  <a:lnTo>
                    <a:pt x="327" y="7"/>
                  </a:lnTo>
                  <a:lnTo>
                    <a:pt x="320" y="0"/>
                  </a:lnTo>
                  <a:lnTo>
                    <a:pt x="312" y="8"/>
                  </a:lnTo>
                  <a:lnTo>
                    <a:pt x="304" y="15"/>
                  </a:lnTo>
                  <a:lnTo>
                    <a:pt x="296" y="23"/>
                  </a:lnTo>
                  <a:lnTo>
                    <a:pt x="289" y="31"/>
                  </a:lnTo>
                  <a:lnTo>
                    <a:pt x="281" y="38"/>
                  </a:lnTo>
                  <a:lnTo>
                    <a:pt x="273" y="46"/>
                  </a:lnTo>
                  <a:lnTo>
                    <a:pt x="265" y="54"/>
                  </a:lnTo>
                  <a:lnTo>
                    <a:pt x="257" y="62"/>
                  </a:lnTo>
                  <a:lnTo>
                    <a:pt x="243" y="72"/>
                  </a:lnTo>
                  <a:lnTo>
                    <a:pt x="232" y="82"/>
                  </a:lnTo>
                  <a:lnTo>
                    <a:pt x="219" y="92"/>
                  </a:lnTo>
                  <a:lnTo>
                    <a:pt x="208" y="101"/>
                  </a:lnTo>
                  <a:lnTo>
                    <a:pt x="194" y="111"/>
                  </a:lnTo>
                  <a:lnTo>
                    <a:pt x="183" y="121"/>
                  </a:lnTo>
                  <a:lnTo>
                    <a:pt x="170" y="131"/>
                  </a:lnTo>
                  <a:lnTo>
                    <a:pt x="157" y="141"/>
                  </a:lnTo>
                  <a:lnTo>
                    <a:pt x="136" y="157"/>
                  </a:lnTo>
                  <a:lnTo>
                    <a:pt x="111" y="178"/>
                  </a:lnTo>
                  <a:lnTo>
                    <a:pt x="85" y="203"/>
                  </a:lnTo>
                  <a:lnTo>
                    <a:pt x="59" y="229"/>
                  </a:lnTo>
                  <a:lnTo>
                    <a:pt x="36" y="257"/>
                  </a:lnTo>
                  <a:lnTo>
                    <a:pt x="18" y="284"/>
                  </a:lnTo>
                  <a:lnTo>
                    <a:pt x="5" y="310"/>
                  </a:lnTo>
                  <a:lnTo>
                    <a:pt x="0" y="337"/>
                  </a:lnTo>
                  <a:lnTo>
                    <a:pt x="3" y="353"/>
                  </a:lnTo>
                  <a:lnTo>
                    <a:pt x="13" y="366"/>
                  </a:lnTo>
                  <a:lnTo>
                    <a:pt x="26" y="374"/>
                  </a:lnTo>
                  <a:lnTo>
                    <a:pt x="46" y="376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1" name="Freeform 92"/>
            <p:cNvSpPr>
              <a:spLocks/>
            </p:cNvSpPr>
            <p:nvPr/>
          </p:nvSpPr>
          <p:spPr bwMode="auto">
            <a:xfrm>
              <a:off x="1416051" y="3351213"/>
              <a:ext cx="293688" cy="295275"/>
            </a:xfrm>
            <a:custGeom>
              <a:avLst/>
              <a:gdLst>
                <a:gd name="T0" fmla="*/ 41 w 369"/>
                <a:gd name="T1" fmla="*/ 370 h 370"/>
                <a:gd name="T2" fmla="*/ 69 w 369"/>
                <a:gd name="T3" fmla="*/ 357 h 370"/>
                <a:gd name="T4" fmla="*/ 92 w 369"/>
                <a:gd name="T5" fmla="*/ 344 h 370"/>
                <a:gd name="T6" fmla="*/ 113 w 369"/>
                <a:gd name="T7" fmla="*/ 331 h 370"/>
                <a:gd name="T8" fmla="*/ 133 w 369"/>
                <a:gd name="T9" fmla="*/ 315 h 370"/>
                <a:gd name="T10" fmla="*/ 151 w 369"/>
                <a:gd name="T11" fmla="*/ 299 h 370"/>
                <a:gd name="T12" fmla="*/ 170 w 369"/>
                <a:gd name="T13" fmla="*/ 281 h 370"/>
                <a:gd name="T14" fmla="*/ 190 w 369"/>
                <a:gd name="T15" fmla="*/ 259 h 370"/>
                <a:gd name="T16" fmla="*/ 213 w 369"/>
                <a:gd name="T17" fmla="*/ 235 h 370"/>
                <a:gd name="T18" fmla="*/ 224 w 369"/>
                <a:gd name="T19" fmla="*/ 219 h 370"/>
                <a:gd name="T20" fmla="*/ 236 w 369"/>
                <a:gd name="T21" fmla="*/ 204 h 370"/>
                <a:gd name="T22" fmla="*/ 249 w 369"/>
                <a:gd name="T23" fmla="*/ 188 h 370"/>
                <a:gd name="T24" fmla="*/ 260 w 369"/>
                <a:gd name="T25" fmla="*/ 171 h 370"/>
                <a:gd name="T26" fmla="*/ 273 w 369"/>
                <a:gd name="T27" fmla="*/ 155 h 370"/>
                <a:gd name="T28" fmla="*/ 285 w 369"/>
                <a:gd name="T29" fmla="*/ 139 h 370"/>
                <a:gd name="T30" fmla="*/ 298 w 369"/>
                <a:gd name="T31" fmla="*/ 122 h 370"/>
                <a:gd name="T32" fmla="*/ 309 w 369"/>
                <a:gd name="T33" fmla="*/ 106 h 370"/>
                <a:gd name="T34" fmla="*/ 317 w 369"/>
                <a:gd name="T35" fmla="*/ 98 h 370"/>
                <a:gd name="T36" fmla="*/ 324 w 369"/>
                <a:gd name="T37" fmla="*/ 91 h 370"/>
                <a:gd name="T38" fmla="*/ 332 w 369"/>
                <a:gd name="T39" fmla="*/ 83 h 370"/>
                <a:gd name="T40" fmla="*/ 340 w 369"/>
                <a:gd name="T41" fmla="*/ 77 h 370"/>
                <a:gd name="T42" fmla="*/ 347 w 369"/>
                <a:gd name="T43" fmla="*/ 68 h 370"/>
                <a:gd name="T44" fmla="*/ 355 w 369"/>
                <a:gd name="T45" fmla="*/ 62 h 370"/>
                <a:gd name="T46" fmla="*/ 361 w 369"/>
                <a:gd name="T47" fmla="*/ 54 h 370"/>
                <a:gd name="T48" fmla="*/ 369 w 369"/>
                <a:gd name="T49" fmla="*/ 46 h 370"/>
                <a:gd name="T50" fmla="*/ 363 w 369"/>
                <a:gd name="T51" fmla="*/ 41 h 370"/>
                <a:gd name="T52" fmla="*/ 356 w 369"/>
                <a:gd name="T53" fmla="*/ 34 h 370"/>
                <a:gd name="T54" fmla="*/ 350 w 369"/>
                <a:gd name="T55" fmla="*/ 29 h 370"/>
                <a:gd name="T56" fmla="*/ 345 w 369"/>
                <a:gd name="T57" fmla="*/ 23 h 370"/>
                <a:gd name="T58" fmla="*/ 338 w 369"/>
                <a:gd name="T59" fmla="*/ 16 h 370"/>
                <a:gd name="T60" fmla="*/ 332 w 369"/>
                <a:gd name="T61" fmla="*/ 11 h 370"/>
                <a:gd name="T62" fmla="*/ 325 w 369"/>
                <a:gd name="T63" fmla="*/ 5 h 370"/>
                <a:gd name="T64" fmla="*/ 319 w 369"/>
                <a:gd name="T65" fmla="*/ 0 h 370"/>
                <a:gd name="T66" fmla="*/ 311 w 369"/>
                <a:gd name="T67" fmla="*/ 8 h 370"/>
                <a:gd name="T68" fmla="*/ 303 w 369"/>
                <a:gd name="T69" fmla="*/ 15 h 370"/>
                <a:gd name="T70" fmla="*/ 294 w 369"/>
                <a:gd name="T71" fmla="*/ 23 h 370"/>
                <a:gd name="T72" fmla="*/ 288 w 369"/>
                <a:gd name="T73" fmla="*/ 31 h 370"/>
                <a:gd name="T74" fmla="*/ 280 w 369"/>
                <a:gd name="T75" fmla="*/ 37 h 370"/>
                <a:gd name="T76" fmla="*/ 272 w 369"/>
                <a:gd name="T77" fmla="*/ 46 h 370"/>
                <a:gd name="T78" fmla="*/ 265 w 369"/>
                <a:gd name="T79" fmla="*/ 54 h 370"/>
                <a:gd name="T80" fmla="*/ 257 w 369"/>
                <a:gd name="T81" fmla="*/ 62 h 370"/>
                <a:gd name="T82" fmla="*/ 244 w 369"/>
                <a:gd name="T83" fmla="*/ 72 h 370"/>
                <a:gd name="T84" fmla="*/ 231 w 369"/>
                <a:gd name="T85" fmla="*/ 81 h 370"/>
                <a:gd name="T86" fmla="*/ 219 w 369"/>
                <a:gd name="T87" fmla="*/ 91 h 370"/>
                <a:gd name="T88" fmla="*/ 206 w 369"/>
                <a:gd name="T89" fmla="*/ 101 h 370"/>
                <a:gd name="T90" fmla="*/ 195 w 369"/>
                <a:gd name="T91" fmla="*/ 112 h 370"/>
                <a:gd name="T92" fmla="*/ 182 w 369"/>
                <a:gd name="T93" fmla="*/ 122 h 370"/>
                <a:gd name="T94" fmla="*/ 170 w 369"/>
                <a:gd name="T95" fmla="*/ 132 h 370"/>
                <a:gd name="T96" fmla="*/ 157 w 369"/>
                <a:gd name="T97" fmla="*/ 142 h 370"/>
                <a:gd name="T98" fmla="*/ 136 w 369"/>
                <a:gd name="T99" fmla="*/ 158 h 370"/>
                <a:gd name="T100" fmla="*/ 111 w 369"/>
                <a:gd name="T101" fmla="*/ 179 h 370"/>
                <a:gd name="T102" fmla="*/ 85 w 369"/>
                <a:gd name="T103" fmla="*/ 202 h 370"/>
                <a:gd name="T104" fmla="*/ 59 w 369"/>
                <a:gd name="T105" fmla="*/ 228 h 370"/>
                <a:gd name="T106" fmla="*/ 36 w 369"/>
                <a:gd name="T107" fmla="*/ 256 h 370"/>
                <a:gd name="T108" fmla="*/ 18 w 369"/>
                <a:gd name="T109" fmla="*/ 284 h 370"/>
                <a:gd name="T110" fmla="*/ 5 w 369"/>
                <a:gd name="T111" fmla="*/ 310 h 370"/>
                <a:gd name="T112" fmla="*/ 0 w 369"/>
                <a:gd name="T113" fmla="*/ 335 h 370"/>
                <a:gd name="T114" fmla="*/ 4 w 369"/>
                <a:gd name="T115" fmla="*/ 349 h 370"/>
                <a:gd name="T116" fmla="*/ 12 w 369"/>
                <a:gd name="T117" fmla="*/ 362 h 370"/>
                <a:gd name="T118" fmla="*/ 23 w 369"/>
                <a:gd name="T119" fmla="*/ 369 h 370"/>
                <a:gd name="T120" fmla="*/ 41 w 369"/>
                <a:gd name="T121" fmla="*/ 370 h 3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69" h="370">
                  <a:moveTo>
                    <a:pt x="41" y="370"/>
                  </a:moveTo>
                  <a:lnTo>
                    <a:pt x="69" y="357"/>
                  </a:lnTo>
                  <a:lnTo>
                    <a:pt x="92" y="344"/>
                  </a:lnTo>
                  <a:lnTo>
                    <a:pt x="113" y="331"/>
                  </a:lnTo>
                  <a:lnTo>
                    <a:pt x="133" y="315"/>
                  </a:lnTo>
                  <a:lnTo>
                    <a:pt x="151" y="299"/>
                  </a:lnTo>
                  <a:lnTo>
                    <a:pt x="170" y="281"/>
                  </a:lnTo>
                  <a:lnTo>
                    <a:pt x="190" y="259"/>
                  </a:lnTo>
                  <a:lnTo>
                    <a:pt x="213" y="235"/>
                  </a:lnTo>
                  <a:lnTo>
                    <a:pt x="224" y="219"/>
                  </a:lnTo>
                  <a:lnTo>
                    <a:pt x="236" y="204"/>
                  </a:lnTo>
                  <a:lnTo>
                    <a:pt x="249" y="188"/>
                  </a:lnTo>
                  <a:lnTo>
                    <a:pt x="260" y="171"/>
                  </a:lnTo>
                  <a:lnTo>
                    <a:pt x="273" y="155"/>
                  </a:lnTo>
                  <a:lnTo>
                    <a:pt x="285" y="139"/>
                  </a:lnTo>
                  <a:lnTo>
                    <a:pt x="298" y="122"/>
                  </a:lnTo>
                  <a:lnTo>
                    <a:pt x="309" y="106"/>
                  </a:lnTo>
                  <a:lnTo>
                    <a:pt x="317" y="98"/>
                  </a:lnTo>
                  <a:lnTo>
                    <a:pt x="324" y="91"/>
                  </a:lnTo>
                  <a:lnTo>
                    <a:pt x="332" y="83"/>
                  </a:lnTo>
                  <a:lnTo>
                    <a:pt x="340" y="77"/>
                  </a:lnTo>
                  <a:lnTo>
                    <a:pt x="347" y="68"/>
                  </a:lnTo>
                  <a:lnTo>
                    <a:pt x="355" y="62"/>
                  </a:lnTo>
                  <a:lnTo>
                    <a:pt x="361" y="54"/>
                  </a:lnTo>
                  <a:lnTo>
                    <a:pt x="369" y="46"/>
                  </a:lnTo>
                  <a:lnTo>
                    <a:pt x="363" y="41"/>
                  </a:lnTo>
                  <a:lnTo>
                    <a:pt x="356" y="34"/>
                  </a:lnTo>
                  <a:lnTo>
                    <a:pt x="350" y="29"/>
                  </a:lnTo>
                  <a:lnTo>
                    <a:pt x="345" y="23"/>
                  </a:lnTo>
                  <a:lnTo>
                    <a:pt x="338" y="16"/>
                  </a:lnTo>
                  <a:lnTo>
                    <a:pt x="332" y="11"/>
                  </a:lnTo>
                  <a:lnTo>
                    <a:pt x="325" y="5"/>
                  </a:lnTo>
                  <a:lnTo>
                    <a:pt x="319" y="0"/>
                  </a:lnTo>
                  <a:lnTo>
                    <a:pt x="311" y="8"/>
                  </a:lnTo>
                  <a:lnTo>
                    <a:pt x="303" y="15"/>
                  </a:lnTo>
                  <a:lnTo>
                    <a:pt x="294" y="23"/>
                  </a:lnTo>
                  <a:lnTo>
                    <a:pt x="288" y="31"/>
                  </a:lnTo>
                  <a:lnTo>
                    <a:pt x="280" y="37"/>
                  </a:lnTo>
                  <a:lnTo>
                    <a:pt x="272" y="46"/>
                  </a:lnTo>
                  <a:lnTo>
                    <a:pt x="265" y="54"/>
                  </a:lnTo>
                  <a:lnTo>
                    <a:pt x="257" y="62"/>
                  </a:lnTo>
                  <a:lnTo>
                    <a:pt x="244" y="72"/>
                  </a:lnTo>
                  <a:lnTo>
                    <a:pt x="231" y="81"/>
                  </a:lnTo>
                  <a:lnTo>
                    <a:pt x="219" y="91"/>
                  </a:lnTo>
                  <a:lnTo>
                    <a:pt x="206" y="101"/>
                  </a:lnTo>
                  <a:lnTo>
                    <a:pt x="195" y="112"/>
                  </a:lnTo>
                  <a:lnTo>
                    <a:pt x="182" y="122"/>
                  </a:lnTo>
                  <a:lnTo>
                    <a:pt x="170" y="132"/>
                  </a:lnTo>
                  <a:lnTo>
                    <a:pt x="157" y="142"/>
                  </a:lnTo>
                  <a:lnTo>
                    <a:pt x="136" y="158"/>
                  </a:lnTo>
                  <a:lnTo>
                    <a:pt x="111" y="179"/>
                  </a:lnTo>
                  <a:lnTo>
                    <a:pt x="85" y="202"/>
                  </a:lnTo>
                  <a:lnTo>
                    <a:pt x="59" y="228"/>
                  </a:lnTo>
                  <a:lnTo>
                    <a:pt x="36" y="256"/>
                  </a:lnTo>
                  <a:lnTo>
                    <a:pt x="18" y="284"/>
                  </a:lnTo>
                  <a:lnTo>
                    <a:pt x="5" y="310"/>
                  </a:lnTo>
                  <a:lnTo>
                    <a:pt x="0" y="335"/>
                  </a:lnTo>
                  <a:lnTo>
                    <a:pt x="4" y="349"/>
                  </a:lnTo>
                  <a:lnTo>
                    <a:pt x="12" y="362"/>
                  </a:lnTo>
                  <a:lnTo>
                    <a:pt x="23" y="369"/>
                  </a:lnTo>
                  <a:lnTo>
                    <a:pt x="41" y="370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2" name="Freeform 93"/>
            <p:cNvSpPr>
              <a:spLocks/>
            </p:cNvSpPr>
            <p:nvPr/>
          </p:nvSpPr>
          <p:spPr bwMode="auto">
            <a:xfrm>
              <a:off x="1417638" y="3352800"/>
              <a:ext cx="288925" cy="290513"/>
            </a:xfrm>
            <a:custGeom>
              <a:avLst/>
              <a:gdLst>
                <a:gd name="T0" fmla="*/ 39 w 364"/>
                <a:gd name="T1" fmla="*/ 366 h 366"/>
                <a:gd name="T2" fmla="*/ 65 w 364"/>
                <a:gd name="T3" fmla="*/ 353 h 366"/>
                <a:gd name="T4" fmla="*/ 88 w 364"/>
                <a:gd name="T5" fmla="*/ 338 h 366"/>
                <a:gd name="T6" fmla="*/ 108 w 364"/>
                <a:gd name="T7" fmla="*/ 324 h 366"/>
                <a:gd name="T8" fmla="*/ 127 w 364"/>
                <a:gd name="T9" fmla="*/ 309 h 366"/>
                <a:gd name="T10" fmla="*/ 145 w 364"/>
                <a:gd name="T11" fmla="*/ 293 h 366"/>
                <a:gd name="T12" fmla="*/ 163 w 364"/>
                <a:gd name="T13" fmla="*/ 275 h 366"/>
                <a:gd name="T14" fmla="*/ 183 w 364"/>
                <a:gd name="T15" fmla="*/ 254 h 366"/>
                <a:gd name="T16" fmla="*/ 206 w 364"/>
                <a:gd name="T17" fmla="*/ 229 h 366"/>
                <a:gd name="T18" fmla="*/ 217 w 364"/>
                <a:gd name="T19" fmla="*/ 214 h 366"/>
                <a:gd name="T20" fmla="*/ 230 w 364"/>
                <a:gd name="T21" fmla="*/ 198 h 366"/>
                <a:gd name="T22" fmla="*/ 242 w 364"/>
                <a:gd name="T23" fmla="*/ 183 h 366"/>
                <a:gd name="T24" fmla="*/ 255 w 364"/>
                <a:gd name="T25" fmla="*/ 167 h 366"/>
                <a:gd name="T26" fmla="*/ 268 w 364"/>
                <a:gd name="T27" fmla="*/ 151 h 366"/>
                <a:gd name="T28" fmla="*/ 279 w 364"/>
                <a:gd name="T29" fmla="*/ 134 h 366"/>
                <a:gd name="T30" fmla="*/ 292 w 364"/>
                <a:gd name="T31" fmla="*/ 120 h 366"/>
                <a:gd name="T32" fmla="*/ 304 w 364"/>
                <a:gd name="T33" fmla="*/ 103 h 366"/>
                <a:gd name="T34" fmla="*/ 312 w 364"/>
                <a:gd name="T35" fmla="*/ 95 h 366"/>
                <a:gd name="T36" fmla="*/ 320 w 364"/>
                <a:gd name="T37" fmla="*/ 87 h 366"/>
                <a:gd name="T38" fmla="*/ 327 w 364"/>
                <a:gd name="T39" fmla="*/ 80 h 366"/>
                <a:gd name="T40" fmla="*/ 335 w 364"/>
                <a:gd name="T41" fmla="*/ 72 h 366"/>
                <a:gd name="T42" fmla="*/ 341 w 364"/>
                <a:gd name="T43" fmla="*/ 66 h 366"/>
                <a:gd name="T44" fmla="*/ 350 w 364"/>
                <a:gd name="T45" fmla="*/ 58 h 366"/>
                <a:gd name="T46" fmla="*/ 356 w 364"/>
                <a:gd name="T47" fmla="*/ 51 h 366"/>
                <a:gd name="T48" fmla="*/ 364 w 364"/>
                <a:gd name="T49" fmla="*/ 43 h 366"/>
                <a:gd name="T50" fmla="*/ 353 w 364"/>
                <a:gd name="T51" fmla="*/ 31 h 366"/>
                <a:gd name="T52" fmla="*/ 341 w 364"/>
                <a:gd name="T53" fmla="*/ 22 h 366"/>
                <a:gd name="T54" fmla="*/ 330 w 364"/>
                <a:gd name="T55" fmla="*/ 12 h 366"/>
                <a:gd name="T56" fmla="*/ 319 w 364"/>
                <a:gd name="T57" fmla="*/ 0 h 366"/>
                <a:gd name="T58" fmla="*/ 310 w 364"/>
                <a:gd name="T59" fmla="*/ 9 h 366"/>
                <a:gd name="T60" fmla="*/ 302 w 364"/>
                <a:gd name="T61" fmla="*/ 17 h 366"/>
                <a:gd name="T62" fmla="*/ 296 w 364"/>
                <a:gd name="T63" fmla="*/ 23 h 366"/>
                <a:gd name="T64" fmla="*/ 287 w 364"/>
                <a:gd name="T65" fmla="*/ 31 h 366"/>
                <a:gd name="T66" fmla="*/ 279 w 364"/>
                <a:gd name="T67" fmla="*/ 40 h 366"/>
                <a:gd name="T68" fmla="*/ 273 w 364"/>
                <a:gd name="T69" fmla="*/ 46 h 366"/>
                <a:gd name="T70" fmla="*/ 265 w 364"/>
                <a:gd name="T71" fmla="*/ 54 h 366"/>
                <a:gd name="T72" fmla="*/ 256 w 364"/>
                <a:gd name="T73" fmla="*/ 62 h 366"/>
                <a:gd name="T74" fmla="*/ 245 w 364"/>
                <a:gd name="T75" fmla="*/ 72 h 366"/>
                <a:gd name="T76" fmla="*/ 232 w 364"/>
                <a:gd name="T77" fmla="*/ 84 h 366"/>
                <a:gd name="T78" fmla="*/ 221 w 364"/>
                <a:gd name="T79" fmla="*/ 94 h 366"/>
                <a:gd name="T80" fmla="*/ 207 w 364"/>
                <a:gd name="T81" fmla="*/ 103 h 366"/>
                <a:gd name="T82" fmla="*/ 196 w 364"/>
                <a:gd name="T83" fmla="*/ 113 h 366"/>
                <a:gd name="T84" fmla="*/ 183 w 364"/>
                <a:gd name="T85" fmla="*/ 123 h 366"/>
                <a:gd name="T86" fmla="*/ 172 w 364"/>
                <a:gd name="T87" fmla="*/ 134 h 366"/>
                <a:gd name="T88" fmla="*/ 158 w 364"/>
                <a:gd name="T89" fmla="*/ 144 h 366"/>
                <a:gd name="T90" fmla="*/ 137 w 364"/>
                <a:gd name="T91" fmla="*/ 160 h 366"/>
                <a:gd name="T92" fmla="*/ 113 w 364"/>
                <a:gd name="T93" fmla="*/ 182 h 366"/>
                <a:gd name="T94" fmla="*/ 87 w 364"/>
                <a:gd name="T95" fmla="*/ 205 h 366"/>
                <a:gd name="T96" fmla="*/ 62 w 364"/>
                <a:gd name="T97" fmla="*/ 231 h 366"/>
                <a:gd name="T98" fmla="*/ 39 w 364"/>
                <a:gd name="T99" fmla="*/ 258 h 366"/>
                <a:gd name="T100" fmla="*/ 20 w 364"/>
                <a:gd name="T101" fmla="*/ 285 h 366"/>
                <a:gd name="T102" fmla="*/ 7 w 364"/>
                <a:gd name="T103" fmla="*/ 311 h 366"/>
                <a:gd name="T104" fmla="*/ 0 w 364"/>
                <a:gd name="T105" fmla="*/ 334 h 366"/>
                <a:gd name="T106" fmla="*/ 3 w 364"/>
                <a:gd name="T107" fmla="*/ 348 h 366"/>
                <a:gd name="T108" fmla="*/ 10 w 364"/>
                <a:gd name="T109" fmla="*/ 360 h 366"/>
                <a:gd name="T110" fmla="*/ 23 w 364"/>
                <a:gd name="T111" fmla="*/ 366 h 366"/>
                <a:gd name="T112" fmla="*/ 39 w 364"/>
                <a:gd name="T113" fmla="*/ 366 h 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64" h="366">
                  <a:moveTo>
                    <a:pt x="39" y="366"/>
                  </a:moveTo>
                  <a:lnTo>
                    <a:pt x="65" y="353"/>
                  </a:lnTo>
                  <a:lnTo>
                    <a:pt x="88" y="338"/>
                  </a:lnTo>
                  <a:lnTo>
                    <a:pt x="108" y="324"/>
                  </a:lnTo>
                  <a:lnTo>
                    <a:pt x="127" y="309"/>
                  </a:lnTo>
                  <a:lnTo>
                    <a:pt x="145" y="293"/>
                  </a:lnTo>
                  <a:lnTo>
                    <a:pt x="163" y="275"/>
                  </a:lnTo>
                  <a:lnTo>
                    <a:pt x="183" y="254"/>
                  </a:lnTo>
                  <a:lnTo>
                    <a:pt x="206" y="229"/>
                  </a:lnTo>
                  <a:lnTo>
                    <a:pt x="217" y="214"/>
                  </a:lnTo>
                  <a:lnTo>
                    <a:pt x="230" y="198"/>
                  </a:lnTo>
                  <a:lnTo>
                    <a:pt x="242" y="183"/>
                  </a:lnTo>
                  <a:lnTo>
                    <a:pt x="255" y="167"/>
                  </a:lnTo>
                  <a:lnTo>
                    <a:pt x="268" y="151"/>
                  </a:lnTo>
                  <a:lnTo>
                    <a:pt x="279" y="134"/>
                  </a:lnTo>
                  <a:lnTo>
                    <a:pt x="292" y="120"/>
                  </a:lnTo>
                  <a:lnTo>
                    <a:pt x="304" y="103"/>
                  </a:lnTo>
                  <a:lnTo>
                    <a:pt x="312" y="95"/>
                  </a:lnTo>
                  <a:lnTo>
                    <a:pt x="320" y="87"/>
                  </a:lnTo>
                  <a:lnTo>
                    <a:pt x="327" y="80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50" y="58"/>
                  </a:lnTo>
                  <a:lnTo>
                    <a:pt x="356" y="51"/>
                  </a:lnTo>
                  <a:lnTo>
                    <a:pt x="364" y="43"/>
                  </a:lnTo>
                  <a:lnTo>
                    <a:pt x="353" y="31"/>
                  </a:lnTo>
                  <a:lnTo>
                    <a:pt x="341" y="22"/>
                  </a:lnTo>
                  <a:lnTo>
                    <a:pt x="330" y="12"/>
                  </a:lnTo>
                  <a:lnTo>
                    <a:pt x="319" y="0"/>
                  </a:lnTo>
                  <a:lnTo>
                    <a:pt x="310" y="9"/>
                  </a:lnTo>
                  <a:lnTo>
                    <a:pt x="302" y="17"/>
                  </a:lnTo>
                  <a:lnTo>
                    <a:pt x="296" y="23"/>
                  </a:lnTo>
                  <a:lnTo>
                    <a:pt x="287" y="31"/>
                  </a:lnTo>
                  <a:lnTo>
                    <a:pt x="279" y="40"/>
                  </a:lnTo>
                  <a:lnTo>
                    <a:pt x="273" y="46"/>
                  </a:lnTo>
                  <a:lnTo>
                    <a:pt x="265" y="54"/>
                  </a:lnTo>
                  <a:lnTo>
                    <a:pt x="256" y="62"/>
                  </a:lnTo>
                  <a:lnTo>
                    <a:pt x="245" y="72"/>
                  </a:lnTo>
                  <a:lnTo>
                    <a:pt x="232" y="84"/>
                  </a:lnTo>
                  <a:lnTo>
                    <a:pt x="221" y="94"/>
                  </a:lnTo>
                  <a:lnTo>
                    <a:pt x="207" y="103"/>
                  </a:lnTo>
                  <a:lnTo>
                    <a:pt x="196" y="113"/>
                  </a:lnTo>
                  <a:lnTo>
                    <a:pt x="183" y="123"/>
                  </a:lnTo>
                  <a:lnTo>
                    <a:pt x="172" y="134"/>
                  </a:lnTo>
                  <a:lnTo>
                    <a:pt x="158" y="144"/>
                  </a:lnTo>
                  <a:lnTo>
                    <a:pt x="137" y="160"/>
                  </a:lnTo>
                  <a:lnTo>
                    <a:pt x="113" y="182"/>
                  </a:lnTo>
                  <a:lnTo>
                    <a:pt x="87" y="205"/>
                  </a:lnTo>
                  <a:lnTo>
                    <a:pt x="62" y="231"/>
                  </a:lnTo>
                  <a:lnTo>
                    <a:pt x="39" y="258"/>
                  </a:lnTo>
                  <a:lnTo>
                    <a:pt x="20" y="285"/>
                  </a:lnTo>
                  <a:lnTo>
                    <a:pt x="7" y="311"/>
                  </a:lnTo>
                  <a:lnTo>
                    <a:pt x="0" y="334"/>
                  </a:lnTo>
                  <a:lnTo>
                    <a:pt x="3" y="348"/>
                  </a:lnTo>
                  <a:lnTo>
                    <a:pt x="10" y="360"/>
                  </a:lnTo>
                  <a:lnTo>
                    <a:pt x="23" y="366"/>
                  </a:lnTo>
                  <a:lnTo>
                    <a:pt x="39" y="366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3" name="Freeform 94"/>
            <p:cNvSpPr>
              <a:spLocks/>
            </p:cNvSpPr>
            <p:nvPr/>
          </p:nvSpPr>
          <p:spPr bwMode="auto">
            <a:xfrm>
              <a:off x="1420813" y="3354388"/>
              <a:ext cx="284163" cy="285750"/>
            </a:xfrm>
            <a:custGeom>
              <a:avLst/>
              <a:gdLst>
                <a:gd name="T0" fmla="*/ 35 w 360"/>
                <a:gd name="T1" fmla="*/ 361 h 361"/>
                <a:gd name="T2" fmla="*/ 61 w 360"/>
                <a:gd name="T3" fmla="*/ 346 h 361"/>
                <a:gd name="T4" fmla="*/ 84 w 360"/>
                <a:gd name="T5" fmla="*/ 333 h 361"/>
                <a:gd name="T6" fmla="*/ 103 w 360"/>
                <a:gd name="T7" fmla="*/ 319 h 361"/>
                <a:gd name="T8" fmla="*/ 121 w 360"/>
                <a:gd name="T9" fmla="*/ 302 h 361"/>
                <a:gd name="T10" fmla="*/ 139 w 360"/>
                <a:gd name="T11" fmla="*/ 286 h 361"/>
                <a:gd name="T12" fmla="*/ 157 w 360"/>
                <a:gd name="T13" fmla="*/ 268 h 361"/>
                <a:gd name="T14" fmla="*/ 177 w 360"/>
                <a:gd name="T15" fmla="*/ 247 h 361"/>
                <a:gd name="T16" fmla="*/ 200 w 360"/>
                <a:gd name="T17" fmla="*/ 224 h 361"/>
                <a:gd name="T18" fmla="*/ 211 w 360"/>
                <a:gd name="T19" fmla="*/ 209 h 361"/>
                <a:gd name="T20" fmla="*/ 222 w 360"/>
                <a:gd name="T21" fmla="*/ 193 h 361"/>
                <a:gd name="T22" fmla="*/ 235 w 360"/>
                <a:gd name="T23" fmla="*/ 178 h 361"/>
                <a:gd name="T24" fmla="*/ 249 w 360"/>
                <a:gd name="T25" fmla="*/ 162 h 361"/>
                <a:gd name="T26" fmla="*/ 262 w 360"/>
                <a:gd name="T27" fmla="*/ 145 h 361"/>
                <a:gd name="T28" fmla="*/ 275 w 360"/>
                <a:gd name="T29" fmla="*/ 129 h 361"/>
                <a:gd name="T30" fmla="*/ 286 w 360"/>
                <a:gd name="T31" fmla="*/ 114 h 361"/>
                <a:gd name="T32" fmla="*/ 299 w 360"/>
                <a:gd name="T33" fmla="*/ 98 h 361"/>
                <a:gd name="T34" fmla="*/ 307 w 360"/>
                <a:gd name="T35" fmla="*/ 90 h 361"/>
                <a:gd name="T36" fmla="*/ 314 w 360"/>
                <a:gd name="T37" fmla="*/ 83 h 361"/>
                <a:gd name="T38" fmla="*/ 322 w 360"/>
                <a:gd name="T39" fmla="*/ 75 h 361"/>
                <a:gd name="T40" fmla="*/ 329 w 360"/>
                <a:gd name="T41" fmla="*/ 67 h 361"/>
                <a:gd name="T42" fmla="*/ 337 w 360"/>
                <a:gd name="T43" fmla="*/ 60 h 361"/>
                <a:gd name="T44" fmla="*/ 343 w 360"/>
                <a:gd name="T45" fmla="*/ 52 h 361"/>
                <a:gd name="T46" fmla="*/ 351 w 360"/>
                <a:gd name="T47" fmla="*/ 46 h 361"/>
                <a:gd name="T48" fmla="*/ 360 w 360"/>
                <a:gd name="T49" fmla="*/ 38 h 361"/>
                <a:gd name="T50" fmla="*/ 348 w 360"/>
                <a:gd name="T51" fmla="*/ 28 h 361"/>
                <a:gd name="T52" fmla="*/ 338 w 360"/>
                <a:gd name="T53" fmla="*/ 18 h 361"/>
                <a:gd name="T54" fmla="*/ 329 w 360"/>
                <a:gd name="T55" fmla="*/ 10 h 361"/>
                <a:gd name="T56" fmla="*/ 317 w 360"/>
                <a:gd name="T57" fmla="*/ 0 h 361"/>
                <a:gd name="T58" fmla="*/ 309 w 360"/>
                <a:gd name="T59" fmla="*/ 8 h 361"/>
                <a:gd name="T60" fmla="*/ 301 w 360"/>
                <a:gd name="T61" fmla="*/ 16 h 361"/>
                <a:gd name="T62" fmla="*/ 294 w 360"/>
                <a:gd name="T63" fmla="*/ 23 h 361"/>
                <a:gd name="T64" fmla="*/ 286 w 360"/>
                <a:gd name="T65" fmla="*/ 31 h 361"/>
                <a:gd name="T66" fmla="*/ 278 w 360"/>
                <a:gd name="T67" fmla="*/ 39 h 361"/>
                <a:gd name="T68" fmla="*/ 271 w 360"/>
                <a:gd name="T69" fmla="*/ 46 h 361"/>
                <a:gd name="T70" fmla="*/ 263 w 360"/>
                <a:gd name="T71" fmla="*/ 54 h 361"/>
                <a:gd name="T72" fmla="*/ 255 w 360"/>
                <a:gd name="T73" fmla="*/ 62 h 361"/>
                <a:gd name="T74" fmla="*/ 244 w 360"/>
                <a:gd name="T75" fmla="*/ 72 h 361"/>
                <a:gd name="T76" fmla="*/ 231 w 360"/>
                <a:gd name="T77" fmla="*/ 83 h 361"/>
                <a:gd name="T78" fmla="*/ 219 w 360"/>
                <a:gd name="T79" fmla="*/ 93 h 361"/>
                <a:gd name="T80" fmla="*/ 206 w 360"/>
                <a:gd name="T81" fmla="*/ 103 h 361"/>
                <a:gd name="T82" fmla="*/ 195 w 360"/>
                <a:gd name="T83" fmla="*/ 114 h 361"/>
                <a:gd name="T84" fmla="*/ 182 w 360"/>
                <a:gd name="T85" fmla="*/ 124 h 361"/>
                <a:gd name="T86" fmla="*/ 170 w 360"/>
                <a:gd name="T87" fmla="*/ 136 h 361"/>
                <a:gd name="T88" fmla="*/ 157 w 360"/>
                <a:gd name="T89" fmla="*/ 145 h 361"/>
                <a:gd name="T90" fmla="*/ 136 w 360"/>
                <a:gd name="T91" fmla="*/ 162 h 361"/>
                <a:gd name="T92" fmla="*/ 113 w 360"/>
                <a:gd name="T93" fmla="*/ 183 h 361"/>
                <a:gd name="T94" fmla="*/ 88 w 360"/>
                <a:gd name="T95" fmla="*/ 207 h 361"/>
                <a:gd name="T96" fmla="*/ 64 w 360"/>
                <a:gd name="T97" fmla="*/ 232 h 361"/>
                <a:gd name="T98" fmla="*/ 41 w 360"/>
                <a:gd name="T99" fmla="*/ 258 h 361"/>
                <a:gd name="T100" fmla="*/ 22 w 360"/>
                <a:gd name="T101" fmla="*/ 284 h 361"/>
                <a:gd name="T102" fmla="*/ 7 w 360"/>
                <a:gd name="T103" fmla="*/ 309 h 361"/>
                <a:gd name="T104" fmla="*/ 0 w 360"/>
                <a:gd name="T105" fmla="*/ 332 h 361"/>
                <a:gd name="T106" fmla="*/ 2 w 360"/>
                <a:gd name="T107" fmla="*/ 345 h 361"/>
                <a:gd name="T108" fmla="*/ 8 w 360"/>
                <a:gd name="T109" fmla="*/ 356 h 361"/>
                <a:gd name="T110" fmla="*/ 18 w 360"/>
                <a:gd name="T111" fmla="*/ 361 h 361"/>
                <a:gd name="T112" fmla="*/ 35 w 360"/>
                <a:gd name="T113" fmla="*/ 361 h 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60" h="361">
                  <a:moveTo>
                    <a:pt x="35" y="361"/>
                  </a:moveTo>
                  <a:lnTo>
                    <a:pt x="61" y="346"/>
                  </a:lnTo>
                  <a:lnTo>
                    <a:pt x="84" y="333"/>
                  </a:lnTo>
                  <a:lnTo>
                    <a:pt x="103" y="319"/>
                  </a:lnTo>
                  <a:lnTo>
                    <a:pt x="121" y="302"/>
                  </a:lnTo>
                  <a:lnTo>
                    <a:pt x="139" y="286"/>
                  </a:lnTo>
                  <a:lnTo>
                    <a:pt x="157" y="268"/>
                  </a:lnTo>
                  <a:lnTo>
                    <a:pt x="177" y="247"/>
                  </a:lnTo>
                  <a:lnTo>
                    <a:pt x="200" y="224"/>
                  </a:lnTo>
                  <a:lnTo>
                    <a:pt x="211" y="209"/>
                  </a:lnTo>
                  <a:lnTo>
                    <a:pt x="222" y="193"/>
                  </a:lnTo>
                  <a:lnTo>
                    <a:pt x="235" y="178"/>
                  </a:lnTo>
                  <a:lnTo>
                    <a:pt x="249" y="162"/>
                  </a:lnTo>
                  <a:lnTo>
                    <a:pt x="262" y="145"/>
                  </a:lnTo>
                  <a:lnTo>
                    <a:pt x="275" y="129"/>
                  </a:lnTo>
                  <a:lnTo>
                    <a:pt x="286" y="114"/>
                  </a:lnTo>
                  <a:lnTo>
                    <a:pt x="299" y="98"/>
                  </a:lnTo>
                  <a:lnTo>
                    <a:pt x="307" y="90"/>
                  </a:lnTo>
                  <a:lnTo>
                    <a:pt x="314" y="83"/>
                  </a:lnTo>
                  <a:lnTo>
                    <a:pt x="322" y="75"/>
                  </a:lnTo>
                  <a:lnTo>
                    <a:pt x="329" y="67"/>
                  </a:lnTo>
                  <a:lnTo>
                    <a:pt x="337" y="60"/>
                  </a:lnTo>
                  <a:lnTo>
                    <a:pt x="343" y="52"/>
                  </a:lnTo>
                  <a:lnTo>
                    <a:pt x="351" y="46"/>
                  </a:lnTo>
                  <a:lnTo>
                    <a:pt x="360" y="38"/>
                  </a:lnTo>
                  <a:lnTo>
                    <a:pt x="348" y="28"/>
                  </a:lnTo>
                  <a:lnTo>
                    <a:pt x="338" y="18"/>
                  </a:lnTo>
                  <a:lnTo>
                    <a:pt x="329" y="10"/>
                  </a:lnTo>
                  <a:lnTo>
                    <a:pt x="317" y="0"/>
                  </a:lnTo>
                  <a:lnTo>
                    <a:pt x="309" y="8"/>
                  </a:lnTo>
                  <a:lnTo>
                    <a:pt x="301" y="16"/>
                  </a:lnTo>
                  <a:lnTo>
                    <a:pt x="294" y="23"/>
                  </a:lnTo>
                  <a:lnTo>
                    <a:pt x="286" y="31"/>
                  </a:lnTo>
                  <a:lnTo>
                    <a:pt x="278" y="39"/>
                  </a:lnTo>
                  <a:lnTo>
                    <a:pt x="271" y="46"/>
                  </a:lnTo>
                  <a:lnTo>
                    <a:pt x="263" y="54"/>
                  </a:lnTo>
                  <a:lnTo>
                    <a:pt x="255" y="62"/>
                  </a:lnTo>
                  <a:lnTo>
                    <a:pt x="244" y="72"/>
                  </a:lnTo>
                  <a:lnTo>
                    <a:pt x="231" y="83"/>
                  </a:lnTo>
                  <a:lnTo>
                    <a:pt x="219" y="93"/>
                  </a:lnTo>
                  <a:lnTo>
                    <a:pt x="206" y="103"/>
                  </a:lnTo>
                  <a:lnTo>
                    <a:pt x="195" y="114"/>
                  </a:lnTo>
                  <a:lnTo>
                    <a:pt x="182" y="124"/>
                  </a:lnTo>
                  <a:lnTo>
                    <a:pt x="170" y="136"/>
                  </a:lnTo>
                  <a:lnTo>
                    <a:pt x="157" y="145"/>
                  </a:lnTo>
                  <a:lnTo>
                    <a:pt x="136" y="162"/>
                  </a:lnTo>
                  <a:lnTo>
                    <a:pt x="113" y="183"/>
                  </a:lnTo>
                  <a:lnTo>
                    <a:pt x="88" y="207"/>
                  </a:lnTo>
                  <a:lnTo>
                    <a:pt x="64" y="232"/>
                  </a:lnTo>
                  <a:lnTo>
                    <a:pt x="41" y="258"/>
                  </a:lnTo>
                  <a:lnTo>
                    <a:pt x="22" y="284"/>
                  </a:lnTo>
                  <a:lnTo>
                    <a:pt x="7" y="309"/>
                  </a:lnTo>
                  <a:lnTo>
                    <a:pt x="0" y="332"/>
                  </a:lnTo>
                  <a:lnTo>
                    <a:pt x="2" y="345"/>
                  </a:lnTo>
                  <a:lnTo>
                    <a:pt x="8" y="356"/>
                  </a:lnTo>
                  <a:lnTo>
                    <a:pt x="18" y="361"/>
                  </a:lnTo>
                  <a:lnTo>
                    <a:pt x="35" y="361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4" name="Freeform 95"/>
            <p:cNvSpPr>
              <a:spLocks/>
            </p:cNvSpPr>
            <p:nvPr/>
          </p:nvSpPr>
          <p:spPr bwMode="auto">
            <a:xfrm>
              <a:off x="1420813" y="3355975"/>
              <a:ext cx="282575" cy="282575"/>
            </a:xfrm>
            <a:custGeom>
              <a:avLst/>
              <a:gdLst>
                <a:gd name="T0" fmla="*/ 33 w 354"/>
                <a:gd name="T1" fmla="*/ 356 h 356"/>
                <a:gd name="T2" fmla="*/ 57 w 354"/>
                <a:gd name="T3" fmla="*/ 341 h 356"/>
                <a:gd name="T4" fmla="*/ 78 w 354"/>
                <a:gd name="T5" fmla="*/ 326 h 356"/>
                <a:gd name="T6" fmla="*/ 98 w 354"/>
                <a:gd name="T7" fmla="*/ 312 h 356"/>
                <a:gd name="T8" fmla="*/ 116 w 354"/>
                <a:gd name="T9" fmla="*/ 297 h 356"/>
                <a:gd name="T10" fmla="*/ 132 w 354"/>
                <a:gd name="T11" fmla="*/ 281 h 356"/>
                <a:gd name="T12" fmla="*/ 150 w 354"/>
                <a:gd name="T13" fmla="*/ 261 h 356"/>
                <a:gd name="T14" fmla="*/ 170 w 354"/>
                <a:gd name="T15" fmla="*/ 241 h 356"/>
                <a:gd name="T16" fmla="*/ 193 w 354"/>
                <a:gd name="T17" fmla="*/ 217 h 356"/>
                <a:gd name="T18" fmla="*/ 204 w 354"/>
                <a:gd name="T19" fmla="*/ 202 h 356"/>
                <a:gd name="T20" fmla="*/ 217 w 354"/>
                <a:gd name="T21" fmla="*/ 187 h 356"/>
                <a:gd name="T22" fmla="*/ 230 w 354"/>
                <a:gd name="T23" fmla="*/ 171 h 356"/>
                <a:gd name="T24" fmla="*/ 243 w 354"/>
                <a:gd name="T25" fmla="*/ 155 h 356"/>
                <a:gd name="T26" fmla="*/ 256 w 354"/>
                <a:gd name="T27" fmla="*/ 140 h 356"/>
                <a:gd name="T28" fmla="*/ 269 w 354"/>
                <a:gd name="T29" fmla="*/ 124 h 356"/>
                <a:gd name="T30" fmla="*/ 281 w 354"/>
                <a:gd name="T31" fmla="*/ 107 h 356"/>
                <a:gd name="T32" fmla="*/ 294 w 354"/>
                <a:gd name="T33" fmla="*/ 93 h 356"/>
                <a:gd name="T34" fmla="*/ 302 w 354"/>
                <a:gd name="T35" fmla="*/ 85 h 356"/>
                <a:gd name="T36" fmla="*/ 310 w 354"/>
                <a:gd name="T37" fmla="*/ 78 h 356"/>
                <a:gd name="T38" fmla="*/ 317 w 354"/>
                <a:gd name="T39" fmla="*/ 70 h 356"/>
                <a:gd name="T40" fmla="*/ 325 w 354"/>
                <a:gd name="T41" fmla="*/ 63 h 356"/>
                <a:gd name="T42" fmla="*/ 331 w 354"/>
                <a:gd name="T43" fmla="*/ 55 h 356"/>
                <a:gd name="T44" fmla="*/ 340 w 354"/>
                <a:gd name="T45" fmla="*/ 49 h 356"/>
                <a:gd name="T46" fmla="*/ 346 w 354"/>
                <a:gd name="T47" fmla="*/ 41 h 356"/>
                <a:gd name="T48" fmla="*/ 354 w 354"/>
                <a:gd name="T49" fmla="*/ 34 h 356"/>
                <a:gd name="T50" fmla="*/ 346 w 354"/>
                <a:gd name="T51" fmla="*/ 26 h 356"/>
                <a:gd name="T52" fmla="*/ 336 w 354"/>
                <a:gd name="T53" fmla="*/ 16 h 356"/>
                <a:gd name="T54" fmla="*/ 327 w 354"/>
                <a:gd name="T55" fmla="*/ 8 h 356"/>
                <a:gd name="T56" fmla="*/ 317 w 354"/>
                <a:gd name="T57" fmla="*/ 0 h 356"/>
                <a:gd name="T58" fmla="*/ 309 w 354"/>
                <a:gd name="T59" fmla="*/ 8 h 356"/>
                <a:gd name="T60" fmla="*/ 302 w 354"/>
                <a:gd name="T61" fmla="*/ 16 h 356"/>
                <a:gd name="T62" fmla="*/ 294 w 354"/>
                <a:gd name="T63" fmla="*/ 24 h 356"/>
                <a:gd name="T64" fmla="*/ 286 w 354"/>
                <a:gd name="T65" fmla="*/ 31 h 356"/>
                <a:gd name="T66" fmla="*/ 279 w 354"/>
                <a:gd name="T67" fmla="*/ 39 h 356"/>
                <a:gd name="T68" fmla="*/ 271 w 354"/>
                <a:gd name="T69" fmla="*/ 47 h 356"/>
                <a:gd name="T70" fmla="*/ 263 w 354"/>
                <a:gd name="T71" fmla="*/ 54 h 356"/>
                <a:gd name="T72" fmla="*/ 255 w 354"/>
                <a:gd name="T73" fmla="*/ 62 h 356"/>
                <a:gd name="T74" fmla="*/ 243 w 354"/>
                <a:gd name="T75" fmla="*/ 72 h 356"/>
                <a:gd name="T76" fmla="*/ 230 w 354"/>
                <a:gd name="T77" fmla="*/ 83 h 356"/>
                <a:gd name="T78" fmla="*/ 219 w 354"/>
                <a:gd name="T79" fmla="*/ 93 h 356"/>
                <a:gd name="T80" fmla="*/ 207 w 354"/>
                <a:gd name="T81" fmla="*/ 103 h 356"/>
                <a:gd name="T82" fmla="*/ 194 w 354"/>
                <a:gd name="T83" fmla="*/ 114 h 356"/>
                <a:gd name="T84" fmla="*/ 183 w 354"/>
                <a:gd name="T85" fmla="*/ 124 h 356"/>
                <a:gd name="T86" fmla="*/ 170 w 354"/>
                <a:gd name="T87" fmla="*/ 135 h 356"/>
                <a:gd name="T88" fmla="*/ 158 w 354"/>
                <a:gd name="T89" fmla="*/ 145 h 356"/>
                <a:gd name="T90" fmla="*/ 139 w 354"/>
                <a:gd name="T91" fmla="*/ 163 h 356"/>
                <a:gd name="T92" fmla="*/ 114 w 354"/>
                <a:gd name="T93" fmla="*/ 184 h 356"/>
                <a:gd name="T94" fmla="*/ 90 w 354"/>
                <a:gd name="T95" fmla="*/ 207 h 356"/>
                <a:gd name="T96" fmla="*/ 65 w 354"/>
                <a:gd name="T97" fmla="*/ 232 h 356"/>
                <a:gd name="T98" fmla="*/ 42 w 354"/>
                <a:gd name="T99" fmla="*/ 258 h 356"/>
                <a:gd name="T100" fmla="*/ 23 w 354"/>
                <a:gd name="T101" fmla="*/ 284 h 356"/>
                <a:gd name="T102" fmla="*/ 8 w 354"/>
                <a:gd name="T103" fmla="*/ 308 h 356"/>
                <a:gd name="T104" fmla="*/ 0 w 354"/>
                <a:gd name="T105" fmla="*/ 330 h 356"/>
                <a:gd name="T106" fmla="*/ 2 w 354"/>
                <a:gd name="T107" fmla="*/ 343 h 356"/>
                <a:gd name="T108" fmla="*/ 8 w 354"/>
                <a:gd name="T109" fmla="*/ 351 h 356"/>
                <a:gd name="T110" fmla="*/ 18 w 354"/>
                <a:gd name="T111" fmla="*/ 356 h 356"/>
                <a:gd name="T112" fmla="*/ 33 w 354"/>
                <a:gd name="T113" fmla="*/ 356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4" h="356">
                  <a:moveTo>
                    <a:pt x="33" y="356"/>
                  </a:moveTo>
                  <a:lnTo>
                    <a:pt x="57" y="341"/>
                  </a:lnTo>
                  <a:lnTo>
                    <a:pt x="78" y="326"/>
                  </a:lnTo>
                  <a:lnTo>
                    <a:pt x="98" y="312"/>
                  </a:lnTo>
                  <a:lnTo>
                    <a:pt x="116" y="297"/>
                  </a:lnTo>
                  <a:lnTo>
                    <a:pt x="132" y="281"/>
                  </a:lnTo>
                  <a:lnTo>
                    <a:pt x="150" y="261"/>
                  </a:lnTo>
                  <a:lnTo>
                    <a:pt x="170" y="241"/>
                  </a:lnTo>
                  <a:lnTo>
                    <a:pt x="193" y="217"/>
                  </a:lnTo>
                  <a:lnTo>
                    <a:pt x="204" y="202"/>
                  </a:lnTo>
                  <a:lnTo>
                    <a:pt x="217" y="187"/>
                  </a:lnTo>
                  <a:lnTo>
                    <a:pt x="230" y="171"/>
                  </a:lnTo>
                  <a:lnTo>
                    <a:pt x="243" y="155"/>
                  </a:lnTo>
                  <a:lnTo>
                    <a:pt x="256" y="140"/>
                  </a:lnTo>
                  <a:lnTo>
                    <a:pt x="269" y="124"/>
                  </a:lnTo>
                  <a:lnTo>
                    <a:pt x="281" y="107"/>
                  </a:lnTo>
                  <a:lnTo>
                    <a:pt x="294" y="93"/>
                  </a:lnTo>
                  <a:lnTo>
                    <a:pt x="302" y="85"/>
                  </a:lnTo>
                  <a:lnTo>
                    <a:pt x="310" y="78"/>
                  </a:lnTo>
                  <a:lnTo>
                    <a:pt x="317" y="70"/>
                  </a:lnTo>
                  <a:lnTo>
                    <a:pt x="325" y="63"/>
                  </a:lnTo>
                  <a:lnTo>
                    <a:pt x="331" y="55"/>
                  </a:lnTo>
                  <a:lnTo>
                    <a:pt x="340" y="49"/>
                  </a:lnTo>
                  <a:lnTo>
                    <a:pt x="346" y="41"/>
                  </a:lnTo>
                  <a:lnTo>
                    <a:pt x="354" y="34"/>
                  </a:lnTo>
                  <a:lnTo>
                    <a:pt x="346" y="26"/>
                  </a:lnTo>
                  <a:lnTo>
                    <a:pt x="336" y="16"/>
                  </a:lnTo>
                  <a:lnTo>
                    <a:pt x="327" y="8"/>
                  </a:lnTo>
                  <a:lnTo>
                    <a:pt x="317" y="0"/>
                  </a:lnTo>
                  <a:lnTo>
                    <a:pt x="309" y="8"/>
                  </a:lnTo>
                  <a:lnTo>
                    <a:pt x="302" y="16"/>
                  </a:lnTo>
                  <a:lnTo>
                    <a:pt x="294" y="24"/>
                  </a:lnTo>
                  <a:lnTo>
                    <a:pt x="286" y="31"/>
                  </a:lnTo>
                  <a:lnTo>
                    <a:pt x="279" y="39"/>
                  </a:lnTo>
                  <a:lnTo>
                    <a:pt x="271" y="47"/>
                  </a:lnTo>
                  <a:lnTo>
                    <a:pt x="263" y="54"/>
                  </a:lnTo>
                  <a:lnTo>
                    <a:pt x="255" y="62"/>
                  </a:lnTo>
                  <a:lnTo>
                    <a:pt x="243" y="72"/>
                  </a:lnTo>
                  <a:lnTo>
                    <a:pt x="230" y="83"/>
                  </a:lnTo>
                  <a:lnTo>
                    <a:pt x="219" y="93"/>
                  </a:lnTo>
                  <a:lnTo>
                    <a:pt x="207" y="103"/>
                  </a:lnTo>
                  <a:lnTo>
                    <a:pt x="194" y="114"/>
                  </a:lnTo>
                  <a:lnTo>
                    <a:pt x="183" y="124"/>
                  </a:lnTo>
                  <a:lnTo>
                    <a:pt x="170" y="135"/>
                  </a:lnTo>
                  <a:lnTo>
                    <a:pt x="158" y="145"/>
                  </a:lnTo>
                  <a:lnTo>
                    <a:pt x="139" y="163"/>
                  </a:lnTo>
                  <a:lnTo>
                    <a:pt x="114" y="184"/>
                  </a:lnTo>
                  <a:lnTo>
                    <a:pt x="90" y="207"/>
                  </a:lnTo>
                  <a:lnTo>
                    <a:pt x="65" y="232"/>
                  </a:lnTo>
                  <a:lnTo>
                    <a:pt x="42" y="258"/>
                  </a:lnTo>
                  <a:lnTo>
                    <a:pt x="23" y="284"/>
                  </a:lnTo>
                  <a:lnTo>
                    <a:pt x="8" y="308"/>
                  </a:lnTo>
                  <a:lnTo>
                    <a:pt x="0" y="330"/>
                  </a:lnTo>
                  <a:lnTo>
                    <a:pt x="2" y="343"/>
                  </a:lnTo>
                  <a:lnTo>
                    <a:pt x="8" y="351"/>
                  </a:lnTo>
                  <a:lnTo>
                    <a:pt x="18" y="356"/>
                  </a:lnTo>
                  <a:lnTo>
                    <a:pt x="33" y="356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5" name="Freeform 96"/>
            <p:cNvSpPr>
              <a:spLocks/>
            </p:cNvSpPr>
            <p:nvPr/>
          </p:nvSpPr>
          <p:spPr bwMode="auto">
            <a:xfrm>
              <a:off x="1422401" y="3357563"/>
              <a:ext cx="279400" cy="277813"/>
            </a:xfrm>
            <a:custGeom>
              <a:avLst/>
              <a:gdLst>
                <a:gd name="T0" fmla="*/ 29 w 351"/>
                <a:gd name="T1" fmla="*/ 350 h 351"/>
                <a:gd name="T2" fmla="*/ 53 w 351"/>
                <a:gd name="T3" fmla="*/ 335 h 351"/>
                <a:gd name="T4" fmla="*/ 75 w 351"/>
                <a:gd name="T5" fmla="*/ 320 h 351"/>
                <a:gd name="T6" fmla="*/ 93 w 351"/>
                <a:gd name="T7" fmla="*/ 306 h 351"/>
                <a:gd name="T8" fmla="*/ 111 w 351"/>
                <a:gd name="T9" fmla="*/ 291 h 351"/>
                <a:gd name="T10" fmla="*/ 127 w 351"/>
                <a:gd name="T11" fmla="*/ 275 h 351"/>
                <a:gd name="T12" fmla="*/ 145 w 351"/>
                <a:gd name="T13" fmla="*/ 257 h 351"/>
                <a:gd name="T14" fmla="*/ 165 w 351"/>
                <a:gd name="T15" fmla="*/ 235 h 351"/>
                <a:gd name="T16" fmla="*/ 187 w 351"/>
                <a:gd name="T17" fmla="*/ 213 h 351"/>
                <a:gd name="T18" fmla="*/ 199 w 351"/>
                <a:gd name="T19" fmla="*/ 198 h 351"/>
                <a:gd name="T20" fmla="*/ 212 w 351"/>
                <a:gd name="T21" fmla="*/ 183 h 351"/>
                <a:gd name="T22" fmla="*/ 225 w 351"/>
                <a:gd name="T23" fmla="*/ 167 h 351"/>
                <a:gd name="T24" fmla="*/ 238 w 351"/>
                <a:gd name="T25" fmla="*/ 151 h 351"/>
                <a:gd name="T26" fmla="*/ 251 w 351"/>
                <a:gd name="T27" fmla="*/ 136 h 351"/>
                <a:gd name="T28" fmla="*/ 264 w 351"/>
                <a:gd name="T29" fmla="*/ 120 h 351"/>
                <a:gd name="T30" fmla="*/ 277 w 351"/>
                <a:gd name="T31" fmla="*/ 105 h 351"/>
                <a:gd name="T32" fmla="*/ 290 w 351"/>
                <a:gd name="T33" fmla="*/ 90 h 351"/>
                <a:gd name="T34" fmla="*/ 298 w 351"/>
                <a:gd name="T35" fmla="*/ 82 h 351"/>
                <a:gd name="T36" fmla="*/ 305 w 351"/>
                <a:gd name="T37" fmla="*/ 75 h 351"/>
                <a:gd name="T38" fmla="*/ 313 w 351"/>
                <a:gd name="T39" fmla="*/ 67 h 351"/>
                <a:gd name="T40" fmla="*/ 320 w 351"/>
                <a:gd name="T41" fmla="*/ 59 h 351"/>
                <a:gd name="T42" fmla="*/ 328 w 351"/>
                <a:gd name="T43" fmla="*/ 53 h 351"/>
                <a:gd name="T44" fmla="*/ 334 w 351"/>
                <a:gd name="T45" fmla="*/ 44 h 351"/>
                <a:gd name="T46" fmla="*/ 343 w 351"/>
                <a:gd name="T47" fmla="*/ 38 h 351"/>
                <a:gd name="T48" fmla="*/ 351 w 351"/>
                <a:gd name="T49" fmla="*/ 30 h 351"/>
                <a:gd name="T50" fmla="*/ 343 w 351"/>
                <a:gd name="T51" fmla="*/ 22 h 351"/>
                <a:gd name="T52" fmla="*/ 334 w 351"/>
                <a:gd name="T53" fmla="*/ 15 h 351"/>
                <a:gd name="T54" fmla="*/ 326 w 351"/>
                <a:gd name="T55" fmla="*/ 7 h 351"/>
                <a:gd name="T56" fmla="*/ 318 w 351"/>
                <a:gd name="T57" fmla="*/ 0 h 351"/>
                <a:gd name="T58" fmla="*/ 310 w 351"/>
                <a:gd name="T59" fmla="*/ 9 h 351"/>
                <a:gd name="T60" fmla="*/ 302 w 351"/>
                <a:gd name="T61" fmla="*/ 17 h 351"/>
                <a:gd name="T62" fmla="*/ 294 w 351"/>
                <a:gd name="T63" fmla="*/ 25 h 351"/>
                <a:gd name="T64" fmla="*/ 287 w 351"/>
                <a:gd name="T65" fmla="*/ 31 h 351"/>
                <a:gd name="T66" fmla="*/ 279 w 351"/>
                <a:gd name="T67" fmla="*/ 40 h 351"/>
                <a:gd name="T68" fmla="*/ 271 w 351"/>
                <a:gd name="T69" fmla="*/ 48 h 351"/>
                <a:gd name="T70" fmla="*/ 263 w 351"/>
                <a:gd name="T71" fmla="*/ 56 h 351"/>
                <a:gd name="T72" fmla="*/ 254 w 351"/>
                <a:gd name="T73" fmla="*/ 64 h 351"/>
                <a:gd name="T74" fmla="*/ 243 w 351"/>
                <a:gd name="T75" fmla="*/ 74 h 351"/>
                <a:gd name="T76" fmla="*/ 231 w 351"/>
                <a:gd name="T77" fmla="*/ 85 h 351"/>
                <a:gd name="T78" fmla="*/ 218 w 351"/>
                <a:gd name="T79" fmla="*/ 95 h 351"/>
                <a:gd name="T80" fmla="*/ 207 w 351"/>
                <a:gd name="T81" fmla="*/ 105 h 351"/>
                <a:gd name="T82" fmla="*/ 196 w 351"/>
                <a:gd name="T83" fmla="*/ 116 h 351"/>
                <a:gd name="T84" fmla="*/ 182 w 351"/>
                <a:gd name="T85" fmla="*/ 126 h 351"/>
                <a:gd name="T86" fmla="*/ 171 w 351"/>
                <a:gd name="T87" fmla="*/ 138 h 351"/>
                <a:gd name="T88" fmla="*/ 160 w 351"/>
                <a:gd name="T89" fmla="*/ 147 h 351"/>
                <a:gd name="T90" fmla="*/ 140 w 351"/>
                <a:gd name="T91" fmla="*/ 165 h 351"/>
                <a:gd name="T92" fmla="*/ 116 w 351"/>
                <a:gd name="T93" fmla="*/ 186 h 351"/>
                <a:gd name="T94" fmla="*/ 91 w 351"/>
                <a:gd name="T95" fmla="*/ 209 h 351"/>
                <a:gd name="T96" fmla="*/ 67 w 351"/>
                <a:gd name="T97" fmla="*/ 234 h 351"/>
                <a:gd name="T98" fmla="*/ 44 w 351"/>
                <a:gd name="T99" fmla="*/ 260 h 351"/>
                <a:gd name="T100" fmla="*/ 24 w 351"/>
                <a:gd name="T101" fmla="*/ 284 h 351"/>
                <a:gd name="T102" fmla="*/ 9 w 351"/>
                <a:gd name="T103" fmla="*/ 307 h 351"/>
                <a:gd name="T104" fmla="*/ 0 w 351"/>
                <a:gd name="T105" fmla="*/ 329 h 351"/>
                <a:gd name="T106" fmla="*/ 1 w 351"/>
                <a:gd name="T107" fmla="*/ 340 h 351"/>
                <a:gd name="T108" fmla="*/ 6 w 351"/>
                <a:gd name="T109" fmla="*/ 348 h 351"/>
                <a:gd name="T110" fmla="*/ 16 w 351"/>
                <a:gd name="T111" fmla="*/ 351 h 351"/>
                <a:gd name="T112" fmla="*/ 29 w 351"/>
                <a:gd name="T113" fmla="*/ 350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1" h="351">
                  <a:moveTo>
                    <a:pt x="29" y="350"/>
                  </a:moveTo>
                  <a:lnTo>
                    <a:pt x="53" y="335"/>
                  </a:lnTo>
                  <a:lnTo>
                    <a:pt x="75" y="320"/>
                  </a:lnTo>
                  <a:lnTo>
                    <a:pt x="93" y="306"/>
                  </a:lnTo>
                  <a:lnTo>
                    <a:pt x="111" y="291"/>
                  </a:lnTo>
                  <a:lnTo>
                    <a:pt x="127" y="275"/>
                  </a:lnTo>
                  <a:lnTo>
                    <a:pt x="145" y="257"/>
                  </a:lnTo>
                  <a:lnTo>
                    <a:pt x="165" y="235"/>
                  </a:lnTo>
                  <a:lnTo>
                    <a:pt x="187" y="213"/>
                  </a:lnTo>
                  <a:lnTo>
                    <a:pt x="199" y="198"/>
                  </a:lnTo>
                  <a:lnTo>
                    <a:pt x="212" y="183"/>
                  </a:lnTo>
                  <a:lnTo>
                    <a:pt x="225" y="167"/>
                  </a:lnTo>
                  <a:lnTo>
                    <a:pt x="238" y="151"/>
                  </a:lnTo>
                  <a:lnTo>
                    <a:pt x="251" y="136"/>
                  </a:lnTo>
                  <a:lnTo>
                    <a:pt x="264" y="120"/>
                  </a:lnTo>
                  <a:lnTo>
                    <a:pt x="277" y="105"/>
                  </a:lnTo>
                  <a:lnTo>
                    <a:pt x="290" y="90"/>
                  </a:lnTo>
                  <a:lnTo>
                    <a:pt x="298" y="82"/>
                  </a:lnTo>
                  <a:lnTo>
                    <a:pt x="305" y="75"/>
                  </a:lnTo>
                  <a:lnTo>
                    <a:pt x="313" y="67"/>
                  </a:lnTo>
                  <a:lnTo>
                    <a:pt x="320" y="59"/>
                  </a:lnTo>
                  <a:lnTo>
                    <a:pt x="328" y="53"/>
                  </a:lnTo>
                  <a:lnTo>
                    <a:pt x="334" y="44"/>
                  </a:lnTo>
                  <a:lnTo>
                    <a:pt x="343" y="38"/>
                  </a:lnTo>
                  <a:lnTo>
                    <a:pt x="351" y="30"/>
                  </a:lnTo>
                  <a:lnTo>
                    <a:pt x="343" y="22"/>
                  </a:lnTo>
                  <a:lnTo>
                    <a:pt x="334" y="15"/>
                  </a:lnTo>
                  <a:lnTo>
                    <a:pt x="326" y="7"/>
                  </a:lnTo>
                  <a:lnTo>
                    <a:pt x="318" y="0"/>
                  </a:lnTo>
                  <a:lnTo>
                    <a:pt x="310" y="9"/>
                  </a:lnTo>
                  <a:lnTo>
                    <a:pt x="302" y="17"/>
                  </a:lnTo>
                  <a:lnTo>
                    <a:pt x="294" y="25"/>
                  </a:lnTo>
                  <a:lnTo>
                    <a:pt x="287" y="31"/>
                  </a:lnTo>
                  <a:lnTo>
                    <a:pt x="279" y="40"/>
                  </a:lnTo>
                  <a:lnTo>
                    <a:pt x="271" y="48"/>
                  </a:lnTo>
                  <a:lnTo>
                    <a:pt x="263" y="56"/>
                  </a:lnTo>
                  <a:lnTo>
                    <a:pt x="254" y="64"/>
                  </a:lnTo>
                  <a:lnTo>
                    <a:pt x="243" y="74"/>
                  </a:lnTo>
                  <a:lnTo>
                    <a:pt x="231" y="85"/>
                  </a:lnTo>
                  <a:lnTo>
                    <a:pt x="218" y="95"/>
                  </a:lnTo>
                  <a:lnTo>
                    <a:pt x="207" y="105"/>
                  </a:lnTo>
                  <a:lnTo>
                    <a:pt x="196" y="116"/>
                  </a:lnTo>
                  <a:lnTo>
                    <a:pt x="182" y="126"/>
                  </a:lnTo>
                  <a:lnTo>
                    <a:pt x="171" y="138"/>
                  </a:lnTo>
                  <a:lnTo>
                    <a:pt x="160" y="147"/>
                  </a:lnTo>
                  <a:lnTo>
                    <a:pt x="140" y="165"/>
                  </a:lnTo>
                  <a:lnTo>
                    <a:pt x="116" y="186"/>
                  </a:lnTo>
                  <a:lnTo>
                    <a:pt x="91" y="209"/>
                  </a:lnTo>
                  <a:lnTo>
                    <a:pt x="67" y="234"/>
                  </a:lnTo>
                  <a:lnTo>
                    <a:pt x="44" y="260"/>
                  </a:lnTo>
                  <a:lnTo>
                    <a:pt x="24" y="284"/>
                  </a:lnTo>
                  <a:lnTo>
                    <a:pt x="9" y="307"/>
                  </a:lnTo>
                  <a:lnTo>
                    <a:pt x="0" y="329"/>
                  </a:lnTo>
                  <a:lnTo>
                    <a:pt x="1" y="340"/>
                  </a:lnTo>
                  <a:lnTo>
                    <a:pt x="6" y="348"/>
                  </a:lnTo>
                  <a:lnTo>
                    <a:pt x="16" y="351"/>
                  </a:lnTo>
                  <a:lnTo>
                    <a:pt x="29" y="350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6" name="Freeform 97"/>
            <p:cNvSpPr>
              <a:spLocks/>
            </p:cNvSpPr>
            <p:nvPr/>
          </p:nvSpPr>
          <p:spPr bwMode="auto">
            <a:xfrm>
              <a:off x="1425576" y="3359150"/>
              <a:ext cx="273050" cy="274638"/>
            </a:xfrm>
            <a:custGeom>
              <a:avLst/>
              <a:gdLst>
                <a:gd name="T0" fmla="*/ 26 w 344"/>
                <a:gd name="T1" fmla="*/ 343 h 346"/>
                <a:gd name="T2" fmla="*/ 49 w 344"/>
                <a:gd name="T3" fmla="*/ 326 h 346"/>
                <a:gd name="T4" fmla="*/ 70 w 344"/>
                <a:gd name="T5" fmla="*/ 312 h 346"/>
                <a:gd name="T6" fmla="*/ 88 w 344"/>
                <a:gd name="T7" fmla="*/ 297 h 346"/>
                <a:gd name="T8" fmla="*/ 104 w 344"/>
                <a:gd name="T9" fmla="*/ 282 h 346"/>
                <a:gd name="T10" fmla="*/ 121 w 344"/>
                <a:gd name="T11" fmla="*/ 266 h 346"/>
                <a:gd name="T12" fmla="*/ 139 w 344"/>
                <a:gd name="T13" fmla="*/ 248 h 346"/>
                <a:gd name="T14" fmla="*/ 157 w 344"/>
                <a:gd name="T15" fmla="*/ 228 h 346"/>
                <a:gd name="T16" fmla="*/ 179 w 344"/>
                <a:gd name="T17" fmla="*/ 204 h 346"/>
                <a:gd name="T18" fmla="*/ 193 w 344"/>
                <a:gd name="T19" fmla="*/ 189 h 346"/>
                <a:gd name="T20" fmla="*/ 204 w 344"/>
                <a:gd name="T21" fmla="*/ 174 h 346"/>
                <a:gd name="T22" fmla="*/ 219 w 344"/>
                <a:gd name="T23" fmla="*/ 160 h 346"/>
                <a:gd name="T24" fmla="*/ 232 w 344"/>
                <a:gd name="T25" fmla="*/ 145 h 346"/>
                <a:gd name="T26" fmla="*/ 245 w 344"/>
                <a:gd name="T27" fmla="*/ 129 h 346"/>
                <a:gd name="T28" fmla="*/ 258 w 344"/>
                <a:gd name="T29" fmla="*/ 114 h 346"/>
                <a:gd name="T30" fmla="*/ 271 w 344"/>
                <a:gd name="T31" fmla="*/ 98 h 346"/>
                <a:gd name="T32" fmla="*/ 284 w 344"/>
                <a:gd name="T33" fmla="*/ 83 h 346"/>
                <a:gd name="T34" fmla="*/ 292 w 344"/>
                <a:gd name="T35" fmla="*/ 75 h 346"/>
                <a:gd name="T36" fmla="*/ 299 w 344"/>
                <a:gd name="T37" fmla="*/ 68 h 346"/>
                <a:gd name="T38" fmla="*/ 307 w 344"/>
                <a:gd name="T39" fmla="*/ 60 h 346"/>
                <a:gd name="T40" fmla="*/ 315 w 344"/>
                <a:gd name="T41" fmla="*/ 53 h 346"/>
                <a:gd name="T42" fmla="*/ 322 w 344"/>
                <a:gd name="T43" fmla="*/ 45 h 346"/>
                <a:gd name="T44" fmla="*/ 330 w 344"/>
                <a:gd name="T45" fmla="*/ 39 h 346"/>
                <a:gd name="T46" fmla="*/ 336 w 344"/>
                <a:gd name="T47" fmla="*/ 31 h 346"/>
                <a:gd name="T48" fmla="*/ 344 w 344"/>
                <a:gd name="T49" fmla="*/ 22 h 346"/>
                <a:gd name="T50" fmla="*/ 338 w 344"/>
                <a:gd name="T51" fmla="*/ 16 h 346"/>
                <a:gd name="T52" fmla="*/ 331 w 344"/>
                <a:gd name="T53" fmla="*/ 11 h 346"/>
                <a:gd name="T54" fmla="*/ 323 w 344"/>
                <a:gd name="T55" fmla="*/ 6 h 346"/>
                <a:gd name="T56" fmla="*/ 317 w 344"/>
                <a:gd name="T57" fmla="*/ 0 h 346"/>
                <a:gd name="T58" fmla="*/ 309 w 344"/>
                <a:gd name="T59" fmla="*/ 8 h 346"/>
                <a:gd name="T60" fmla="*/ 300 w 344"/>
                <a:gd name="T61" fmla="*/ 14 h 346"/>
                <a:gd name="T62" fmla="*/ 292 w 344"/>
                <a:gd name="T63" fmla="*/ 22 h 346"/>
                <a:gd name="T64" fmla="*/ 286 w 344"/>
                <a:gd name="T65" fmla="*/ 31 h 346"/>
                <a:gd name="T66" fmla="*/ 277 w 344"/>
                <a:gd name="T67" fmla="*/ 37 h 346"/>
                <a:gd name="T68" fmla="*/ 269 w 344"/>
                <a:gd name="T69" fmla="*/ 45 h 346"/>
                <a:gd name="T70" fmla="*/ 263 w 344"/>
                <a:gd name="T71" fmla="*/ 53 h 346"/>
                <a:gd name="T72" fmla="*/ 255 w 344"/>
                <a:gd name="T73" fmla="*/ 62 h 346"/>
                <a:gd name="T74" fmla="*/ 243 w 344"/>
                <a:gd name="T75" fmla="*/ 71 h 346"/>
                <a:gd name="T76" fmla="*/ 230 w 344"/>
                <a:gd name="T77" fmla="*/ 83 h 346"/>
                <a:gd name="T78" fmla="*/ 219 w 344"/>
                <a:gd name="T79" fmla="*/ 93 h 346"/>
                <a:gd name="T80" fmla="*/ 207 w 344"/>
                <a:gd name="T81" fmla="*/ 104 h 346"/>
                <a:gd name="T82" fmla="*/ 194 w 344"/>
                <a:gd name="T83" fmla="*/ 114 h 346"/>
                <a:gd name="T84" fmla="*/ 183 w 344"/>
                <a:gd name="T85" fmla="*/ 125 h 346"/>
                <a:gd name="T86" fmla="*/ 170 w 344"/>
                <a:gd name="T87" fmla="*/ 135 h 346"/>
                <a:gd name="T88" fmla="*/ 158 w 344"/>
                <a:gd name="T89" fmla="*/ 147 h 346"/>
                <a:gd name="T90" fmla="*/ 139 w 344"/>
                <a:gd name="T91" fmla="*/ 165 h 346"/>
                <a:gd name="T92" fmla="*/ 116 w 344"/>
                <a:gd name="T93" fmla="*/ 184 h 346"/>
                <a:gd name="T94" fmla="*/ 91 w 344"/>
                <a:gd name="T95" fmla="*/ 209 h 346"/>
                <a:gd name="T96" fmla="*/ 67 w 344"/>
                <a:gd name="T97" fmla="*/ 233 h 346"/>
                <a:gd name="T98" fmla="*/ 44 w 344"/>
                <a:gd name="T99" fmla="*/ 258 h 346"/>
                <a:gd name="T100" fmla="*/ 24 w 344"/>
                <a:gd name="T101" fmla="*/ 282 h 346"/>
                <a:gd name="T102" fmla="*/ 10 w 344"/>
                <a:gd name="T103" fmla="*/ 305 h 346"/>
                <a:gd name="T104" fmla="*/ 0 w 344"/>
                <a:gd name="T105" fmla="*/ 325 h 346"/>
                <a:gd name="T106" fmla="*/ 0 w 344"/>
                <a:gd name="T107" fmla="*/ 334 h 346"/>
                <a:gd name="T108" fmla="*/ 5 w 344"/>
                <a:gd name="T109" fmla="*/ 343 h 346"/>
                <a:gd name="T110" fmla="*/ 13 w 344"/>
                <a:gd name="T111" fmla="*/ 346 h 346"/>
                <a:gd name="T112" fmla="*/ 26 w 344"/>
                <a:gd name="T113" fmla="*/ 343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4" h="346">
                  <a:moveTo>
                    <a:pt x="26" y="343"/>
                  </a:moveTo>
                  <a:lnTo>
                    <a:pt x="49" y="326"/>
                  </a:lnTo>
                  <a:lnTo>
                    <a:pt x="70" y="312"/>
                  </a:lnTo>
                  <a:lnTo>
                    <a:pt x="88" y="297"/>
                  </a:lnTo>
                  <a:lnTo>
                    <a:pt x="104" y="282"/>
                  </a:lnTo>
                  <a:lnTo>
                    <a:pt x="121" y="266"/>
                  </a:lnTo>
                  <a:lnTo>
                    <a:pt x="139" y="248"/>
                  </a:lnTo>
                  <a:lnTo>
                    <a:pt x="157" y="228"/>
                  </a:lnTo>
                  <a:lnTo>
                    <a:pt x="179" y="204"/>
                  </a:lnTo>
                  <a:lnTo>
                    <a:pt x="193" y="189"/>
                  </a:lnTo>
                  <a:lnTo>
                    <a:pt x="204" y="174"/>
                  </a:lnTo>
                  <a:lnTo>
                    <a:pt x="219" y="160"/>
                  </a:lnTo>
                  <a:lnTo>
                    <a:pt x="232" y="145"/>
                  </a:lnTo>
                  <a:lnTo>
                    <a:pt x="245" y="129"/>
                  </a:lnTo>
                  <a:lnTo>
                    <a:pt x="258" y="114"/>
                  </a:lnTo>
                  <a:lnTo>
                    <a:pt x="271" y="98"/>
                  </a:lnTo>
                  <a:lnTo>
                    <a:pt x="284" y="83"/>
                  </a:lnTo>
                  <a:lnTo>
                    <a:pt x="292" y="75"/>
                  </a:lnTo>
                  <a:lnTo>
                    <a:pt x="299" y="68"/>
                  </a:lnTo>
                  <a:lnTo>
                    <a:pt x="307" y="60"/>
                  </a:lnTo>
                  <a:lnTo>
                    <a:pt x="315" y="53"/>
                  </a:lnTo>
                  <a:lnTo>
                    <a:pt x="322" y="45"/>
                  </a:lnTo>
                  <a:lnTo>
                    <a:pt x="330" y="39"/>
                  </a:lnTo>
                  <a:lnTo>
                    <a:pt x="336" y="31"/>
                  </a:lnTo>
                  <a:lnTo>
                    <a:pt x="344" y="22"/>
                  </a:lnTo>
                  <a:lnTo>
                    <a:pt x="338" y="16"/>
                  </a:lnTo>
                  <a:lnTo>
                    <a:pt x="331" y="11"/>
                  </a:lnTo>
                  <a:lnTo>
                    <a:pt x="323" y="6"/>
                  </a:lnTo>
                  <a:lnTo>
                    <a:pt x="317" y="0"/>
                  </a:lnTo>
                  <a:lnTo>
                    <a:pt x="309" y="8"/>
                  </a:lnTo>
                  <a:lnTo>
                    <a:pt x="300" y="14"/>
                  </a:lnTo>
                  <a:lnTo>
                    <a:pt x="292" y="22"/>
                  </a:lnTo>
                  <a:lnTo>
                    <a:pt x="286" y="31"/>
                  </a:lnTo>
                  <a:lnTo>
                    <a:pt x="277" y="37"/>
                  </a:lnTo>
                  <a:lnTo>
                    <a:pt x="269" y="45"/>
                  </a:lnTo>
                  <a:lnTo>
                    <a:pt x="263" y="53"/>
                  </a:lnTo>
                  <a:lnTo>
                    <a:pt x="255" y="62"/>
                  </a:lnTo>
                  <a:lnTo>
                    <a:pt x="243" y="71"/>
                  </a:lnTo>
                  <a:lnTo>
                    <a:pt x="230" y="83"/>
                  </a:lnTo>
                  <a:lnTo>
                    <a:pt x="219" y="93"/>
                  </a:lnTo>
                  <a:lnTo>
                    <a:pt x="207" y="104"/>
                  </a:lnTo>
                  <a:lnTo>
                    <a:pt x="194" y="114"/>
                  </a:lnTo>
                  <a:lnTo>
                    <a:pt x="183" y="125"/>
                  </a:lnTo>
                  <a:lnTo>
                    <a:pt x="170" y="135"/>
                  </a:lnTo>
                  <a:lnTo>
                    <a:pt x="158" y="147"/>
                  </a:lnTo>
                  <a:lnTo>
                    <a:pt x="139" y="165"/>
                  </a:lnTo>
                  <a:lnTo>
                    <a:pt x="116" y="184"/>
                  </a:lnTo>
                  <a:lnTo>
                    <a:pt x="91" y="209"/>
                  </a:lnTo>
                  <a:lnTo>
                    <a:pt x="67" y="233"/>
                  </a:lnTo>
                  <a:lnTo>
                    <a:pt x="44" y="258"/>
                  </a:lnTo>
                  <a:lnTo>
                    <a:pt x="24" y="282"/>
                  </a:lnTo>
                  <a:lnTo>
                    <a:pt x="10" y="305"/>
                  </a:lnTo>
                  <a:lnTo>
                    <a:pt x="0" y="325"/>
                  </a:lnTo>
                  <a:lnTo>
                    <a:pt x="0" y="334"/>
                  </a:lnTo>
                  <a:lnTo>
                    <a:pt x="5" y="343"/>
                  </a:lnTo>
                  <a:lnTo>
                    <a:pt x="13" y="346"/>
                  </a:lnTo>
                  <a:lnTo>
                    <a:pt x="26" y="343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" name="Freeform 98"/>
            <p:cNvSpPr>
              <a:spLocks/>
            </p:cNvSpPr>
            <p:nvPr/>
          </p:nvSpPr>
          <p:spPr bwMode="auto">
            <a:xfrm>
              <a:off x="1427163" y="3360738"/>
              <a:ext cx="269875" cy="271463"/>
            </a:xfrm>
            <a:custGeom>
              <a:avLst/>
              <a:gdLst>
                <a:gd name="T0" fmla="*/ 25 w 340"/>
                <a:gd name="T1" fmla="*/ 338 h 342"/>
                <a:gd name="T2" fmla="*/ 48 w 340"/>
                <a:gd name="T3" fmla="*/ 322 h 342"/>
                <a:gd name="T4" fmla="*/ 67 w 340"/>
                <a:gd name="T5" fmla="*/ 307 h 342"/>
                <a:gd name="T6" fmla="*/ 84 w 340"/>
                <a:gd name="T7" fmla="*/ 293 h 342"/>
                <a:gd name="T8" fmla="*/ 100 w 340"/>
                <a:gd name="T9" fmla="*/ 276 h 342"/>
                <a:gd name="T10" fmla="*/ 116 w 340"/>
                <a:gd name="T11" fmla="*/ 262 h 342"/>
                <a:gd name="T12" fmla="*/ 133 w 340"/>
                <a:gd name="T13" fmla="*/ 244 h 342"/>
                <a:gd name="T14" fmla="*/ 152 w 340"/>
                <a:gd name="T15" fmla="*/ 222 h 342"/>
                <a:gd name="T16" fmla="*/ 175 w 340"/>
                <a:gd name="T17" fmla="*/ 199 h 342"/>
                <a:gd name="T18" fmla="*/ 188 w 340"/>
                <a:gd name="T19" fmla="*/ 185 h 342"/>
                <a:gd name="T20" fmla="*/ 200 w 340"/>
                <a:gd name="T21" fmla="*/ 170 h 342"/>
                <a:gd name="T22" fmla="*/ 214 w 340"/>
                <a:gd name="T23" fmla="*/ 155 h 342"/>
                <a:gd name="T24" fmla="*/ 227 w 340"/>
                <a:gd name="T25" fmla="*/ 141 h 342"/>
                <a:gd name="T26" fmla="*/ 241 w 340"/>
                <a:gd name="T27" fmla="*/ 126 h 342"/>
                <a:gd name="T28" fmla="*/ 254 w 340"/>
                <a:gd name="T29" fmla="*/ 110 h 342"/>
                <a:gd name="T30" fmla="*/ 267 w 340"/>
                <a:gd name="T31" fmla="*/ 95 h 342"/>
                <a:gd name="T32" fmla="*/ 280 w 340"/>
                <a:gd name="T33" fmla="*/ 80 h 342"/>
                <a:gd name="T34" fmla="*/ 288 w 340"/>
                <a:gd name="T35" fmla="*/ 72 h 342"/>
                <a:gd name="T36" fmla="*/ 296 w 340"/>
                <a:gd name="T37" fmla="*/ 64 h 342"/>
                <a:gd name="T38" fmla="*/ 303 w 340"/>
                <a:gd name="T39" fmla="*/ 57 h 342"/>
                <a:gd name="T40" fmla="*/ 311 w 340"/>
                <a:gd name="T41" fmla="*/ 49 h 342"/>
                <a:gd name="T42" fmla="*/ 317 w 340"/>
                <a:gd name="T43" fmla="*/ 43 h 342"/>
                <a:gd name="T44" fmla="*/ 325 w 340"/>
                <a:gd name="T45" fmla="*/ 35 h 342"/>
                <a:gd name="T46" fmla="*/ 332 w 340"/>
                <a:gd name="T47" fmla="*/ 28 h 342"/>
                <a:gd name="T48" fmla="*/ 340 w 340"/>
                <a:gd name="T49" fmla="*/ 20 h 342"/>
                <a:gd name="T50" fmla="*/ 335 w 340"/>
                <a:gd name="T51" fmla="*/ 15 h 342"/>
                <a:gd name="T52" fmla="*/ 329 w 340"/>
                <a:gd name="T53" fmla="*/ 10 h 342"/>
                <a:gd name="T54" fmla="*/ 324 w 340"/>
                <a:gd name="T55" fmla="*/ 5 h 342"/>
                <a:gd name="T56" fmla="*/ 317 w 340"/>
                <a:gd name="T57" fmla="*/ 0 h 342"/>
                <a:gd name="T58" fmla="*/ 309 w 340"/>
                <a:gd name="T59" fmla="*/ 8 h 342"/>
                <a:gd name="T60" fmla="*/ 301 w 340"/>
                <a:gd name="T61" fmla="*/ 17 h 342"/>
                <a:gd name="T62" fmla="*/ 293 w 340"/>
                <a:gd name="T63" fmla="*/ 23 h 342"/>
                <a:gd name="T64" fmla="*/ 286 w 340"/>
                <a:gd name="T65" fmla="*/ 31 h 342"/>
                <a:gd name="T66" fmla="*/ 278 w 340"/>
                <a:gd name="T67" fmla="*/ 39 h 342"/>
                <a:gd name="T68" fmla="*/ 270 w 340"/>
                <a:gd name="T69" fmla="*/ 46 h 342"/>
                <a:gd name="T70" fmla="*/ 263 w 340"/>
                <a:gd name="T71" fmla="*/ 54 h 342"/>
                <a:gd name="T72" fmla="*/ 255 w 340"/>
                <a:gd name="T73" fmla="*/ 62 h 342"/>
                <a:gd name="T74" fmla="*/ 244 w 340"/>
                <a:gd name="T75" fmla="*/ 72 h 342"/>
                <a:gd name="T76" fmla="*/ 232 w 340"/>
                <a:gd name="T77" fmla="*/ 84 h 342"/>
                <a:gd name="T78" fmla="*/ 219 w 340"/>
                <a:gd name="T79" fmla="*/ 93 h 342"/>
                <a:gd name="T80" fmla="*/ 208 w 340"/>
                <a:gd name="T81" fmla="*/ 105 h 342"/>
                <a:gd name="T82" fmla="*/ 196 w 340"/>
                <a:gd name="T83" fmla="*/ 116 h 342"/>
                <a:gd name="T84" fmla="*/ 183 w 340"/>
                <a:gd name="T85" fmla="*/ 126 h 342"/>
                <a:gd name="T86" fmla="*/ 172 w 340"/>
                <a:gd name="T87" fmla="*/ 137 h 342"/>
                <a:gd name="T88" fmla="*/ 161 w 340"/>
                <a:gd name="T89" fmla="*/ 147 h 342"/>
                <a:gd name="T90" fmla="*/ 141 w 340"/>
                <a:gd name="T91" fmla="*/ 165 h 342"/>
                <a:gd name="T92" fmla="*/ 118 w 340"/>
                <a:gd name="T93" fmla="*/ 186 h 342"/>
                <a:gd name="T94" fmla="*/ 94 w 340"/>
                <a:gd name="T95" fmla="*/ 209 h 342"/>
                <a:gd name="T96" fmla="*/ 71 w 340"/>
                <a:gd name="T97" fmla="*/ 235 h 342"/>
                <a:gd name="T98" fmla="*/ 48 w 340"/>
                <a:gd name="T99" fmla="*/ 260 h 342"/>
                <a:gd name="T100" fmla="*/ 27 w 340"/>
                <a:gd name="T101" fmla="*/ 283 h 342"/>
                <a:gd name="T102" fmla="*/ 10 w 340"/>
                <a:gd name="T103" fmla="*/ 306 h 342"/>
                <a:gd name="T104" fmla="*/ 0 w 340"/>
                <a:gd name="T105" fmla="*/ 324 h 342"/>
                <a:gd name="T106" fmla="*/ 0 w 340"/>
                <a:gd name="T107" fmla="*/ 332 h 342"/>
                <a:gd name="T108" fmla="*/ 5 w 340"/>
                <a:gd name="T109" fmla="*/ 338 h 342"/>
                <a:gd name="T110" fmla="*/ 12 w 340"/>
                <a:gd name="T111" fmla="*/ 342 h 342"/>
                <a:gd name="T112" fmla="*/ 25 w 340"/>
                <a:gd name="T113" fmla="*/ 338 h 3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0" h="342">
                  <a:moveTo>
                    <a:pt x="25" y="338"/>
                  </a:moveTo>
                  <a:lnTo>
                    <a:pt x="48" y="322"/>
                  </a:lnTo>
                  <a:lnTo>
                    <a:pt x="67" y="307"/>
                  </a:lnTo>
                  <a:lnTo>
                    <a:pt x="84" y="293"/>
                  </a:lnTo>
                  <a:lnTo>
                    <a:pt x="100" y="276"/>
                  </a:lnTo>
                  <a:lnTo>
                    <a:pt x="116" y="262"/>
                  </a:lnTo>
                  <a:lnTo>
                    <a:pt x="133" y="244"/>
                  </a:lnTo>
                  <a:lnTo>
                    <a:pt x="152" y="222"/>
                  </a:lnTo>
                  <a:lnTo>
                    <a:pt x="175" y="199"/>
                  </a:lnTo>
                  <a:lnTo>
                    <a:pt x="188" y="185"/>
                  </a:lnTo>
                  <a:lnTo>
                    <a:pt x="200" y="170"/>
                  </a:lnTo>
                  <a:lnTo>
                    <a:pt x="214" y="155"/>
                  </a:lnTo>
                  <a:lnTo>
                    <a:pt x="227" y="141"/>
                  </a:lnTo>
                  <a:lnTo>
                    <a:pt x="241" y="126"/>
                  </a:lnTo>
                  <a:lnTo>
                    <a:pt x="254" y="110"/>
                  </a:lnTo>
                  <a:lnTo>
                    <a:pt x="267" y="95"/>
                  </a:lnTo>
                  <a:lnTo>
                    <a:pt x="280" y="80"/>
                  </a:lnTo>
                  <a:lnTo>
                    <a:pt x="288" y="72"/>
                  </a:lnTo>
                  <a:lnTo>
                    <a:pt x="296" y="64"/>
                  </a:lnTo>
                  <a:lnTo>
                    <a:pt x="303" y="57"/>
                  </a:lnTo>
                  <a:lnTo>
                    <a:pt x="311" y="49"/>
                  </a:lnTo>
                  <a:lnTo>
                    <a:pt x="317" y="43"/>
                  </a:lnTo>
                  <a:lnTo>
                    <a:pt x="325" y="35"/>
                  </a:lnTo>
                  <a:lnTo>
                    <a:pt x="332" y="28"/>
                  </a:lnTo>
                  <a:lnTo>
                    <a:pt x="340" y="20"/>
                  </a:lnTo>
                  <a:lnTo>
                    <a:pt x="335" y="15"/>
                  </a:lnTo>
                  <a:lnTo>
                    <a:pt x="329" y="10"/>
                  </a:lnTo>
                  <a:lnTo>
                    <a:pt x="324" y="5"/>
                  </a:lnTo>
                  <a:lnTo>
                    <a:pt x="317" y="0"/>
                  </a:lnTo>
                  <a:lnTo>
                    <a:pt x="309" y="8"/>
                  </a:lnTo>
                  <a:lnTo>
                    <a:pt x="301" y="17"/>
                  </a:lnTo>
                  <a:lnTo>
                    <a:pt x="293" y="23"/>
                  </a:lnTo>
                  <a:lnTo>
                    <a:pt x="286" y="31"/>
                  </a:lnTo>
                  <a:lnTo>
                    <a:pt x="278" y="39"/>
                  </a:lnTo>
                  <a:lnTo>
                    <a:pt x="270" y="46"/>
                  </a:lnTo>
                  <a:lnTo>
                    <a:pt x="263" y="54"/>
                  </a:lnTo>
                  <a:lnTo>
                    <a:pt x="255" y="62"/>
                  </a:lnTo>
                  <a:lnTo>
                    <a:pt x="244" y="72"/>
                  </a:lnTo>
                  <a:lnTo>
                    <a:pt x="232" y="84"/>
                  </a:lnTo>
                  <a:lnTo>
                    <a:pt x="219" y="93"/>
                  </a:lnTo>
                  <a:lnTo>
                    <a:pt x="208" y="105"/>
                  </a:lnTo>
                  <a:lnTo>
                    <a:pt x="196" y="116"/>
                  </a:lnTo>
                  <a:lnTo>
                    <a:pt x="183" y="126"/>
                  </a:lnTo>
                  <a:lnTo>
                    <a:pt x="172" y="137"/>
                  </a:lnTo>
                  <a:lnTo>
                    <a:pt x="161" y="147"/>
                  </a:lnTo>
                  <a:lnTo>
                    <a:pt x="141" y="165"/>
                  </a:lnTo>
                  <a:lnTo>
                    <a:pt x="118" y="186"/>
                  </a:lnTo>
                  <a:lnTo>
                    <a:pt x="94" y="209"/>
                  </a:lnTo>
                  <a:lnTo>
                    <a:pt x="71" y="235"/>
                  </a:lnTo>
                  <a:lnTo>
                    <a:pt x="48" y="260"/>
                  </a:lnTo>
                  <a:lnTo>
                    <a:pt x="27" y="283"/>
                  </a:lnTo>
                  <a:lnTo>
                    <a:pt x="10" y="306"/>
                  </a:lnTo>
                  <a:lnTo>
                    <a:pt x="0" y="324"/>
                  </a:lnTo>
                  <a:lnTo>
                    <a:pt x="0" y="332"/>
                  </a:lnTo>
                  <a:lnTo>
                    <a:pt x="5" y="338"/>
                  </a:lnTo>
                  <a:lnTo>
                    <a:pt x="12" y="342"/>
                  </a:lnTo>
                  <a:lnTo>
                    <a:pt x="25" y="338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" name="Freeform 99"/>
            <p:cNvSpPr>
              <a:spLocks/>
            </p:cNvSpPr>
            <p:nvPr/>
          </p:nvSpPr>
          <p:spPr bwMode="auto">
            <a:xfrm>
              <a:off x="1428751" y="3362325"/>
              <a:ext cx="266700" cy="268288"/>
            </a:xfrm>
            <a:custGeom>
              <a:avLst/>
              <a:gdLst>
                <a:gd name="T0" fmla="*/ 19 w 335"/>
                <a:gd name="T1" fmla="*/ 333 h 338"/>
                <a:gd name="T2" fmla="*/ 41 w 335"/>
                <a:gd name="T3" fmla="*/ 317 h 338"/>
                <a:gd name="T4" fmla="*/ 60 w 335"/>
                <a:gd name="T5" fmla="*/ 300 h 338"/>
                <a:gd name="T6" fmla="*/ 76 w 335"/>
                <a:gd name="T7" fmla="*/ 286 h 338"/>
                <a:gd name="T8" fmla="*/ 93 w 335"/>
                <a:gd name="T9" fmla="*/ 269 h 338"/>
                <a:gd name="T10" fmla="*/ 108 w 335"/>
                <a:gd name="T11" fmla="*/ 255 h 338"/>
                <a:gd name="T12" fmla="*/ 125 w 335"/>
                <a:gd name="T13" fmla="*/ 237 h 338"/>
                <a:gd name="T14" fmla="*/ 143 w 335"/>
                <a:gd name="T15" fmla="*/ 215 h 338"/>
                <a:gd name="T16" fmla="*/ 166 w 335"/>
                <a:gd name="T17" fmla="*/ 193 h 338"/>
                <a:gd name="T18" fmla="*/ 179 w 335"/>
                <a:gd name="T19" fmla="*/ 179 h 338"/>
                <a:gd name="T20" fmla="*/ 192 w 335"/>
                <a:gd name="T21" fmla="*/ 165 h 338"/>
                <a:gd name="T22" fmla="*/ 206 w 335"/>
                <a:gd name="T23" fmla="*/ 150 h 338"/>
                <a:gd name="T24" fmla="*/ 220 w 335"/>
                <a:gd name="T25" fmla="*/ 135 h 338"/>
                <a:gd name="T26" fmla="*/ 233 w 335"/>
                <a:gd name="T27" fmla="*/ 121 h 338"/>
                <a:gd name="T28" fmla="*/ 246 w 335"/>
                <a:gd name="T29" fmla="*/ 104 h 338"/>
                <a:gd name="T30" fmla="*/ 261 w 335"/>
                <a:gd name="T31" fmla="*/ 90 h 338"/>
                <a:gd name="T32" fmla="*/ 274 w 335"/>
                <a:gd name="T33" fmla="*/ 75 h 338"/>
                <a:gd name="T34" fmla="*/ 335 w 335"/>
                <a:gd name="T35" fmla="*/ 15 h 338"/>
                <a:gd name="T36" fmla="*/ 315 w 335"/>
                <a:gd name="T37" fmla="*/ 0 h 338"/>
                <a:gd name="T38" fmla="*/ 253 w 335"/>
                <a:gd name="T39" fmla="*/ 62 h 338"/>
                <a:gd name="T40" fmla="*/ 160 w 335"/>
                <a:gd name="T41" fmla="*/ 148 h 338"/>
                <a:gd name="T42" fmla="*/ 140 w 335"/>
                <a:gd name="T43" fmla="*/ 166 h 338"/>
                <a:gd name="T44" fmla="*/ 117 w 335"/>
                <a:gd name="T45" fmla="*/ 188 h 338"/>
                <a:gd name="T46" fmla="*/ 94 w 335"/>
                <a:gd name="T47" fmla="*/ 211 h 338"/>
                <a:gd name="T48" fmla="*/ 70 w 335"/>
                <a:gd name="T49" fmla="*/ 235 h 338"/>
                <a:gd name="T50" fmla="*/ 47 w 335"/>
                <a:gd name="T51" fmla="*/ 260 h 338"/>
                <a:gd name="T52" fmla="*/ 27 w 335"/>
                <a:gd name="T53" fmla="*/ 284 h 338"/>
                <a:gd name="T54" fmla="*/ 11 w 335"/>
                <a:gd name="T55" fmla="*/ 304 h 338"/>
                <a:gd name="T56" fmla="*/ 0 w 335"/>
                <a:gd name="T57" fmla="*/ 322 h 338"/>
                <a:gd name="T58" fmla="*/ 0 w 335"/>
                <a:gd name="T59" fmla="*/ 330 h 338"/>
                <a:gd name="T60" fmla="*/ 3 w 335"/>
                <a:gd name="T61" fmla="*/ 336 h 338"/>
                <a:gd name="T62" fmla="*/ 10 w 335"/>
                <a:gd name="T63" fmla="*/ 338 h 338"/>
                <a:gd name="T64" fmla="*/ 19 w 335"/>
                <a:gd name="T65" fmla="*/ 333 h 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5" h="338">
                  <a:moveTo>
                    <a:pt x="19" y="333"/>
                  </a:moveTo>
                  <a:lnTo>
                    <a:pt x="41" y="317"/>
                  </a:lnTo>
                  <a:lnTo>
                    <a:pt x="60" y="300"/>
                  </a:lnTo>
                  <a:lnTo>
                    <a:pt x="76" y="286"/>
                  </a:lnTo>
                  <a:lnTo>
                    <a:pt x="93" y="269"/>
                  </a:lnTo>
                  <a:lnTo>
                    <a:pt x="108" y="255"/>
                  </a:lnTo>
                  <a:lnTo>
                    <a:pt x="125" y="237"/>
                  </a:lnTo>
                  <a:lnTo>
                    <a:pt x="143" y="215"/>
                  </a:lnTo>
                  <a:lnTo>
                    <a:pt x="166" y="193"/>
                  </a:lnTo>
                  <a:lnTo>
                    <a:pt x="179" y="179"/>
                  </a:lnTo>
                  <a:lnTo>
                    <a:pt x="192" y="165"/>
                  </a:lnTo>
                  <a:lnTo>
                    <a:pt x="206" y="150"/>
                  </a:lnTo>
                  <a:lnTo>
                    <a:pt x="220" y="135"/>
                  </a:lnTo>
                  <a:lnTo>
                    <a:pt x="233" y="121"/>
                  </a:lnTo>
                  <a:lnTo>
                    <a:pt x="246" y="104"/>
                  </a:lnTo>
                  <a:lnTo>
                    <a:pt x="261" y="90"/>
                  </a:lnTo>
                  <a:lnTo>
                    <a:pt x="274" y="75"/>
                  </a:lnTo>
                  <a:lnTo>
                    <a:pt x="335" y="15"/>
                  </a:lnTo>
                  <a:lnTo>
                    <a:pt x="315" y="0"/>
                  </a:lnTo>
                  <a:lnTo>
                    <a:pt x="253" y="62"/>
                  </a:lnTo>
                  <a:lnTo>
                    <a:pt x="160" y="148"/>
                  </a:lnTo>
                  <a:lnTo>
                    <a:pt x="140" y="166"/>
                  </a:lnTo>
                  <a:lnTo>
                    <a:pt x="117" y="188"/>
                  </a:lnTo>
                  <a:lnTo>
                    <a:pt x="94" y="211"/>
                  </a:lnTo>
                  <a:lnTo>
                    <a:pt x="70" y="235"/>
                  </a:lnTo>
                  <a:lnTo>
                    <a:pt x="47" y="260"/>
                  </a:lnTo>
                  <a:lnTo>
                    <a:pt x="27" y="284"/>
                  </a:lnTo>
                  <a:lnTo>
                    <a:pt x="11" y="304"/>
                  </a:lnTo>
                  <a:lnTo>
                    <a:pt x="0" y="322"/>
                  </a:lnTo>
                  <a:lnTo>
                    <a:pt x="0" y="330"/>
                  </a:lnTo>
                  <a:lnTo>
                    <a:pt x="3" y="336"/>
                  </a:lnTo>
                  <a:lnTo>
                    <a:pt x="10" y="338"/>
                  </a:lnTo>
                  <a:lnTo>
                    <a:pt x="19" y="33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" name="Rectangle 100"/>
            <p:cNvSpPr>
              <a:spLocks noChangeArrowheads="1"/>
            </p:cNvSpPr>
            <p:nvPr/>
          </p:nvSpPr>
          <p:spPr bwMode="auto">
            <a:xfrm>
              <a:off x="1439863" y="2673350"/>
              <a:ext cx="11113" cy="1143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" name="Freeform 101"/>
            <p:cNvSpPr>
              <a:spLocks/>
            </p:cNvSpPr>
            <p:nvPr/>
          </p:nvSpPr>
          <p:spPr bwMode="auto">
            <a:xfrm>
              <a:off x="1046163" y="2660650"/>
              <a:ext cx="381000" cy="155575"/>
            </a:xfrm>
            <a:custGeom>
              <a:avLst/>
              <a:gdLst>
                <a:gd name="T0" fmla="*/ 13 w 478"/>
                <a:gd name="T1" fmla="*/ 147 h 196"/>
                <a:gd name="T2" fmla="*/ 41 w 478"/>
                <a:gd name="T3" fmla="*/ 165 h 196"/>
                <a:gd name="T4" fmla="*/ 67 w 478"/>
                <a:gd name="T5" fmla="*/ 178 h 196"/>
                <a:gd name="T6" fmla="*/ 93 w 478"/>
                <a:gd name="T7" fmla="*/ 187 h 196"/>
                <a:gd name="T8" fmla="*/ 119 w 478"/>
                <a:gd name="T9" fmla="*/ 193 h 196"/>
                <a:gd name="T10" fmla="*/ 145 w 478"/>
                <a:gd name="T11" fmla="*/ 196 h 196"/>
                <a:gd name="T12" fmla="*/ 171 w 478"/>
                <a:gd name="T13" fmla="*/ 196 h 196"/>
                <a:gd name="T14" fmla="*/ 202 w 478"/>
                <a:gd name="T15" fmla="*/ 195 h 196"/>
                <a:gd name="T16" fmla="*/ 235 w 478"/>
                <a:gd name="T17" fmla="*/ 193 h 196"/>
                <a:gd name="T18" fmla="*/ 253 w 478"/>
                <a:gd name="T19" fmla="*/ 188 h 196"/>
                <a:gd name="T20" fmla="*/ 273 w 478"/>
                <a:gd name="T21" fmla="*/ 183 h 196"/>
                <a:gd name="T22" fmla="*/ 292 w 478"/>
                <a:gd name="T23" fmla="*/ 178 h 196"/>
                <a:gd name="T24" fmla="*/ 313 w 478"/>
                <a:gd name="T25" fmla="*/ 174 h 196"/>
                <a:gd name="T26" fmla="*/ 333 w 478"/>
                <a:gd name="T27" fmla="*/ 170 h 196"/>
                <a:gd name="T28" fmla="*/ 354 w 478"/>
                <a:gd name="T29" fmla="*/ 165 h 196"/>
                <a:gd name="T30" fmla="*/ 374 w 478"/>
                <a:gd name="T31" fmla="*/ 160 h 196"/>
                <a:gd name="T32" fmla="*/ 394 w 478"/>
                <a:gd name="T33" fmla="*/ 156 h 196"/>
                <a:gd name="T34" fmla="*/ 478 w 478"/>
                <a:gd name="T35" fmla="*/ 156 h 196"/>
                <a:gd name="T36" fmla="*/ 477 w 478"/>
                <a:gd name="T37" fmla="*/ 36 h 196"/>
                <a:gd name="T38" fmla="*/ 389 w 478"/>
                <a:gd name="T39" fmla="*/ 36 h 196"/>
                <a:gd name="T40" fmla="*/ 261 w 478"/>
                <a:gd name="T41" fmla="*/ 13 h 196"/>
                <a:gd name="T42" fmla="*/ 233 w 478"/>
                <a:gd name="T43" fmla="*/ 7 h 196"/>
                <a:gd name="T44" fmla="*/ 201 w 478"/>
                <a:gd name="T45" fmla="*/ 4 h 196"/>
                <a:gd name="T46" fmla="*/ 166 w 478"/>
                <a:gd name="T47" fmla="*/ 0 h 196"/>
                <a:gd name="T48" fmla="*/ 129 w 478"/>
                <a:gd name="T49" fmla="*/ 2 h 196"/>
                <a:gd name="T50" fmla="*/ 93 w 478"/>
                <a:gd name="T51" fmla="*/ 7 h 196"/>
                <a:gd name="T52" fmla="*/ 59 w 478"/>
                <a:gd name="T53" fmla="*/ 17 h 196"/>
                <a:gd name="T54" fmla="*/ 31 w 478"/>
                <a:gd name="T55" fmla="*/ 33 h 196"/>
                <a:gd name="T56" fmla="*/ 10 w 478"/>
                <a:gd name="T57" fmla="*/ 56 h 196"/>
                <a:gd name="T58" fmla="*/ 2 w 478"/>
                <a:gd name="T59" fmla="*/ 80 h 196"/>
                <a:gd name="T60" fmla="*/ 0 w 478"/>
                <a:gd name="T61" fmla="*/ 103 h 196"/>
                <a:gd name="T62" fmla="*/ 3 w 478"/>
                <a:gd name="T63" fmla="*/ 126 h 196"/>
                <a:gd name="T64" fmla="*/ 13 w 478"/>
                <a:gd name="T65" fmla="*/ 147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78" h="196">
                  <a:moveTo>
                    <a:pt x="13" y="147"/>
                  </a:moveTo>
                  <a:lnTo>
                    <a:pt x="41" y="165"/>
                  </a:lnTo>
                  <a:lnTo>
                    <a:pt x="67" y="178"/>
                  </a:lnTo>
                  <a:lnTo>
                    <a:pt x="93" y="187"/>
                  </a:lnTo>
                  <a:lnTo>
                    <a:pt x="119" y="193"/>
                  </a:lnTo>
                  <a:lnTo>
                    <a:pt x="145" y="196"/>
                  </a:lnTo>
                  <a:lnTo>
                    <a:pt x="171" y="196"/>
                  </a:lnTo>
                  <a:lnTo>
                    <a:pt x="202" y="195"/>
                  </a:lnTo>
                  <a:lnTo>
                    <a:pt x="235" y="193"/>
                  </a:lnTo>
                  <a:lnTo>
                    <a:pt x="253" y="188"/>
                  </a:lnTo>
                  <a:lnTo>
                    <a:pt x="273" y="183"/>
                  </a:lnTo>
                  <a:lnTo>
                    <a:pt x="292" y="178"/>
                  </a:lnTo>
                  <a:lnTo>
                    <a:pt x="313" y="174"/>
                  </a:lnTo>
                  <a:lnTo>
                    <a:pt x="333" y="170"/>
                  </a:lnTo>
                  <a:lnTo>
                    <a:pt x="354" y="165"/>
                  </a:lnTo>
                  <a:lnTo>
                    <a:pt x="374" y="160"/>
                  </a:lnTo>
                  <a:lnTo>
                    <a:pt x="394" y="156"/>
                  </a:lnTo>
                  <a:lnTo>
                    <a:pt x="478" y="156"/>
                  </a:lnTo>
                  <a:lnTo>
                    <a:pt x="477" y="36"/>
                  </a:lnTo>
                  <a:lnTo>
                    <a:pt x="389" y="36"/>
                  </a:lnTo>
                  <a:lnTo>
                    <a:pt x="261" y="13"/>
                  </a:lnTo>
                  <a:lnTo>
                    <a:pt x="233" y="7"/>
                  </a:lnTo>
                  <a:lnTo>
                    <a:pt x="201" y="4"/>
                  </a:lnTo>
                  <a:lnTo>
                    <a:pt x="166" y="0"/>
                  </a:lnTo>
                  <a:lnTo>
                    <a:pt x="129" y="2"/>
                  </a:lnTo>
                  <a:lnTo>
                    <a:pt x="93" y="7"/>
                  </a:lnTo>
                  <a:lnTo>
                    <a:pt x="59" y="17"/>
                  </a:lnTo>
                  <a:lnTo>
                    <a:pt x="31" y="33"/>
                  </a:lnTo>
                  <a:lnTo>
                    <a:pt x="10" y="56"/>
                  </a:lnTo>
                  <a:lnTo>
                    <a:pt x="2" y="80"/>
                  </a:lnTo>
                  <a:lnTo>
                    <a:pt x="0" y="103"/>
                  </a:lnTo>
                  <a:lnTo>
                    <a:pt x="3" y="126"/>
                  </a:lnTo>
                  <a:lnTo>
                    <a:pt x="13" y="14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" name="Freeform 102"/>
            <p:cNvSpPr>
              <a:spLocks/>
            </p:cNvSpPr>
            <p:nvPr/>
          </p:nvSpPr>
          <p:spPr bwMode="auto">
            <a:xfrm>
              <a:off x="1046163" y="2679700"/>
              <a:ext cx="381000" cy="115888"/>
            </a:xfrm>
            <a:custGeom>
              <a:avLst/>
              <a:gdLst>
                <a:gd name="T0" fmla="*/ 13 w 478"/>
                <a:gd name="T1" fmla="*/ 111 h 147"/>
                <a:gd name="T2" fmla="*/ 41 w 478"/>
                <a:gd name="T3" fmla="*/ 124 h 147"/>
                <a:gd name="T4" fmla="*/ 67 w 478"/>
                <a:gd name="T5" fmla="*/ 134 h 147"/>
                <a:gd name="T6" fmla="*/ 93 w 478"/>
                <a:gd name="T7" fmla="*/ 141 h 147"/>
                <a:gd name="T8" fmla="*/ 119 w 478"/>
                <a:gd name="T9" fmla="*/ 144 h 147"/>
                <a:gd name="T10" fmla="*/ 145 w 478"/>
                <a:gd name="T11" fmla="*/ 146 h 147"/>
                <a:gd name="T12" fmla="*/ 171 w 478"/>
                <a:gd name="T13" fmla="*/ 147 h 147"/>
                <a:gd name="T14" fmla="*/ 202 w 478"/>
                <a:gd name="T15" fmla="*/ 146 h 147"/>
                <a:gd name="T16" fmla="*/ 235 w 478"/>
                <a:gd name="T17" fmla="*/ 144 h 147"/>
                <a:gd name="T18" fmla="*/ 253 w 478"/>
                <a:gd name="T19" fmla="*/ 141 h 147"/>
                <a:gd name="T20" fmla="*/ 273 w 478"/>
                <a:gd name="T21" fmla="*/ 136 h 147"/>
                <a:gd name="T22" fmla="*/ 292 w 478"/>
                <a:gd name="T23" fmla="*/ 133 h 147"/>
                <a:gd name="T24" fmla="*/ 313 w 478"/>
                <a:gd name="T25" fmla="*/ 129 h 147"/>
                <a:gd name="T26" fmla="*/ 333 w 478"/>
                <a:gd name="T27" fmla="*/ 126 h 147"/>
                <a:gd name="T28" fmla="*/ 354 w 478"/>
                <a:gd name="T29" fmla="*/ 123 h 147"/>
                <a:gd name="T30" fmla="*/ 374 w 478"/>
                <a:gd name="T31" fmla="*/ 119 h 147"/>
                <a:gd name="T32" fmla="*/ 394 w 478"/>
                <a:gd name="T33" fmla="*/ 116 h 147"/>
                <a:gd name="T34" fmla="*/ 478 w 478"/>
                <a:gd name="T35" fmla="*/ 116 h 147"/>
                <a:gd name="T36" fmla="*/ 477 w 478"/>
                <a:gd name="T37" fmla="*/ 28 h 147"/>
                <a:gd name="T38" fmla="*/ 389 w 478"/>
                <a:gd name="T39" fmla="*/ 28 h 147"/>
                <a:gd name="T40" fmla="*/ 261 w 478"/>
                <a:gd name="T41" fmla="*/ 12 h 147"/>
                <a:gd name="T42" fmla="*/ 233 w 478"/>
                <a:gd name="T43" fmla="*/ 7 h 147"/>
                <a:gd name="T44" fmla="*/ 201 w 478"/>
                <a:gd name="T45" fmla="*/ 4 h 147"/>
                <a:gd name="T46" fmla="*/ 166 w 478"/>
                <a:gd name="T47" fmla="*/ 0 h 147"/>
                <a:gd name="T48" fmla="*/ 129 w 478"/>
                <a:gd name="T49" fmla="*/ 2 h 147"/>
                <a:gd name="T50" fmla="*/ 93 w 478"/>
                <a:gd name="T51" fmla="*/ 5 h 147"/>
                <a:gd name="T52" fmla="*/ 59 w 478"/>
                <a:gd name="T53" fmla="*/ 13 h 147"/>
                <a:gd name="T54" fmla="*/ 31 w 478"/>
                <a:gd name="T55" fmla="*/ 25 h 147"/>
                <a:gd name="T56" fmla="*/ 10 w 478"/>
                <a:gd name="T57" fmla="*/ 43 h 147"/>
                <a:gd name="T58" fmla="*/ 2 w 478"/>
                <a:gd name="T59" fmla="*/ 59 h 147"/>
                <a:gd name="T60" fmla="*/ 0 w 478"/>
                <a:gd name="T61" fmla="*/ 75 h 147"/>
                <a:gd name="T62" fmla="*/ 3 w 478"/>
                <a:gd name="T63" fmla="*/ 93 h 147"/>
                <a:gd name="T64" fmla="*/ 13 w 478"/>
                <a:gd name="T65" fmla="*/ 111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78" h="147">
                  <a:moveTo>
                    <a:pt x="13" y="111"/>
                  </a:moveTo>
                  <a:lnTo>
                    <a:pt x="41" y="124"/>
                  </a:lnTo>
                  <a:lnTo>
                    <a:pt x="67" y="134"/>
                  </a:lnTo>
                  <a:lnTo>
                    <a:pt x="93" y="141"/>
                  </a:lnTo>
                  <a:lnTo>
                    <a:pt x="119" y="144"/>
                  </a:lnTo>
                  <a:lnTo>
                    <a:pt x="145" y="146"/>
                  </a:lnTo>
                  <a:lnTo>
                    <a:pt x="171" y="147"/>
                  </a:lnTo>
                  <a:lnTo>
                    <a:pt x="202" y="146"/>
                  </a:lnTo>
                  <a:lnTo>
                    <a:pt x="235" y="144"/>
                  </a:lnTo>
                  <a:lnTo>
                    <a:pt x="253" y="141"/>
                  </a:lnTo>
                  <a:lnTo>
                    <a:pt x="273" y="136"/>
                  </a:lnTo>
                  <a:lnTo>
                    <a:pt x="292" y="133"/>
                  </a:lnTo>
                  <a:lnTo>
                    <a:pt x="313" y="129"/>
                  </a:lnTo>
                  <a:lnTo>
                    <a:pt x="333" y="126"/>
                  </a:lnTo>
                  <a:lnTo>
                    <a:pt x="354" y="123"/>
                  </a:lnTo>
                  <a:lnTo>
                    <a:pt x="374" y="119"/>
                  </a:lnTo>
                  <a:lnTo>
                    <a:pt x="394" y="116"/>
                  </a:lnTo>
                  <a:lnTo>
                    <a:pt x="478" y="116"/>
                  </a:lnTo>
                  <a:lnTo>
                    <a:pt x="477" y="28"/>
                  </a:lnTo>
                  <a:lnTo>
                    <a:pt x="389" y="28"/>
                  </a:lnTo>
                  <a:lnTo>
                    <a:pt x="261" y="12"/>
                  </a:lnTo>
                  <a:lnTo>
                    <a:pt x="233" y="7"/>
                  </a:lnTo>
                  <a:lnTo>
                    <a:pt x="201" y="4"/>
                  </a:lnTo>
                  <a:lnTo>
                    <a:pt x="166" y="0"/>
                  </a:lnTo>
                  <a:lnTo>
                    <a:pt x="129" y="2"/>
                  </a:lnTo>
                  <a:lnTo>
                    <a:pt x="93" y="5"/>
                  </a:lnTo>
                  <a:lnTo>
                    <a:pt x="59" y="13"/>
                  </a:lnTo>
                  <a:lnTo>
                    <a:pt x="31" y="25"/>
                  </a:lnTo>
                  <a:lnTo>
                    <a:pt x="10" y="43"/>
                  </a:lnTo>
                  <a:lnTo>
                    <a:pt x="2" y="59"/>
                  </a:lnTo>
                  <a:lnTo>
                    <a:pt x="0" y="75"/>
                  </a:lnTo>
                  <a:lnTo>
                    <a:pt x="3" y="93"/>
                  </a:lnTo>
                  <a:lnTo>
                    <a:pt x="13" y="111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" name="Freeform 103"/>
            <p:cNvSpPr>
              <a:spLocks/>
            </p:cNvSpPr>
            <p:nvPr/>
          </p:nvSpPr>
          <p:spPr bwMode="auto">
            <a:xfrm>
              <a:off x="1046163" y="2682875"/>
              <a:ext cx="381000" cy="107950"/>
            </a:xfrm>
            <a:custGeom>
              <a:avLst/>
              <a:gdLst>
                <a:gd name="T0" fmla="*/ 15 w 478"/>
                <a:gd name="T1" fmla="*/ 103 h 136"/>
                <a:gd name="T2" fmla="*/ 44 w 478"/>
                <a:gd name="T3" fmla="*/ 114 h 136"/>
                <a:gd name="T4" fmla="*/ 70 w 478"/>
                <a:gd name="T5" fmla="*/ 124 h 136"/>
                <a:gd name="T6" fmla="*/ 95 w 478"/>
                <a:gd name="T7" fmla="*/ 129 h 136"/>
                <a:gd name="T8" fmla="*/ 121 w 478"/>
                <a:gd name="T9" fmla="*/ 134 h 136"/>
                <a:gd name="T10" fmla="*/ 145 w 478"/>
                <a:gd name="T11" fmla="*/ 136 h 136"/>
                <a:gd name="T12" fmla="*/ 173 w 478"/>
                <a:gd name="T13" fmla="*/ 136 h 136"/>
                <a:gd name="T14" fmla="*/ 202 w 478"/>
                <a:gd name="T15" fmla="*/ 136 h 136"/>
                <a:gd name="T16" fmla="*/ 235 w 478"/>
                <a:gd name="T17" fmla="*/ 134 h 136"/>
                <a:gd name="T18" fmla="*/ 253 w 478"/>
                <a:gd name="T19" fmla="*/ 131 h 136"/>
                <a:gd name="T20" fmla="*/ 273 w 478"/>
                <a:gd name="T21" fmla="*/ 126 h 136"/>
                <a:gd name="T22" fmla="*/ 292 w 478"/>
                <a:gd name="T23" fmla="*/ 123 h 136"/>
                <a:gd name="T24" fmla="*/ 313 w 478"/>
                <a:gd name="T25" fmla="*/ 119 h 136"/>
                <a:gd name="T26" fmla="*/ 333 w 478"/>
                <a:gd name="T27" fmla="*/ 116 h 136"/>
                <a:gd name="T28" fmla="*/ 354 w 478"/>
                <a:gd name="T29" fmla="*/ 114 h 136"/>
                <a:gd name="T30" fmla="*/ 374 w 478"/>
                <a:gd name="T31" fmla="*/ 111 h 136"/>
                <a:gd name="T32" fmla="*/ 394 w 478"/>
                <a:gd name="T33" fmla="*/ 108 h 136"/>
                <a:gd name="T34" fmla="*/ 405 w 478"/>
                <a:gd name="T35" fmla="*/ 108 h 136"/>
                <a:gd name="T36" fmla="*/ 415 w 478"/>
                <a:gd name="T37" fmla="*/ 108 h 136"/>
                <a:gd name="T38" fmla="*/ 426 w 478"/>
                <a:gd name="T39" fmla="*/ 108 h 136"/>
                <a:gd name="T40" fmla="*/ 436 w 478"/>
                <a:gd name="T41" fmla="*/ 108 h 136"/>
                <a:gd name="T42" fmla="*/ 447 w 478"/>
                <a:gd name="T43" fmla="*/ 108 h 136"/>
                <a:gd name="T44" fmla="*/ 457 w 478"/>
                <a:gd name="T45" fmla="*/ 108 h 136"/>
                <a:gd name="T46" fmla="*/ 469 w 478"/>
                <a:gd name="T47" fmla="*/ 108 h 136"/>
                <a:gd name="T48" fmla="*/ 478 w 478"/>
                <a:gd name="T49" fmla="*/ 108 h 136"/>
                <a:gd name="T50" fmla="*/ 478 w 478"/>
                <a:gd name="T51" fmla="*/ 87 h 136"/>
                <a:gd name="T52" fmla="*/ 478 w 478"/>
                <a:gd name="T53" fmla="*/ 67 h 136"/>
                <a:gd name="T54" fmla="*/ 477 w 478"/>
                <a:gd name="T55" fmla="*/ 46 h 136"/>
                <a:gd name="T56" fmla="*/ 477 w 478"/>
                <a:gd name="T57" fmla="*/ 26 h 136"/>
                <a:gd name="T58" fmla="*/ 465 w 478"/>
                <a:gd name="T59" fmla="*/ 26 h 136"/>
                <a:gd name="T60" fmla="*/ 456 w 478"/>
                <a:gd name="T61" fmla="*/ 26 h 136"/>
                <a:gd name="T62" fmla="*/ 444 w 478"/>
                <a:gd name="T63" fmla="*/ 26 h 136"/>
                <a:gd name="T64" fmla="*/ 433 w 478"/>
                <a:gd name="T65" fmla="*/ 26 h 136"/>
                <a:gd name="T66" fmla="*/ 421 w 478"/>
                <a:gd name="T67" fmla="*/ 26 h 136"/>
                <a:gd name="T68" fmla="*/ 411 w 478"/>
                <a:gd name="T69" fmla="*/ 26 h 136"/>
                <a:gd name="T70" fmla="*/ 400 w 478"/>
                <a:gd name="T71" fmla="*/ 26 h 136"/>
                <a:gd name="T72" fmla="*/ 389 w 478"/>
                <a:gd name="T73" fmla="*/ 26 h 136"/>
                <a:gd name="T74" fmla="*/ 372 w 478"/>
                <a:gd name="T75" fmla="*/ 25 h 136"/>
                <a:gd name="T76" fmla="*/ 358 w 478"/>
                <a:gd name="T77" fmla="*/ 21 h 136"/>
                <a:gd name="T78" fmla="*/ 341 w 478"/>
                <a:gd name="T79" fmla="*/ 20 h 136"/>
                <a:gd name="T80" fmla="*/ 325 w 478"/>
                <a:gd name="T81" fmla="*/ 18 h 136"/>
                <a:gd name="T82" fmla="*/ 309 w 478"/>
                <a:gd name="T83" fmla="*/ 15 h 136"/>
                <a:gd name="T84" fmla="*/ 294 w 478"/>
                <a:gd name="T85" fmla="*/ 13 h 136"/>
                <a:gd name="T86" fmla="*/ 278 w 478"/>
                <a:gd name="T87" fmla="*/ 12 h 136"/>
                <a:gd name="T88" fmla="*/ 261 w 478"/>
                <a:gd name="T89" fmla="*/ 10 h 136"/>
                <a:gd name="T90" fmla="*/ 233 w 478"/>
                <a:gd name="T91" fmla="*/ 5 h 136"/>
                <a:gd name="T92" fmla="*/ 202 w 478"/>
                <a:gd name="T93" fmla="*/ 2 h 136"/>
                <a:gd name="T94" fmla="*/ 166 w 478"/>
                <a:gd name="T95" fmla="*/ 0 h 136"/>
                <a:gd name="T96" fmla="*/ 129 w 478"/>
                <a:gd name="T97" fmla="*/ 2 h 136"/>
                <a:gd name="T98" fmla="*/ 93 w 478"/>
                <a:gd name="T99" fmla="*/ 5 h 136"/>
                <a:gd name="T100" fmla="*/ 60 w 478"/>
                <a:gd name="T101" fmla="*/ 12 h 136"/>
                <a:gd name="T102" fmla="*/ 33 w 478"/>
                <a:gd name="T103" fmla="*/ 23 h 136"/>
                <a:gd name="T104" fmla="*/ 11 w 478"/>
                <a:gd name="T105" fmla="*/ 39 h 136"/>
                <a:gd name="T106" fmla="*/ 2 w 478"/>
                <a:gd name="T107" fmla="*/ 54 h 136"/>
                <a:gd name="T108" fmla="*/ 0 w 478"/>
                <a:gd name="T109" fmla="*/ 70 h 136"/>
                <a:gd name="T110" fmla="*/ 3 w 478"/>
                <a:gd name="T111" fmla="*/ 87 h 136"/>
                <a:gd name="T112" fmla="*/ 15 w 478"/>
                <a:gd name="T113" fmla="*/ 103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8" h="136">
                  <a:moveTo>
                    <a:pt x="15" y="103"/>
                  </a:moveTo>
                  <a:lnTo>
                    <a:pt x="44" y="114"/>
                  </a:lnTo>
                  <a:lnTo>
                    <a:pt x="70" y="124"/>
                  </a:lnTo>
                  <a:lnTo>
                    <a:pt x="95" y="129"/>
                  </a:lnTo>
                  <a:lnTo>
                    <a:pt x="121" y="134"/>
                  </a:lnTo>
                  <a:lnTo>
                    <a:pt x="145" y="136"/>
                  </a:lnTo>
                  <a:lnTo>
                    <a:pt x="173" y="136"/>
                  </a:lnTo>
                  <a:lnTo>
                    <a:pt x="202" y="136"/>
                  </a:lnTo>
                  <a:lnTo>
                    <a:pt x="235" y="134"/>
                  </a:lnTo>
                  <a:lnTo>
                    <a:pt x="253" y="131"/>
                  </a:lnTo>
                  <a:lnTo>
                    <a:pt x="273" y="126"/>
                  </a:lnTo>
                  <a:lnTo>
                    <a:pt x="292" y="123"/>
                  </a:lnTo>
                  <a:lnTo>
                    <a:pt x="313" y="119"/>
                  </a:lnTo>
                  <a:lnTo>
                    <a:pt x="333" y="116"/>
                  </a:lnTo>
                  <a:lnTo>
                    <a:pt x="354" y="114"/>
                  </a:lnTo>
                  <a:lnTo>
                    <a:pt x="374" y="111"/>
                  </a:lnTo>
                  <a:lnTo>
                    <a:pt x="394" y="108"/>
                  </a:lnTo>
                  <a:lnTo>
                    <a:pt x="405" y="108"/>
                  </a:lnTo>
                  <a:lnTo>
                    <a:pt x="415" y="108"/>
                  </a:lnTo>
                  <a:lnTo>
                    <a:pt x="426" y="108"/>
                  </a:lnTo>
                  <a:lnTo>
                    <a:pt x="436" y="108"/>
                  </a:lnTo>
                  <a:lnTo>
                    <a:pt x="447" y="108"/>
                  </a:lnTo>
                  <a:lnTo>
                    <a:pt x="457" y="108"/>
                  </a:lnTo>
                  <a:lnTo>
                    <a:pt x="469" y="108"/>
                  </a:lnTo>
                  <a:lnTo>
                    <a:pt x="478" y="108"/>
                  </a:lnTo>
                  <a:lnTo>
                    <a:pt x="478" y="87"/>
                  </a:lnTo>
                  <a:lnTo>
                    <a:pt x="478" y="67"/>
                  </a:lnTo>
                  <a:lnTo>
                    <a:pt x="477" y="46"/>
                  </a:lnTo>
                  <a:lnTo>
                    <a:pt x="477" y="26"/>
                  </a:lnTo>
                  <a:lnTo>
                    <a:pt x="465" y="26"/>
                  </a:lnTo>
                  <a:lnTo>
                    <a:pt x="456" y="26"/>
                  </a:lnTo>
                  <a:lnTo>
                    <a:pt x="444" y="26"/>
                  </a:lnTo>
                  <a:lnTo>
                    <a:pt x="433" y="26"/>
                  </a:lnTo>
                  <a:lnTo>
                    <a:pt x="421" y="26"/>
                  </a:lnTo>
                  <a:lnTo>
                    <a:pt x="411" y="26"/>
                  </a:lnTo>
                  <a:lnTo>
                    <a:pt x="400" y="26"/>
                  </a:lnTo>
                  <a:lnTo>
                    <a:pt x="389" y="26"/>
                  </a:lnTo>
                  <a:lnTo>
                    <a:pt x="372" y="25"/>
                  </a:lnTo>
                  <a:lnTo>
                    <a:pt x="358" y="21"/>
                  </a:lnTo>
                  <a:lnTo>
                    <a:pt x="341" y="20"/>
                  </a:lnTo>
                  <a:lnTo>
                    <a:pt x="325" y="18"/>
                  </a:lnTo>
                  <a:lnTo>
                    <a:pt x="309" y="15"/>
                  </a:lnTo>
                  <a:lnTo>
                    <a:pt x="294" y="13"/>
                  </a:lnTo>
                  <a:lnTo>
                    <a:pt x="278" y="12"/>
                  </a:lnTo>
                  <a:lnTo>
                    <a:pt x="261" y="10"/>
                  </a:lnTo>
                  <a:lnTo>
                    <a:pt x="233" y="5"/>
                  </a:lnTo>
                  <a:lnTo>
                    <a:pt x="202" y="2"/>
                  </a:lnTo>
                  <a:lnTo>
                    <a:pt x="166" y="0"/>
                  </a:lnTo>
                  <a:lnTo>
                    <a:pt x="129" y="2"/>
                  </a:lnTo>
                  <a:lnTo>
                    <a:pt x="93" y="5"/>
                  </a:lnTo>
                  <a:lnTo>
                    <a:pt x="60" y="12"/>
                  </a:lnTo>
                  <a:lnTo>
                    <a:pt x="33" y="23"/>
                  </a:lnTo>
                  <a:lnTo>
                    <a:pt x="11" y="39"/>
                  </a:lnTo>
                  <a:lnTo>
                    <a:pt x="2" y="54"/>
                  </a:lnTo>
                  <a:lnTo>
                    <a:pt x="0" y="70"/>
                  </a:lnTo>
                  <a:lnTo>
                    <a:pt x="3" y="87"/>
                  </a:lnTo>
                  <a:lnTo>
                    <a:pt x="15" y="103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" name="Freeform 104"/>
            <p:cNvSpPr>
              <a:spLocks/>
            </p:cNvSpPr>
            <p:nvPr/>
          </p:nvSpPr>
          <p:spPr bwMode="auto">
            <a:xfrm>
              <a:off x="1046163" y="2687638"/>
              <a:ext cx="381000" cy="98425"/>
            </a:xfrm>
            <a:custGeom>
              <a:avLst/>
              <a:gdLst>
                <a:gd name="T0" fmla="*/ 16 w 478"/>
                <a:gd name="T1" fmla="*/ 95 h 126"/>
                <a:gd name="T2" fmla="*/ 44 w 478"/>
                <a:gd name="T3" fmla="*/ 106 h 126"/>
                <a:gd name="T4" fmla="*/ 72 w 478"/>
                <a:gd name="T5" fmla="*/ 114 h 126"/>
                <a:gd name="T6" fmla="*/ 96 w 478"/>
                <a:gd name="T7" fmla="*/ 119 h 126"/>
                <a:gd name="T8" fmla="*/ 121 w 478"/>
                <a:gd name="T9" fmla="*/ 123 h 126"/>
                <a:gd name="T10" fmla="*/ 145 w 478"/>
                <a:gd name="T11" fmla="*/ 124 h 126"/>
                <a:gd name="T12" fmla="*/ 173 w 478"/>
                <a:gd name="T13" fmla="*/ 126 h 126"/>
                <a:gd name="T14" fmla="*/ 202 w 478"/>
                <a:gd name="T15" fmla="*/ 124 h 126"/>
                <a:gd name="T16" fmla="*/ 235 w 478"/>
                <a:gd name="T17" fmla="*/ 123 h 126"/>
                <a:gd name="T18" fmla="*/ 253 w 478"/>
                <a:gd name="T19" fmla="*/ 119 h 126"/>
                <a:gd name="T20" fmla="*/ 273 w 478"/>
                <a:gd name="T21" fmla="*/ 116 h 126"/>
                <a:gd name="T22" fmla="*/ 292 w 478"/>
                <a:gd name="T23" fmla="*/ 114 h 126"/>
                <a:gd name="T24" fmla="*/ 313 w 478"/>
                <a:gd name="T25" fmla="*/ 111 h 126"/>
                <a:gd name="T26" fmla="*/ 333 w 478"/>
                <a:gd name="T27" fmla="*/ 108 h 126"/>
                <a:gd name="T28" fmla="*/ 354 w 478"/>
                <a:gd name="T29" fmla="*/ 106 h 126"/>
                <a:gd name="T30" fmla="*/ 374 w 478"/>
                <a:gd name="T31" fmla="*/ 103 h 126"/>
                <a:gd name="T32" fmla="*/ 394 w 478"/>
                <a:gd name="T33" fmla="*/ 100 h 126"/>
                <a:gd name="T34" fmla="*/ 405 w 478"/>
                <a:gd name="T35" fmla="*/ 100 h 126"/>
                <a:gd name="T36" fmla="*/ 415 w 478"/>
                <a:gd name="T37" fmla="*/ 100 h 126"/>
                <a:gd name="T38" fmla="*/ 426 w 478"/>
                <a:gd name="T39" fmla="*/ 100 h 126"/>
                <a:gd name="T40" fmla="*/ 436 w 478"/>
                <a:gd name="T41" fmla="*/ 100 h 126"/>
                <a:gd name="T42" fmla="*/ 447 w 478"/>
                <a:gd name="T43" fmla="*/ 100 h 126"/>
                <a:gd name="T44" fmla="*/ 457 w 478"/>
                <a:gd name="T45" fmla="*/ 100 h 126"/>
                <a:gd name="T46" fmla="*/ 469 w 478"/>
                <a:gd name="T47" fmla="*/ 100 h 126"/>
                <a:gd name="T48" fmla="*/ 478 w 478"/>
                <a:gd name="T49" fmla="*/ 100 h 126"/>
                <a:gd name="T50" fmla="*/ 478 w 478"/>
                <a:gd name="T51" fmla="*/ 80 h 126"/>
                <a:gd name="T52" fmla="*/ 478 w 478"/>
                <a:gd name="T53" fmla="*/ 60 h 126"/>
                <a:gd name="T54" fmla="*/ 477 w 478"/>
                <a:gd name="T55" fmla="*/ 43 h 126"/>
                <a:gd name="T56" fmla="*/ 477 w 478"/>
                <a:gd name="T57" fmla="*/ 23 h 126"/>
                <a:gd name="T58" fmla="*/ 465 w 478"/>
                <a:gd name="T59" fmla="*/ 23 h 126"/>
                <a:gd name="T60" fmla="*/ 456 w 478"/>
                <a:gd name="T61" fmla="*/ 23 h 126"/>
                <a:gd name="T62" fmla="*/ 444 w 478"/>
                <a:gd name="T63" fmla="*/ 23 h 126"/>
                <a:gd name="T64" fmla="*/ 433 w 478"/>
                <a:gd name="T65" fmla="*/ 23 h 126"/>
                <a:gd name="T66" fmla="*/ 421 w 478"/>
                <a:gd name="T67" fmla="*/ 23 h 126"/>
                <a:gd name="T68" fmla="*/ 411 w 478"/>
                <a:gd name="T69" fmla="*/ 23 h 126"/>
                <a:gd name="T70" fmla="*/ 400 w 478"/>
                <a:gd name="T71" fmla="*/ 23 h 126"/>
                <a:gd name="T72" fmla="*/ 389 w 478"/>
                <a:gd name="T73" fmla="*/ 23 h 126"/>
                <a:gd name="T74" fmla="*/ 372 w 478"/>
                <a:gd name="T75" fmla="*/ 21 h 126"/>
                <a:gd name="T76" fmla="*/ 358 w 478"/>
                <a:gd name="T77" fmla="*/ 20 h 126"/>
                <a:gd name="T78" fmla="*/ 341 w 478"/>
                <a:gd name="T79" fmla="*/ 18 h 126"/>
                <a:gd name="T80" fmla="*/ 325 w 478"/>
                <a:gd name="T81" fmla="*/ 15 h 126"/>
                <a:gd name="T82" fmla="*/ 309 w 478"/>
                <a:gd name="T83" fmla="*/ 13 h 126"/>
                <a:gd name="T84" fmla="*/ 294 w 478"/>
                <a:gd name="T85" fmla="*/ 12 h 126"/>
                <a:gd name="T86" fmla="*/ 278 w 478"/>
                <a:gd name="T87" fmla="*/ 10 h 126"/>
                <a:gd name="T88" fmla="*/ 261 w 478"/>
                <a:gd name="T89" fmla="*/ 8 h 126"/>
                <a:gd name="T90" fmla="*/ 233 w 478"/>
                <a:gd name="T91" fmla="*/ 5 h 126"/>
                <a:gd name="T92" fmla="*/ 202 w 478"/>
                <a:gd name="T93" fmla="*/ 2 h 126"/>
                <a:gd name="T94" fmla="*/ 166 w 478"/>
                <a:gd name="T95" fmla="*/ 0 h 126"/>
                <a:gd name="T96" fmla="*/ 131 w 478"/>
                <a:gd name="T97" fmla="*/ 0 h 126"/>
                <a:gd name="T98" fmla="*/ 95 w 478"/>
                <a:gd name="T99" fmla="*/ 3 h 126"/>
                <a:gd name="T100" fmla="*/ 62 w 478"/>
                <a:gd name="T101" fmla="*/ 10 h 126"/>
                <a:gd name="T102" fmla="*/ 34 w 478"/>
                <a:gd name="T103" fmla="*/ 21 h 126"/>
                <a:gd name="T104" fmla="*/ 13 w 478"/>
                <a:gd name="T105" fmla="*/ 36 h 126"/>
                <a:gd name="T106" fmla="*/ 3 w 478"/>
                <a:gd name="T107" fmla="*/ 49 h 126"/>
                <a:gd name="T108" fmla="*/ 0 w 478"/>
                <a:gd name="T109" fmla="*/ 65 h 126"/>
                <a:gd name="T110" fmla="*/ 5 w 478"/>
                <a:gd name="T111" fmla="*/ 80 h 126"/>
                <a:gd name="T112" fmla="*/ 16 w 478"/>
                <a:gd name="T113" fmla="*/ 95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8" h="126">
                  <a:moveTo>
                    <a:pt x="16" y="95"/>
                  </a:moveTo>
                  <a:lnTo>
                    <a:pt x="44" y="106"/>
                  </a:lnTo>
                  <a:lnTo>
                    <a:pt x="72" y="114"/>
                  </a:lnTo>
                  <a:lnTo>
                    <a:pt x="96" y="119"/>
                  </a:lnTo>
                  <a:lnTo>
                    <a:pt x="121" y="123"/>
                  </a:lnTo>
                  <a:lnTo>
                    <a:pt x="145" y="124"/>
                  </a:lnTo>
                  <a:lnTo>
                    <a:pt x="173" y="126"/>
                  </a:lnTo>
                  <a:lnTo>
                    <a:pt x="202" y="124"/>
                  </a:lnTo>
                  <a:lnTo>
                    <a:pt x="235" y="123"/>
                  </a:lnTo>
                  <a:lnTo>
                    <a:pt x="253" y="119"/>
                  </a:lnTo>
                  <a:lnTo>
                    <a:pt x="273" y="116"/>
                  </a:lnTo>
                  <a:lnTo>
                    <a:pt x="292" y="114"/>
                  </a:lnTo>
                  <a:lnTo>
                    <a:pt x="313" y="111"/>
                  </a:lnTo>
                  <a:lnTo>
                    <a:pt x="333" y="108"/>
                  </a:lnTo>
                  <a:lnTo>
                    <a:pt x="354" y="106"/>
                  </a:lnTo>
                  <a:lnTo>
                    <a:pt x="374" y="103"/>
                  </a:lnTo>
                  <a:lnTo>
                    <a:pt x="394" y="100"/>
                  </a:lnTo>
                  <a:lnTo>
                    <a:pt x="405" y="100"/>
                  </a:lnTo>
                  <a:lnTo>
                    <a:pt x="415" y="100"/>
                  </a:lnTo>
                  <a:lnTo>
                    <a:pt x="426" y="100"/>
                  </a:lnTo>
                  <a:lnTo>
                    <a:pt x="436" y="100"/>
                  </a:lnTo>
                  <a:lnTo>
                    <a:pt x="447" y="100"/>
                  </a:lnTo>
                  <a:lnTo>
                    <a:pt x="457" y="100"/>
                  </a:lnTo>
                  <a:lnTo>
                    <a:pt x="469" y="100"/>
                  </a:lnTo>
                  <a:lnTo>
                    <a:pt x="478" y="100"/>
                  </a:lnTo>
                  <a:lnTo>
                    <a:pt x="478" y="80"/>
                  </a:lnTo>
                  <a:lnTo>
                    <a:pt x="478" y="60"/>
                  </a:lnTo>
                  <a:lnTo>
                    <a:pt x="477" y="43"/>
                  </a:lnTo>
                  <a:lnTo>
                    <a:pt x="477" y="23"/>
                  </a:lnTo>
                  <a:lnTo>
                    <a:pt x="465" y="23"/>
                  </a:lnTo>
                  <a:lnTo>
                    <a:pt x="456" y="23"/>
                  </a:lnTo>
                  <a:lnTo>
                    <a:pt x="444" y="23"/>
                  </a:lnTo>
                  <a:lnTo>
                    <a:pt x="433" y="23"/>
                  </a:lnTo>
                  <a:lnTo>
                    <a:pt x="421" y="23"/>
                  </a:lnTo>
                  <a:lnTo>
                    <a:pt x="411" y="23"/>
                  </a:lnTo>
                  <a:lnTo>
                    <a:pt x="400" y="23"/>
                  </a:lnTo>
                  <a:lnTo>
                    <a:pt x="389" y="23"/>
                  </a:lnTo>
                  <a:lnTo>
                    <a:pt x="372" y="21"/>
                  </a:lnTo>
                  <a:lnTo>
                    <a:pt x="358" y="20"/>
                  </a:lnTo>
                  <a:lnTo>
                    <a:pt x="341" y="18"/>
                  </a:lnTo>
                  <a:lnTo>
                    <a:pt x="325" y="15"/>
                  </a:lnTo>
                  <a:lnTo>
                    <a:pt x="309" y="13"/>
                  </a:lnTo>
                  <a:lnTo>
                    <a:pt x="294" y="12"/>
                  </a:lnTo>
                  <a:lnTo>
                    <a:pt x="278" y="10"/>
                  </a:lnTo>
                  <a:lnTo>
                    <a:pt x="261" y="8"/>
                  </a:lnTo>
                  <a:lnTo>
                    <a:pt x="233" y="5"/>
                  </a:lnTo>
                  <a:lnTo>
                    <a:pt x="202" y="2"/>
                  </a:lnTo>
                  <a:lnTo>
                    <a:pt x="166" y="0"/>
                  </a:lnTo>
                  <a:lnTo>
                    <a:pt x="131" y="0"/>
                  </a:lnTo>
                  <a:lnTo>
                    <a:pt x="95" y="3"/>
                  </a:lnTo>
                  <a:lnTo>
                    <a:pt x="62" y="10"/>
                  </a:lnTo>
                  <a:lnTo>
                    <a:pt x="34" y="21"/>
                  </a:lnTo>
                  <a:lnTo>
                    <a:pt x="13" y="36"/>
                  </a:lnTo>
                  <a:lnTo>
                    <a:pt x="3" y="49"/>
                  </a:lnTo>
                  <a:lnTo>
                    <a:pt x="0" y="65"/>
                  </a:lnTo>
                  <a:lnTo>
                    <a:pt x="5" y="80"/>
                  </a:lnTo>
                  <a:lnTo>
                    <a:pt x="16" y="95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" name="Freeform 105"/>
            <p:cNvSpPr>
              <a:spLocks/>
            </p:cNvSpPr>
            <p:nvPr/>
          </p:nvSpPr>
          <p:spPr bwMode="auto">
            <a:xfrm>
              <a:off x="1049338" y="2692400"/>
              <a:ext cx="377825" cy="88900"/>
            </a:xfrm>
            <a:custGeom>
              <a:avLst/>
              <a:gdLst>
                <a:gd name="T0" fmla="*/ 15 w 475"/>
                <a:gd name="T1" fmla="*/ 86 h 112"/>
                <a:gd name="T2" fmla="*/ 43 w 475"/>
                <a:gd name="T3" fmla="*/ 96 h 112"/>
                <a:gd name="T4" fmla="*/ 69 w 475"/>
                <a:gd name="T5" fmla="*/ 102 h 112"/>
                <a:gd name="T6" fmla="*/ 95 w 475"/>
                <a:gd name="T7" fmla="*/ 107 h 112"/>
                <a:gd name="T8" fmla="*/ 119 w 475"/>
                <a:gd name="T9" fmla="*/ 111 h 112"/>
                <a:gd name="T10" fmla="*/ 144 w 475"/>
                <a:gd name="T11" fmla="*/ 112 h 112"/>
                <a:gd name="T12" fmla="*/ 170 w 475"/>
                <a:gd name="T13" fmla="*/ 112 h 112"/>
                <a:gd name="T14" fmla="*/ 199 w 475"/>
                <a:gd name="T15" fmla="*/ 112 h 112"/>
                <a:gd name="T16" fmla="*/ 232 w 475"/>
                <a:gd name="T17" fmla="*/ 111 h 112"/>
                <a:gd name="T18" fmla="*/ 250 w 475"/>
                <a:gd name="T19" fmla="*/ 107 h 112"/>
                <a:gd name="T20" fmla="*/ 270 w 475"/>
                <a:gd name="T21" fmla="*/ 104 h 112"/>
                <a:gd name="T22" fmla="*/ 289 w 475"/>
                <a:gd name="T23" fmla="*/ 102 h 112"/>
                <a:gd name="T24" fmla="*/ 310 w 475"/>
                <a:gd name="T25" fmla="*/ 99 h 112"/>
                <a:gd name="T26" fmla="*/ 330 w 475"/>
                <a:gd name="T27" fmla="*/ 96 h 112"/>
                <a:gd name="T28" fmla="*/ 351 w 475"/>
                <a:gd name="T29" fmla="*/ 94 h 112"/>
                <a:gd name="T30" fmla="*/ 371 w 475"/>
                <a:gd name="T31" fmla="*/ 91 h 112"/>
                <a:gd name="T32" fmla="*/ 391 w 475"/>
                <a:gd name="T33" fmla="*/ 88 h 112"/>
                <a:gd name="T34" fmla="*/ 402 w 475"/>
                <a:gd name="T35" fmla="*/ 88 h 112"/>
                <a:gd name="T36" fmla="*/ 412 w 475"/>
                <a:gd name="T37" fmla="*/ 88 h 112"/>
                <a:gd name="T38" fmla="*/ 423 w 475"/>
                <a:gd name="T39" fmla="*/ 88 h 112"/>
                <a:gd name="T40" fmla="*/ 433 w 475"/>
                <a:gd name="T41" fmla="*/ 88 h 112"/>
                <a:gd name="T42" fmla="*/ 444 w 475"/>
                <a:gd name="T43" fmla="*/ 88 h 112"/>
                <a:gd name="T44" fmla="*/ 454 w 475"/>
                <a:gd name="T45" fmla="*/ 88 h 112"/>
                <a:gd name="T46" fmla="*/ 466 w 475"/>
                <a:gd name="T47" fmla="*/ 88 h 112"/>
                <a:gd name="T48" fmla="*/ 475 w 475"/>
                <a:gd name="T49" fmla="*/ 88 h 112"/>
                <a:gd name="T50" fmla="*/ 475 w 475"/>
                <a:gd name="T51" fmla="*/ 70 h 112"/>
                <a:gd name="T52" fmla="*/ 475 w 475"/>
                <a:gd name="T53" fmla="*/ 53 h 112"/>
                <a:gd name="T54" fmla="*/ 474 w 475"/>
                <a:gd name="T55" fmla="*/ 36 h 112"/>
                <a:gd name="T56" fmla="*/ 474 w 475"/>
                <a:gd name="T57" fmla="*/ 19 h 112"/>
                <a:gd name="T58" fmla="*/ 462 w 475"/>
                <a:gd name="T59" fmla="*/ 19 h 112"/>
                <a:gd name="T60" fmla="*/ 453 w 475"/>
                <a:gd name="T61" fmla="*/ 19 h 112"/>
                <a:gd name="T62" fmla="*/ 441 w 475"/>
                <a:gd name="T63" fmla="*/ 19 h 112"/>
                <a:gd name="T64" fmla="*/ 430 w 475"/>
                <a:gd name="T65" fmla="*/ 19 h 112"/>
                <a:gd name="T66" fmla="*/ 418 w 475"/>
                <a:gd name="T67" fmla="*/ 19 h 112"/>
                <a:gd name="T68" fmla="*/ 408 w 475"/>
                <a:gd name="T69" fmla="*/ 19 h 112"/>
                <a:gd name="T70" fmla="*/ 397 w 475"/>
                <a:gd name="T71" fmla="*/ 19 h 112"/>
                <a:gd name="T72" fmla="*/ 386 w 475"/>
                <a:gd name="T73" fmla="*/ 19 h 112"/>
                <a:gd name="T74" fmla="*/ 369 w 475"/>
                <a:gd name="T75" fmla="*/ 18 h 112"/>
                <a:gd name="T76" fmla="*/ 355 w 475"/>
                <a:gd name="T77" fmla="*/ 16 h 112"/>
                <a:gd name="T78" fmla="*/ 338 w 475"/>
                <a:gd name="T79" fmla="*/ 14 h 112"/>
                <a:gd name="T80" fmla="*/ 322 w 475"/>
                <a:gd name="T81" fmla="*/ 13 h 112"/>
                <a:gd name="T82" fmla="*/ 306 w 475"/>
                <a:gd name="T83" fmla="*/ 11 h 112"/>
                <a:gd name="T84" fmla="*/ 291 w 475"/>
                <a:gd name="T85" fmla="*/ 9 h 112"/>
                <a:gd name="T86" fmla="*/ 275 w 475"/>
                <a:gd name="T87" fmla="*/ 8 h 112"/>
                <a:gd name="T88" fmla="*/ 258 w 475"/>
                <a:gd name="T89" fmla="*/ 6 h 112"/>
                <a:gd name="T90" fmla="*/ 230 w 475"/>
                <a:gd name="T91" fmla="*/ 3 h 112"/>
                <a:gd name="T92" fmla="*/ 199 w 475"/>
                <a:gd name="T93" fmla="*/ 0 h 112"/>
                <a:gd name="T94" fmla="*/ 163 w 475"/>
                <a:gd name="T95" fmla="*/ 0 h 112"/>
                <a:gd name="T96" fmla="*/ 128 w 475"/>
                <a:gd name="T97" fmla="*/ 0 h 112"/>
                <a:gd name="T98" fmla="*/ 93 w 475"/>
                <a:gd name="T99" fmla="*/ 3 h 112"/>
                <a:gd name="T100" fmla="*/ 61 w 475"/>
                <a:gd name="T101" fmla="*/ 8 h 112"/>
                <a:gd name="T102" fmla="*/ 33 w 475"/>
                <a:gd name="T103" fmla="*/ 18 h 112"/>
                <a:gd name="T104" fmla="*/ 12 w 475"/>
                <a:gd name="T105" fmla="*/ 31 h 112"/>
                <a:gd name="T106" fmla="*/ 3 w 475"/>
                <a:gd name="T107" fmla="*/ 44 h 112"/>
                <a:gd name="T108" fmla="*/ 0 w 475"/>
                <a:gd name="T109" fmla="*/ 57 h 112"/>
                <a:gd name="T110" fmla="*/ 3 w 475"/>
                <a:gd name="T111" fmla="*/ 71 h 112"/>
                <a:gd name="T112" fmla="*/ 15 w 475"/>
                <a:gd name="T113" fmla="*/ 86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5" h="112">
                  <a:moveTo>
                    <a:pt x="15" y="86"/>
                  </a:moveTo>
                  <a:lnTo>
                    <a:pt x="43" y="96"/>
                  </a:lnTo>
                  <a:lnTo>
                    <a:pt x="69" y="102"/>
                  </a:lnTo>
                  <a:lnTo>
                    <a:pt x="95" y="107"/>
                  </a:lnTo>
                  <a:lnTo>
                    <a:pt x="119" y="111"/>
                  </a:lnTo>
                  <a:lnTo>
                    <a:pt x="144" y="112"/>
                  </a:lnTo>
                  <a:lnTo>
                    <a:pt x="170" y="112"/>
                  </a:lnTo>
                  <a:lnTo>
                    <a:pt x="199" y="112"/>
                  </a:lnTo>
                  <a:lnTo>
                    <a:pt x="232" y="111"/>
                  </a:lnTo>
                  <a:lnTo>
                    <a:pt x="250" y="107"/>
                  </a:lnTo>
                  <a:lnTo>
                    <a:pt x="270" y="104"/>
                  </a:lnTo>
                  <a:lnTo>
                    <a:pt x="289" y="102"/>
                  </a:lnTo>
                  <a:lnTo>
                    <a:pt x="310" y="99"/>
                  </a:lnTo>
                  <a:lnTo>
                    <a:pt x="330" y="96"/>
                  </a:lnTo>
                  <a:lnTo>
                    <a:pt x="351" y="94"/>
                  </a:lnTo>
                  <a:lnTo>
                    <a:pt x="371" y="91"/>
                  </a:lnTo>
                  <a:lnTo>
                    <a:pt x="391" y="88"/>
                  </a:lnTo>
                  <a:lnTo>
                    <a:pt x="402" y="88"/>
                  </a:lnTo>
                  <a:lnTo>
                    <a:pt x="412" y="88"/>
                  </a:lnTo>
                  <a:lnTo>
                    <a:pt x="423" y="88"/>
                  </a:lnTo>
                  <a:lnTo>
                    <a:pt x="433" y="88"/>
                  </a:lnTo>
                  <a:lnTo>
                    <a:pt x="444" y="88"/>
                  </a:lnTo>
                  <a:lnTo>
                    <a:pt x="454" y="88"/>
                  </a:lnTo>
                  <a:lnTo>
                    <a:pt x="466" y="88"/>
                  </a:lnTo>
                  <a:lnTo>
                    <a:pt x="475" y="88"/>
                  </a:lnTo>
                  <a:lnTo>
                    <a:pt x="475" y="70"/>
                  </a:lnTo>
                  <a:lnTo>
                    <a:pt x="475" y="53"/>
                  </a:lnTo>
                  <a:lnTo>
                    <a:pt x="474" y="36"/>
                  </a:lnTo>
                  <a:lnTo>
                    <a:pt x="474" y="19"/>
                  </a:lnTo>
                  <a:lnTo>
                    <a:pt x="462" y="19"/>
                  </a:lnTo>
                  <a:lnTo>
                    <a:pt x="453" y="19"/>
                  </a:lnTo>
                  <a:lnTo>
                    <a:pt x="441" y="19"/>
                  </a:lnTo>
                  <a:lnTo>
                    <a:pt x="430" y="19"/>
                  </a:lnTo>
                  <a:lnTo>
                    <a:pt x="418" y="19"/>
                  </a:lnTo>
                  <a:lnTo>
                    <a:pt x="408" y="19"/>
                  </a:lnTo>
                  <a:lnTo>
                    <a:pt x="397" y="19"/>
                  </a:lnTo>
                  <a:lnTo>
                    <a:pt x="386" y="19"/>
                  </a:lnTo>
                  <a:lnTo>
                    <a:pt x="369" y="18"/>
                  </a:lnTo>
                  <a:lnTo>
                    <a:pt x="355" y="16"/>
                  </a:lnTo>
                  <a:lnTo>
                    <a:pt x="338" y="14"/>
                  </a:lnTo>
                  <a:lnTo>
                    <a:pt x="322" y="13"/>
                  </a:lnTo>
                  <a:lnTo>
                    <a:pt x="306" y="11"/>
                  </a:lnTo>
                  <a:lnTo>
                    <a:pt x="291" y="9"/>
                  </a:lnTo>
                  <a:lnTo>
                    <a:pt x="275" y="8"/>
                  </a:lnTo>
                  <a:lnTo>
                    <a:pt x="258" y="6"/>
                  </a:lnTo>
                  <a:lnTo>
                    <a:pt x="230" y="3"/>
                  </a:lnTo>
                  <a:lnTo>
                    <a:pt x="199" y="0"/>
                  </a:lnTo>
                  <a:lnTo>
                    <a:pt x="163" y="0"/>
                  </a:lnTo>
                  <a:lnTo>
                    <a:pt x="128" y="0"/>
                  </a:lnTo>
                  <a:lnTo>
                    <a:pt x="93" y="3"/>
                  </a:lnTo>
                  <a:lnTo>
                    <a:pt x="61" y="8"/>
                  </a:lnTo>
                  <a:lnTo>
                    <a:pt x="33" y="18"/>
                  </a:lnTo>
                  <a:lnTo>
                    <a:pt x="12" y="31"/>
                  </a:lnTo>
                  <a:lnTo>
                    <a:pt x="3" y="44"/>
                  </a:lnTo>
                  <a:lnTo>
                    <a:pt x="0" y="57"/>
                  </a:lnTo>
                  <a:lnTo>
                    <a:pt x="3" y="71"/>
                  </a:lnTo>
                  <a:lnTo>
                    <a:pt x="15" y="86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" name="Freeform 106"/>
            <p:cNvSpPr>
              <a:spLocks/>
            </p:cNvSpPr>
            <p:nvPr/>
          </p:nvSpPr>
          <p:spPr bwMode="auto">
            <a:xfrm>
              <a:off x="1050926" y="2693988"/>
              <a:ext cx="376238" cy="82550"/>
            </a:xfrm>
            <a:custGeom>
              <a:avLst/>
              <a:gdLst>
                <a:gd name="T0" fmla="*/ 14 w 473"/>
                <a:gd name="T1" fmla="*/ 80 h 103"/>
                <a:gd name="T2" fmla="*/ 42 w 473"/>
                <a:gd name="T3" fmla="*/ 90 h 103"/>
                <a:gd name="T4" fmla="*/ 68 w 473"/>
                <a:gd name="T5" fmla="*/ 95 h 103"/>
                <a:gd name="T6" fmla="*/ 93 w 473"/>
                <a:gd name="T7" fmla="*/ 99 h 103"/>
                <a:gd name="T8" fmla="*/ 117 w 473"/>
                <a:gd name="T9" fmla="*/ 103 h 103"/>
                <a:gd name="T10" fmla="*/ 142 w 473"/>
                <a:gd name="T11" fmla="*/ 103 h 103"/>
                <a:gd name="T12" fmla="*/ 168 w 473"/>
                <a:gd name="T13" fmla="*/ 103 h 103"/>
                <a:gd name="T14" fmla="*/ 197 w 473"/>
                <a:gd name="T15" fmla="*/ 103 h 103"/>
                <a:gd name="T16" fmla="*/ 230 w 473"/>
                <a:gd name="T17" fmla="*/ 101 h 103"/>
                <a:gd name="T18" fmla="*/ 248 w 473"/>
                <a:gd name="T19" fmla="*/ 98 h 103"/>
                <a:gd name="T20" fmla="*/ 268 w 473"/>
                <a:gd name="T21" fmla="*/ 96 h 103"/>
                <a:gd name="T22" fmla="*/ 287 w 473"/>
                <a:gd name="T23" fmla="*/ 93 h 103"/>
                <a:gd name="T24" fmla="*/ 308 w 473"/>
                <a:gd name="T25" fmla="*/ 91 h 103"/>
                <a:gd name="T26" fmla="*/ 328 w 473"/>
                <a:gd name="T27" fmla="*/ 88 h 103"/>
                <a:gd name="T28" fmla="*/ 349 w 473"/>
                <a:gd name="T29" fmla="*/ 86 h 103"/>
                <a:gd name="T30" fmla="*/ 369 w 473"/>
                <a:gd name="T31" fmla="*/ 83 h 103"/>
                <a:gd name="T32" fmla="*/ 389 w 473"/>
                <a:gd name="T33" fmla="*/ 82 h 103"/>
                <a:gd name="T34" fmla="*/ 400 w 473"/>
                <a:gd name="T35" fmla="*/ 82 h 103"/>
                <a:gd name="T36" fmla="*/ 410 w 473"/>
                <a:gd name="T37" fmla="*/ 82 h 103"/>
                <a:gd name="T38" fmla="*/ 421 w 473"/>
                <a:gd name="T39" fmla="*/ 82 h 103"/>
                <a:gd name="T40" fmla="*/ 431 w 473"/>
                <a:gd name="T41" fmla="*/ 82 h 103"/>
                <a:gd name="T42" fmla="*/ 442 w 473"/>
                <a:gd name="T43" fmla="*/ 82 h 103"/>
                <a:gd name="T44" fmla="*/ 452 w 473"/>
                <a:gd name="T45" fmla="*/ 82 h 103"/>
                <a:gd name="T46" fmla="*/ 464 w 473"/>
                <a:gd name="T47" fmla="*/ 82 h 103"/>
                <a:gd name="T48" fmla="*/ 473 w 473"/>
                <a:gd name="T49" fmla="*/ 82 h 103"/>
                <a:gd name="T50" fmla="*/ 473 w 473"/>
                <a:gd name="T51" fmla="*/ 65 h 103"/>
                <a:gd name="T52" fmla="*/ 473 w 473"/>
                <a:gd name="T53" fmla="*/ 50 h 103"/>
                <a:gd name="T54" fmla="*/ 472 w 473"/>
                <a:gd name="T55" fmla="*/ 34 h 103"/>
                <a:gd name="T56" fmla="*/ 472 w 473"/>
                <a:gd name="T57" fmla="*/ 19 h 103"/>
                <a:gd name="T58" fmla="*/ 460 w 473"/>
                <a:gd name="T59" fmla="*/ 19 h 103"/>
                <a:gd name="T60" fmla="*/ 451 w 473"/>
                <a:gd name="T61" fmla="*/ 19 h 103"/>
                <a:gd name="T62" fmla="*/ 439 w 473"/>
                <a:gd name="T63" fmla="*/ 19 h 103"/>
                <a:gd name="T64" fmla="*/ 428 w 473"/>
                <a:gd name="T65" fmla="*/ 19 h 103"/>
                <a:gd name="T66" fmla="*/ 416 w 473"/>
                <a:gd name="T67" fmla="*/ 19 h 103"/>
                <a:gd name="T68" fmla="*/ 406 w 473"/>
                <a:gd name="T69" fmla="*/ 19 h 103"/>
                <a:gd name="T70" fmla="*/ 395 w 473"/>
                <a:gd name="T71" fmla="*/ 19 h 103"/>
                <a:gd name="T72" fmla="*/ 384 w 473"/>
                <a:gd name="T73" fmla="*/ 19 h 103"/>
                <a:gd name="T74" fmla="*/ 367 w 473"/>
                <a:gd name="T75" fmla="*/ 18 h 103"/>
                <a:gd name="T76" fmla="*/ 353 w 473"/>
                <a:gd name="T77" fmla="*/ 16 h 103"/>
                <a:gd name="T78" fmla="*/ 336 w 473"/>
                <a:gd name="T79" fmla="*/ 15 h 103"/>
                <a:gd name="T80" fmla="*/ 320 w 473"/>
                <a:gd name="T81" fmla="*/ 13 h 103"/>
                <a:gd name="T82" fmla="*/ 304 w 473"/>
                <a:gd name="T83" fmla="*/ 11 h 103"/>
                <a:gd name="T84" fmla="*/ 289 w 473"/>
                <a:gd name="T85" fmla="*/ 10 h 103"/>
                <a:gd name="T86" fmla="*/ 273 w 473"/>
                <a:gd name="T87" fmla="*/ 8 h 103"/>
                <a:gd name="T88" fmla="*/ 256 w 473"/>
                <a:gd name="T89" fmla="*/ 6 h 103"/>
                <a:gd name="T90" fmla="*/ 230 w 473"/>
                <a:gd name="T91" fmla="*/ 3 h 103"/>
                <a:gd name="T92" fmla="*/ 197 w 473"/>
                <a:gd name="T93" fmla="*/ 2 h 103"/>
                <a:gd name="T94" fmla="*/ 163 w 473"/>
                <a:gd name="T95" fmla="*/ 0 h 103"/>
                <a:gd name="T96" fmla="*/ 127 w 473"/>
                <a:gd name="T97" fmla="*/ 0 h 103"/>
                <a:gd name="T98" fmla="*/ 91 w 473"/>
                <a:gd name="T99" fmla="*/ 3 h 103"/>
                <a:gd name="T100" fmla="*/ 60 w 473"/>
                <a:gd name="T101" fmla="*/ 8 h 103"/>
                <a:gd name="T102" fmla="*/ 32 w 473"/>
                <a:gd name="T103" fmla="*/ 18 h 103"/>
                <a:gd name="T104" fmla="*/ 11 w 473"/>
                <a:gd name="T105" fmla="*/ 29 h 103"/>
                <a:gd name="T106" fmla="*/ 3 w 473"/>
                <a:gd name="T107" fmla="*/ 41 h 103"/>
                <a:gd name="T108" fmla="*/ 0 w 473"/>
                <a:gd name="T109" fmla="*/ 54 h 103"/>
                <a:gd name="T110" fmla="*/ 3 w 473"/>
                <a:gd name="T111" fmla="*/ 67 h 103"/>
                <a:gd name="T112" fmla="*/ 14 w 473"/>
                <a:gd name="T113" fmla="*/ 8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3" h="103">
                  <a:moveTo>
                    <a:pt x="14" y="80"/>
                  </a:moveTo>
                  <a:lnTo>
                    <a:pt x="42" y="90"/>
                  </a:lnTo>
                  <a:lnTo>
                    <a:pt x="68" y="95"/>
                  </a:lnTo>
                  <a:lnTo>
                    <a:pt x="93" y="99"/>
                  </a:lnTo>
                  <a:lnTo>
                    <a:pt x="117" y="103"/>
                  </a:lnTo>
                  <a:lnTo>
                    <a:pt x="142" y="103"/>
                  </a:lnTo>
                  <a:lnTo>
                    <a:pt x="168" y="103"/>
                  </a:lnTo>
                  <a:lnTo>
                    <a:pt x="197" y="103"/>
                  </a:lnTo>
                  <a:lnTo>
                    <a:pt x="230" y="101"/>
                  </a:lnTo>
                  <a:lnTo>
                    <a:pt x="248" y="98"/>
                  </a:lnTo>
                  <a:lnTo>
                    <a:pt x="268" y="96"/>
                  </a:lnTo>
                  <a:lnTo>
                    <a:pt x="287" y="93"/>
                  </a:lnTo>
                  <a:lnTo>
                    <a:pt x="308" y="91"/>
                  </a:lnTo>
                  <a:lnTo>
                    <a:pt x="328" y="88"/>
                  </a:lnTo>
                  <a:lnTo>
                    <a:pt x="349" y="86"/>
                  </a:lnTo>
                  <a:lnTo>
                    <a:pt x="369" y="83"/>
                  </a:lnTo>
                  <a:lnTo>
                    <a:pt x="389" y="82"/>
                  </a:lnTo>
                  <a:lnTo>
                    <a:pt x="400" y="82"/>
                  </a:lnTo>
                  <a:lnTo>
                    <a:pt x="410" y="82"/>
                  </a:lnTo>
                  <a:lnTo>
                    <a:pt x="421" y="82"/>
                  </a:lnTo>
                  <a:lnTo>
                    <a:pt x="431" y="82"/>
                  </a:lnTo>
                  <a:lnTo>
                    <a:pt x="442" y="82"/>
                  </a:lnTo>
                  <a:lnTo>
                    <a:pt x="452" y="82"/>
                  </a:lnTo>
                  <a:lnTo>
                    <a:pt x="464" y="82"/>
                  </a:lnTo>
                  <a:lnTo>
                    <a:pt x="473" y="82"/>
                  </a:lnTo>
                  <a:lnTo>
                    <a:pt x="473" y="65"/>
                  </a:lnTo>
                  <a:lnTo>
                    <a:pt x="473" y="50"/>
                  </a:lnTo>
                  <a:lnTo>
                    <a:pt x="472" y="34"/>
                  </a:lnTo>
                  <a:lnTo>
                    <a:pt x="472" y="19"/>
                  </a:lnTo>
                  <a:lnTo>
                    <a:pt x="460" y="19"/>
                  </a:lnTo>
                  <a:lnTo>
                    <a:pt x="451" y="19"/>
                  </a:lnTo>
                  <a:lnTo>
                    <a:pt x="439" y="19"/>
                  </a:lnTo>
                  <a:lnTo>
                    <a:pt x="428" y="19"/>
                  </a:lnTo>
                  <a:lnTo>
                    <a:pt x="416" y="19"/>
                  </a:lnTo>
                  <a:lnTo>
                    <a:pt x="406" y="19"/>
                  </a:lnTo>
                  <a:lnTo>
                    <a:pt x="395" y="19"/>
                  </a:lnTo>
                  <a:lnTo>
                    <a:pt x="384" y="19"/>
                  </a:lnTo>
                  <a:lnTo>
                    <a:pt x="367" y="18"/>
                  </a:lnTo>
                  <a:lnTo>
                    <a:pt x="353" y="16"/>
                  </a:lnTo>
                  <a:lnTo>
                    <a:pt x="336" y="15"/>
                  </a:lnTo>
                  <a:lnTo>
                    <a:pt x="320" y="13"/>
                  </a:lnTo>
                  <a:lnTo>
                    <a:pt x="304" y="11"/>
                  </a:lnTo>
                  <a:lnTo>
                    <a:pt x="289" y="10"/>
                  </a:lnTo>
                  <a:lnTo>
                    <a:pt x="273" y="8"/>
                  </a:lnTo>
                  <a:lnTo>
                    <a:pt x="256" y="6"/>
                  </a:lnTo>
                  <a:lnTo>
                    <a:pt x="230" y="3"/>
                  </a:lnTo>
                  <a:lnTo>
                    <a:pt x="197" y="2"/>
                  </a:lnTo>
                  <a:lnTo>
                    <a:pt x="163" y="0"/>
                  </a:lnTo>
                  <a:lnTo>
                    <a:pt x="127" y="0"/>
                  </a:lnTo>
                  <a:lnTo>
                    <a:pt x="91" y="3"/>
                  </a:lnTo>
                  <a:lnTo>
                    <a:pt x="60" y="8"/>
                  </a:lnTo>
                  <a:lnTo>
                    <a:pt x="32" y="18"/>
                  </a:lnTo>
                  <a:lnTo>
                    <a:pt x="11" y="29"/>
                  </a:lnTo>
                  <a:lnTo>
                    <a:pt x="3" y="41"/>
                  </a:lnTo>
                  <a:lnTo>
                    <a:pt x="0" y="54"/>
                  </a:lnTo>
                  <a:lnTo>
                    <a:pt x="3" y="67"/>
                  </a:lnTo>
                  <a:lnTo>
                    <a:pt x="14" y="80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" name="Freeform 107"/>
            <p:cNvSpPr>
              <a:spLocks/>
            </p:cNvSpPr>
            <p:nvPr/>
          </p:nvSpPr>
          <p:spPr bwMode="auto">
            <a:xfrm>
              <a:off x="1052513" y="2698750"/>
              <a:ext cx="374650" cy="73025"/>
            </a:xfrm>
            <a:custGeom>
              <a:avLst/>
              <a:gdLst>
                <a:gd name="T0" fmla="*/ 17 w 472"/>
                <a:gd name="T1" fmla="*/ 72 h 93"/>
                <a:gd name="T2" fmla="*/ 45 w 472"/>
                <a:gd name="T3" fmla="*/ 80 h 93"/>
                <a:gd name="T4" fmla="*/ 71 w 472"/>
                <a:gd name="T5" fmla="*/ 85 h 93"/>
                <a:gd name="T6" fmla="*/ 94 w 472"/>
                <a:gd name="T7" fmla="*/ 90 h 93"/>
                <a:gd name="T8" fmla="*/ 118 w 472"/>
                <a:gd name="T9" fmla="*/ 91 h 93"/>
                <a:gd name="T10" fmla="*/ 141 w 472"/>
                <a:gd name="T11" fmla="*/ 93 h 93"/>
                <a:gd name="T12" fmla="*/ 167 w 472"/>
                <a:gd name="T13" fmla="*/ 93 h 93"/>
                <a:gd name="T14" fmla="*/ 196 w 472"/>
                <a:gd name="T15" fmla="*/ 93 h 93"/>
                <a:gd name="T16" fmla="*/ 229 w 472"/>
                <a:gd name="T17" fmla="*/ 91 h 93"/>
                <a:gd name="T18" fmla="*/ 247 w 472"/>
                <a:gd name="T19" fmla="*/ 90 h 93"/>
                <a:gd name="T20" fmla="*/ 267 w 472"/>
                <a:gd name="T21" fmla="*/ 86 h 93"/>
                <a:gd name="T22" fmla="*/ 286 w 472"/>
                <a:gd name="T23" fmla="*/ 85 h 93"/>
                <a:gd name="T24" fmla="*/ 307 w 472"/>
                <a:gd name="T25" fmla="*/ 81 h 93"/>
                <a:gd name="T26" fmla="*/ 327 w 472"/>
                <a:gd name="T27" fmla="*/ 80 h 93"/>
                <a:gd name="T28" fmla="*/ 348 w 472"/>
                <a:gd name="T29" fmla="*/ 78 h 93"/>
                <a:gd name="T30" fmla="*/ 368 w 472"/>
                <a:gd name="T31" fmla="*/ 75 h 93"/>
                <a:gd name="T32" fmla="*/ 388 w 472"/>
                <a:gd name="T33" fmla="*/ 73 h 93"/>
                <a:gd name="T34" fmla="*/ 399 w 472"/>
                <a:gd name="T35" fmla="*/ 73 h 93"/>
                <a:gd name="T36" fmla="*/ 409 w 472"/>
                <a:gd name="T37" fmla="*/ 73 h 93"/>
                <a:gd name="T38" fmla="*/ 420 w 472"/>
                <a:gd name="T39" fmla="*/ 73 h 93"/>
                <a:gd name="T40" fmla="*/ 430 w 472"/>
                <a:gd name="T41" fmla="*/ 73 h 93"/>
                <a:gd name="T42" fmla="*/ 441 w 472"/>
                <a:gd name="T43" fmla="*/ 73 h 93"/>
                <a:gd name="T44" fmla="*/ 451 w 472"/>
                <a:gd name="T45" fmla="*/ 73 h 93"/>
                <a:gd name="T46" fmla="*/ 463 w 472"/>
                <a:gd name="T47" fmla="*/ 73 h 93"/>
                <a:gd name="T48" fmla="*/ 472 w 472"/>
                <a:gd name="T49" fmla="*/ 73 h 93"/>
                <a:gd name="T50" fmla="*/ 472 w 472"/>
                <a:gd name="T51" fmla="*/ 59 h 93"/>
                <a:gd name="T52" fmla="*/ 472 w 472"/>
                <a:gd name="T53" fmla="*/ 44 h 93"/>
                <a:gd name="T54" fmla="*/ 471 w 472"/>
                <a:gd name="T55" fmla="*/ 29 h 93"/>
                <a:gd name="T56" fmla="*/ 471 w 472"/>
                <a:gd name="T57" fmla="*/ 16 h 93"/>
                <a:gd name="T58" fmla="*/ 459 w 472"/>
                <a:gd name="T59" fmla="*/ 16 h 93"/>
                <a:gd name="T60" fmla="*/ 450 w 472"/>
                <a:gd name="T61" fmla="*/ 16 h 93"/>
                <a:gd name="T62" fmla="*/ 438 w 472"/>
                <a:gd name="T63" fmla="*/ 16 h 93"/>
                <a:gd name="T64" fmla="*/ 427 w 472"/>
                <a:gd name="T65" fmla="*/ 16 h 93"/>
                <a:gd name="T66" fmla="*/ 415 w 472"/>
                <a:gd name="T67" fmla="*/ 16 h 93"/>
                <a:gd name="T68" fmla="*/ 405 w 472"/>
                <a:gd name="T69" fmla="*/ 16 h 93"/>
                <a:gd name="T70" fmla="*/ 394 w 472"/>
                <a:gd name="T71" fmla="*/ 16 h 93"/>
                <a:gd name="T72" fmla="*/ 383 w 472"/>
                <a:gd name="T73" fmla="*/ 16 h 93"/>
                <a:gd name="T74" fmla="*/ 366 w 472"/>
                <a:gd name="T75" fmla="*/ 14 h 93"/>
                <a:gd name="T76" fmla="*/ 352 w 472"/>
                <a:gd name="T77" fmla="*/ 13 h 93"/>
                <a:gd name="T78" fmla="*/ 335 w 472"/>
                <a:gd name="T79" fmla="*/ 13 h 93"/>
                <a:gd name="T80" fmla="*/ 319 w 472"/>
                <a:gd name="T81" fmla="*/ 11 h 93"/>
                <a:gd name="T82" fmla="*/ 303 w 472"/>
                <a:gd name="T83" fmla="*/ 10 h 93"/>
                <a:gd name="T84" fmla="*/ 288 w 472"/>
                <a:gd name="T85" fmla="*/ 8 h 93"/>
                <a:gd name="T86" fmla="*/ 272 w 472"/>
                <a:gd name="T87" fmla="*/ 8 h 93"/>
                <a:gd name="T88" fmla="*/ 255 w 472"/>
                <a:gd name="T89" fmla="*/ 6 h 93"/>
                <a:gd name="T90" fmla="*/ 229 w 472"/>
                <a:gd name="T91" fmla="*/ 3 h 93"/>
                <a:gd name="T92" fmla="*/ 196 w 472"/>
                <a:gd name="T93" fmla="*/ 1 h 93"/>
                <a:gd name="T94" fmla="*/ 162 w 472"/>
                <a:gd name="T95" fmla="*/ 0 h 93"/>
                <a:gd name="T96" fmla="*/ 126 w 472"/>
                <a:gd name="T97" fmla="*/ 1 h 93"/>
                <a:gd name="T98" fmla="*/ 92 w 472"/>
                <a:gd name="T99" fmla="*/ 3 h 93"/>
                <a:gd name="T100" fmla="*/ 59 w 472"/>
                <a:gd name="T101" fmla="*/ 8 h 93"/>
                <a:gd name="T102" fmla="*/ 33 w 472"/>
                <a:gd name="T103" fmla="*/ 16 h 93"/>
                <a:gd name="T104" fmla="*/ 12 w 472"/>
                <a:gd name="T105" fmla="*/ 26 h 93"/>
                <a:gd name="T106" fmla="*/ 4 w 472"/>
                <a:gd name="T107" fmla="*/ 37 h 93"/>
                <a:gd name="T108" fmla="*/ 0 w 472"/>
                <a:gd name="T109" fmla="*/ 49 h 93"/>
                <a:gd name="T110" fmla="*/ 5 w 472"/>
                <a:gd name="T111" fmla="*/ 60 h 93"/>
                <a:gd name="T112" fmla="*/ 17 w 472"/>
                <a:gd name="T113" fmla="*/ 72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2" h="93">
                  <a:moveTo>
                    <a:pt x="17" y="72"/>
                  </a:moveTo>
                  <a:lnTo>
                    <a:pt x="45" y="80"/>
                  </a:lnTo>
                  <a:lnTo>
                    <a:pt x="71" y="85"/>
                  </a:lnTo>
                  <a:lnTo>
                    <a:pt x="94" y="90"/>
                  </a:lnTo>
                  <a:lnTo>
                    <a:pt x="118" y="91"/>
                  </a:lnTo>
                  <a:lnTo>
                    <a:pt x="141" y="93"/>
                  </a:lnTo>
                  <a:lnTo>
                    <a:pt x="167" y="93"/>
                  </a:lnTo>
                  <a:lnTo>
                    <a:pt x="196" y="93"/>
                  </a:lnTo>
                  <a:lnTo>
                    <a:pt x="229" y="91"/>
                  </a:lnTo>
                  <a:lnTo>
                    <a:pt x="247" y="90"/>
                  </a:lnTo>
                  <a:lnTo>
                    <a:pt x="267" y="86"/>
                  </a:lnTo>
                  <a:lnTo>
                    <a:pt x="286" y="85"/>
                  </a:lnTo>
                  <a:lnTo>
                    <a:pt x="307" y="81"/>
                  </a:lnTo>
                  <a:lnTo>
                    <a:pt x="327" y="80"/>
                  </a:lnTo>
                  <a:lnTo>
                    <a:pt x="348" y="78"/>
                  </a:lnTo>
                  <a:lnTo>
                    <a:pt x="368" y="75"/>
                  </a:lnTo>
                  <a:lnTo>
                    <a:pt x="388" y="73"/>
                  </a:lnTo>
                  <a:lnTo>
                    <a:pt x="399" y="73"/>
                  </a:lnTo>
                  <a:lnTo>
                    <a:pt x="409" y="73"/>
                  </a:lnTo>
                  <a:lnTo>
                    <a:pt x="420" y="73"/>
                  </a:lnTo>
                  <a:lnTo>
                    <a:pt x="430" y="73"/>
                  </a:lnTo>
                  <a:lnTo>
                    <a:pt x="441" y="73"/>
                  </a:lnTo>
                  <a:lnTo>
                    <a:pt x="451" y="73"/>
                  </a:lnTo>
                  <a:lnTo>
                    <a:pt x="463" y="73"/>
                  </a:lnTo>
                  <a:lnTo>
                    <a:pt x="472" y="73"/>
                  </a:lnTo>
                  <a:lnTo>
                    <a:pt x="472" y="59"/>
                  </a:lnTo>
                  <a:lnTo>
                    <a:pt x="472" y="44"/>
                  </a:lnTo>
                  <a:lnTo>
                    <a:pt x="471" y="29"/>
                  </a:lnTo>
                  <a:lnTo>
                    <a:pt x="471" y="16"/>
                  </a:lnTo>
                  <a:lnTo>
                    <a:pt x="459" y="16"/>
                  </a:lnTo>
                  <a:lnTo>
                    <a:pt x="450" y="16"/>
                  </a:lnTo>
                  <a:lnTo>
                    <a:pt x="438" y="16"/>
                  </a:lnTo>
                  <a:lnTo>
                    <a:pt x="427" y="16"/>
                  </a:lnTo>
                  <a:lnTo>
                    <a:pt x="415" y="16"/>
                  </a:lnTo>
                  <a:lnTo>
                    <a:pt x="405" y="16"/>
                  </a:lnTo>
                  <a:lnTo>
                    <a:pt x="394" y="16"/>
                  </a:lnTo>
                  <a:lnTo>
                    <a:pt x="383" y="16"/>
                  </a:lnTo>
                  <a:lnTo>
                    <a:pt x="366" y="14"/>
                  </a:lnTo>
                  <a:lnTo>
                    <a:pt x="352" y="13"/>
                  </a:lnTo>
                  <a:lnTo>
                    <a:pt x="335" y="13"/>
                  </a:lnTo>
                  <a:lnTo>
                    <a:pt x="319" y="11"/>
                  </a:lnTo>
                  <a:lnTo>
                    <a:pt x="303" y="10"/>
                  </a:lnTo>
                  <a:lnTo>
                    <a:pt x="288" y="8"/>
                  </a:lnTo>
                  <a:lnTo>
                    <a:pt x="272" y="8"/>
                  </a:lnTo>
                  <a:lnTo>
                    <a:pt x="255" y="6"/>
                  </a:lnTo>
                  <a:lnTo>
                    <a:pt x="229" y="3"/>
                  </a:lnTo>
                  <a:lnTo>
                    <a:pt x="196" y="1"/>
                  </a:lnTo>
                  <a:lnTo>
                    <a:pt x="162" y="0"/>
                  </a:lnTo>
                  <a:lnTo>
                    <a:pt x="126" y="1"/>
                  </a:lnTo>
                  <a:lnTo>
                    <a:pt x="92" y="3"/>
                  </a:lnTo>
                  <a:lnTo>
                    <a:pt x="59" y="8"/>
                  </a:lnTo>
                  <a:lnTo>
                    <a:pt x="33" y="16"/>
                  </a:lnTo>
                  <a:lnTo>
                    <a:pt x="12" y="26"/>
                  </a:lnTo>
                  <a:lnTo>
                    <a:pt x="4" y="37"/>
                  </a:lnTo>
                  <a:lnTo>
                    <a:pt x="0" y="49"/>
                  </a:lnTo>
                  <a:lnTo>
                    <a:pt x="5" y="60"/>
                  </a:lnTo>
                  <a:lnTo>
                    <a:pt x="17" y="72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" name="Freeform 108"/>
            <p:cNvSpPr>
              <a:spLocks/>
            </p:cNvSpPr>
            <p:nvPr/>
          </p:nvSpPr>
          <p:spPr bwMode="auto">
            <a:xfrm>
              <a:off x="1054101" y="2701925"/>
              <a:ext cx="373063" cy="65088"/>
            </a:xfrm>
            <a:custGeom>
              <a:avLst/>
              <a:gdLst>
                <a:gd name="T0" fmla="*/ 14 w 468"/>
                <a:gd name="T1" fmla="*/ 63 h 81"/>
                <a:gd name="T2" fmla="*/ 42 w 468"/>
                <a:gd name="T3" fmla="*/ 72 h 81"/>
                <a:gd name="T4" fmla="*/ 67 w 468"/>
                <a:gd name="T5" fmla="*/ 76 h 81"/>
                <a:gd name="T6" fmla="*/ 91 w 468"/>
                <a:gd name="T7" fmla="*/ 80 h 81"/>
                <a:gd name="T8" fmla="*/ 114 w 468"/>
                <a:gd name="T9" fmla="*/ 81 h 81"/>
                <a:gd name="T10" fmla="*/ 139 w 468"/>
                <a:gd name="T11" fmla="*/ 81 h 81"/>
                <a:gd name="T12" fmla="*/ 165 w 468"/>
                <a:gd name="T13" fmla="*/ 81 h 81"/>
                <a:gd name="T14" fmla="*/ 192 w 468"/>
                <a:gd name="T15" fmla="*/ 81 h 81"/>
                <a:gd name="T16" fmla="*/ 225 w 468"/>
                <a:gd name="T17" fmla="*/ 80 h 81"/>
                <a:gd name="T18" fmla="*/ 243 w 468"/>
                <a:gd name="T19" fmla="*/ 78 h 81"/>
                <a:gd name="T20" fmla="*/ 263 w 468"/>
                <a:gd name="T21" fmla="*/ 76 h 81"/>
                <a:gd name="T22" fmla="*/ 282 w 468"/>
                <a:gd name="T23" fmla="*/ 75 h 81"/>
                <a:gd name="T24" fmla="*/ 303 w 468"/>
                <a:gd name="T25" fmla="*/ 72 h 81"/>
                <a:gd name="T26" fmla="*/ 323 w 468"/>
                <a:gd name="T27" fmla="*/ 70 h 81"/>
                <a:gd name="T28" fmla="*/ 344 w 468"/>
                <a:gd name="T29" fmla="*/ 68 h 81"/>
                <a:gd name="T30" fmla="*/ 364 w 468"/>
                <a:gd name="T31" fmla="*/ 67 h 81"/>
                <a:gd name="T32" fmla="*/ 384 w 468"/>
                <a:gd name="T33" fmla="*/ 65 h 81"/>
                <a:gd name="T34" fmla="*/ 395 w 468"/>
                <a:gd name="T35" fmla="*/ 65 h 81"/>
                <a:gd name="T36" fmla="*/ 405 w 468"/>
                <a:gd name="T37" fmla="*/ 65 h 81"/>
                <a:gd name="T38" fmla="*/ 416 w 468"/>
                <a:gd name="T39" fmla="*/ 65 h 81"/>
                <a:gd name="T40" fmla="*/ 426 w 468"/>
                <a:gd name="T41" fmla="*/ 65 h 81"/>
                <a:gd name="T42" fmla="*/ 437 w 468"/>
                <a:gd name="T43" fmla="*/ 65 h 81"/>
                <a:gd name="T44" fmla="*/ 447 w 468"/>
                <a:gd name="T45" fmla="*/ 65 h 81"/>
                <a:gd name="T46" fmla="*/ 459 w 468"/>
                <a:gd name="T47" fmla="*/ 65 h 81"/>
                <a:gd name="T48" fmla="*/ 468 w 468"/>
                <a:gd name="T49" fmla="*/ 65 h 81"/>
                <a:gd name="T50" fmla="*/ 468 w 468"/>
                <a:gd name="T51" fmla="*/ 52 h 81"/>
                <a:gd name="T52" fmla="*/ 468 w 468"/>
                <a:gd name="T53" fmla="*/ 39 h 81"/>
                <a:gd name="T54" fmla="*/ 467 w 468"/>
                <a:gd name="T55" fmla="*/ 26 h 81"/>
                <a:gd name="T56" fmla="*/ 467 w 468"/>
                <a:gd name="T57" fmla="*/ 14 h 81"/>
                <a:gd name="T58" fmla="*/ 455 w 468"/>
                <a:gd name="T59" fmla="*/ 14 h 81"/>
                <a:gd name="T60" fmla="*/ 446 w 468"/>
                <a:gd name="T61" fmla="*/ 14 h 81"/>
                <a:gd name="T62" fmla="*/ 434 w 468"/>
                <a:gd name="T63" fmla="*/ 14 h 81"/>
                <a:gd name="T64" fmla="*/ 423 w 468"/>
                <a:gd name="T65" fmla="*/ 14 h 81"/>
                <a:gd name="T66" fmla="*/ 411 w 468"/>
                <a:gd name="T67" fmla="*/ 14 h 81"/>
                <a:gd name="T68" fmla="*/ 401 w 468"/>
                <a:gd name="T69" fmla="*/ 14 h 81"/>
                <a:gd name="T70" fmla="*/ 390 w 468"/>
                <a:gd name="T71" fmla="*/ 14 h 81"/>
                <a:gd name="T72" fmla="*/ 379 w 468"/>
                <a:gd name="T73" fmla="*/ 14 h 81"/>
                <a:gd name="T74" fmla="*/ 362 w 468"/>
                <a:gd name="T75" fmla="*/ 13 h 81"/>
                <a:gd name="T76" fmla="*/ 348 w 468"/>
                <a:gd name="T77" fmla="*/ 11 h 81"/>
                <a:gd name="T78" fmla="*/ 331 w 468"/>
                <a:gd name="T79" fmla="*/ 11 h 81"/>
                <a:gd name="T80" fmla="*/ 315 w 468"/>
                <a:gd name="T81" fmla="*/ 9 h 81"/>
                <a:gd name="T82" fmla="*/ 299 w 468"/>
                <a:gd name="T83" fmla="*/ 8 h 81"/>
                <a:gd name="T84" fmla="*/ 284 w 468"/>
                <a:gd name="T85" fmla="*/ 6 h 81"/>
                <a:gd name="T86" fmla="*/ 268 w 468"/>
                <a:gd name="T87" fmla="*/ 6 h 81"/>
                <a:gd name="T88" fmla="*/ 251 w 468"/>
                <a:gd name="T89" fmla="*/ 5 h 81"/>
                <a:gd name="T90" fmla="*/ 225 w 468"/>
                <a:gd name="T91" fmla="*/ 3 h 81"/>
                <a:gd name="T92" fmla="*/ 192 w 468"/>
                <a:gd name="T93" fmla="*/ 0 h 81"/>
                <a:gd name="T94" fmla="*/ 158 w 468"/>
                <a:gd name="T95" fmla="*/ 0 h 81"/>
                <a:gd name="T96" fmla="*/ 124 w 468"/>
                <a:gd name="T97" fmla="*/ 0 h 81"/>
                <a:gd name="T98" fmla="*/ 88 w 468"/>
                <a:gd name="T99" fmla="*/ 3 h 81"/>
                <a:gd name="T100" fmla="*/ 57 w 468"/>
                <a:gd name="T101" fmla="*/ 6 h 81"/>
                <a:gd name="T102" fmla="*/ 31 w 468"/>
                <a:gd name="T103" fmla="*/ 13 h 81"/>
                <a:gd name="T104" fmla="*/ 9 w 468"/>
                <a:gd name="T105" fmla="*/ 23 h 81"/>
                <a:gd name="T106" fmla="*/ 1 w 468"/>
                <a:gd name="T107" fmla="*/ 32 h 81"/>
                <a:gd name="T108" fmla="*/ 0 w 468"/>
                <a:gd name="T109" fmla="*/ 42 h 81"/>
                <a:gd name="T110" fmla="*/ 3 w 468"/>
                <a:gd name="T111" fmla="*/ 54 h 81"/>
                <a:gd name="T112" fmla="*/ 14 w 468"/>
                <a:gd name="T113" fmla="*/ 63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8" h="81">
                  <a:moveTo>
                    <a:pt x="14" y="63"/>
                  </a:moveTo>
                  <a:lnTo>
                    <a:pt x="42" y="72"/>
                  </a:lnTo>
                  <a:lnTo>
                    <a:pt x="67" y="76"/>
                  </a:lnTo>
                  <a:lnTo>
                    <a:pt x="91" y="80"/>
                  </a:lnTo>
                  <a:lnTo>
                    <a:pt x="114" y="81"/>
                  </a:lnTo>
                  <a:lnTo>
                    <a:pt x="139" y="81"/>
                  </a:lnTo>
                  <a:lnTo>
                    <a:pt x="165" y="81"/>
                  </a:lnTo>
                  <a:lnTo>
                    <a:pt x="192" y="81"/>
                  </a:lnTo>
                  <a:lnTo>
                    <a:pt x="225" y="80"/>
                  </a:lnTo>
                  <a:lnTo>
                    <a:pt x="243" y="78"/>
                  </a:lnTo>
                  <a:lnTo>
                    <a:pt x="263" y="76"/>
                  </a:lnTo>
                  <a:lnTo>
                    <a:pt x="282" y="75"/>
                  </a:lnTo>
                  <a:lnTo>
                    <a:pt x="303" y="72"/>
                  </a:lnTo>
                  <a:lnTo>
                    <a:pt x="323" y="70"/>
                  </a:lnTo>
                  <a:lnTo>
                    <a:pt x="344" y="68"/>
                  </a:lnTo>
                  <a:lnTo>
                    <a:pt x="364" y="67"/>
                  </a:lnTo>
                  <a:lnTo>
                    <a:pt x="384" y="65"/>
                  </a:lnTo>
                  <a:lnTo>
                    <a:pt x="395" y="65"/>
                  </a:lnTo>
                  <a:lnTo>
                    <a:pt x="405" y="65"/>
                  </a:lnTo>
                  <a:lnTo>
                    <a:pt x="416" y="65"/>
                  </a:lnTo>
                  <a:lnTo>
                    <a:pt x="426" y="65"/>
                  </a:lnTo>
                  <a:lnTo>
                    <a:pt x="437" y="65"/>
                  </a:lnTo>
                  <a:lnTo>
                    <a:pt x="447" y="65"/>
                  </a:lnTo>
                  <a:lnTo>
                    <a:pt x="459" y="65"/>
                  </a:lnTo>
                  <a:lnTo>
                    <a:pt x="468" y="65"/>
                  </a:lnTo>
                  <a:lnTo>
                    <a:pt x="468" y="52"/>
                  </a:lnTo>
                  <a:lnTo>
                    <a:pt x="468" y="39"/>
                  </a:lnTo>
                  <a:lnTo>
                    <a:pt x="467" y="26"/>
                  </a:lnTo>
                  <a:lnTo>
                    <a:pt x="467" y="14"/>
                  </a:lnTo>
                  <a:lnTo>
                    <a:pt x="455" y="14"/>
                  </a:lnTo>
                  <a:lnTo>
                    <a:pt x="446" y="14"/>
                  </a:lnTo>
                  <a:lnTo>
                    <a:pt x="434" y="14"/>
                  </a:lnTo>
                  <a:lnTo>
                    <a:pt x="423" y="14"/>
                  </a:lnTo>
                  <a:lnTo>
                    <a:pt x="411" y="14"/>
                  </a:lnTo>
                  <a:lnTo>
                    <a:pt x="401" y="14"/>
                  </a:lnTo>
                  <a:lnTo>
                    <a:pt x="390" y="14"/>
                  </a:lnTo>
                  <a:lnTo>
                    <a:pt x="379" y="14"/>
                  </a:lnTo>
                  <a:lnTo>
                    <a:pt x="362" y="13"/>
                  </a:lnTo>
                  <a:lnTo>
                    <a:pt x="348" y="11"/>
                  </a:lnTo>
                  <a:lnTo>
                    <a:pt x="331" y="11"/>
                  </a:lnTo>
                  <a:lnTo>
                    <a:pt x="315" y="9"/>
                  </a:lnTo>
                  <a:lnTo>
                    <a:pt x="299" y="8"/>
                  </a:lnTo>
                  <a:lnTo>
                    <a:pt x="284" y="6"/>
                  </a:lnTo>
                  <a:lnTo>
                    <a:pt x="268" y="6"/>
                  </a:lnTo>
                  <a:lnTo>
                    <a:pt x="251" y="5"/>
                  </a:lnTo>
                  <a:lnTo>
                    <a:pt x="225" y="3"/>
                  </a:lnTo>
                  <a:lnTo>
                    <a:pt x="192" y="0"/>
                  </a:lnTo>
                  <a:lnTo>
                    <a:pt x="158" y="0"/>
                  </a:lnTo>
                  <a:lnTo>
                    <a:pt x="124" y="0"/>
                  </a:lnTo>
                  <a:lnTo>
                    <a:pt x="88" y="3"/>
                  </a:lnTo>
                  <a:lnTo>
                    <a:pt x="57" y="6"/>
                  </a:lnTo>
                  <a:lnTo>
                    <a:pt x="31" y="13"/>
                  </a:lnTo>
                  <a:lnTo>
                    <a:pt x="9" y="23"/>
                  </a:lnTo>
                  <a:lnTo>
                    <a:pt x="1" y="32"/>
                  </a:lnTo>
                  <a:lnTo>
                    <a:pt x="0" y="42"/>
                  </a:lnTo>
                  <a:lnTo>
                    <a:pt x="3" y="54"/>
                  </a:lnTo>
                  <a:lnTo>
                    <a:pt x="14" y="63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" name="Freeform 109"/>
            <p:cNvSpPr>
              <a:spLocks/>
            </p:cNvSpPr>
            <p:nvPr/>
          </p:nvSpPr>
          <p:spPr bwMode="auto">
            <a:xfrm>
              <a:off x="1055688" y="2706688"/>
              <a:ext cx="371475" cy="57150"/>
            </a:xfrm>
            <a:custGeom>
              <a:avLst/>
              <a:gdLst>
                <a:gd name="T0" fmla="*/ 15 w 467"/>
                <a:gd name="T1" fmla="*/ 57 h 71"/>
                <a:gd name="T2" fmla="*/ 43 w 467"/>
                <a:gd name="T3" fmla="*/ 63 h 71"/>
                <a:gd name="T4" fmla="*/ 67 w 467"/>
                <a:gd name="T5" fmla="*/ 67 h 71"/>
                <a:gd name="T6" fmla="*/ 92 w 467"/>
                <a:gd name="T7" fmla="*/ 70 h 71"/>
                <a:gd name="T8" fmla="*/ 115 w 467"/>
                <a:gd name="T9" fmla="*/ 70 h 71"/>
                <a:gd name="T10" fmla="*/ 138 w 467"/>
                <a:gd name="T11" fmla="*/ 71 h 71"/>
                <a:gd name="T12" fmla="*/ 164 w 467"/>
                <a:gd name="T13" fmla="*/ 71 h 71"/>
                <a:gd name="T14" fmla="*/ 191 w 467"/>
                <a:gd name="T15" fmla="*/ 70 h 71"/>
                <a:gd name="T16" fmla="*/ 224 w 467"/>
                <a:gd name="T17" fmla="*/ 70 h 71"/>
                <a:gd name="T18" fmla="*/ 242 w 467"/>
                <a:gd name="T19" fmla="*/ 68 h 71"/>
                <a:gd name="T20" fmla="*/ 262 w 467"/>
                <a:gd name="T21" fmla="*/ 67 h 71"/>
                <a:gd name="T22" fmla="*/ 281 w 467"/>
                <a:gd name="T23" fmla="*/ 65 h 71"/>
                <a:gd name="T24" fmla="*/ 302 w 467"/>
                <a:gd name="T25" fmla="*/ 62 h 71"/>
                <a:gd name="T26" fmla="*/ 322 w 467"/>
                <a:gd name="T27" fmla="*/ 60 h 71"/>
                <a:gd name="T28" fmla="*/ 343 w 467"/>
                <a:gd name="T29" fmla="*/ 58 h 71"/>
                <a:gd name="T30" fmla="*/ 363 w 467"/>
                <a:gd name="T31" fmla="*/ 57 h 71"/>
                <a:gd name="T32" fmla="*/ 383 w 467"/>
                <a:gd name="T33" fmla="*/ 55 h 71"/>
                <a:gd name="T34" fmla="*/ 394 w 467"/>
                <a:gd name="T35" fmla="*/ 55 h 71"/>
                <a:gd name="T36" fmla="*/ 404 w 467"/>
                <a:gd name="T37" fmla="*/ 55 h 71"/>
                <a:gd name="T38" fmla="*/ 415 w 467"/>
                <a:gd name="T39" fmla="*/ 55 h 71"/>
                <a:gd name="T40" fmla="*/ 425 w 467"/>
                <a:gd name="T41" fmla="*/ 55 h 71"/>
                <a:gd name="T42" fmla="*/ 436 w 467"/>
                <a:gd name="T43" fmla="*/ 55 h 71"/>
                <a:gd name="T44" fmla="*/ 446 w 467"/>
                <a:gd name="T45" fmla="*/ 55 h 71"/>
                <a:gd name="T46" fmla="*/ 458 w 467"/>
                <a:gd name="T47" fmla="*/ 55 h 71"/>
                <a:gd name="T48" fmla="*/ 467 w 467"/>
                <a:gd name="T49" fmla="*/ 55 h 71"/>
                <a:gd name="T50" fmla="*/ 467 w 467"/>
                <a:gd name="T51" fmla="*/ 45 h 71"/>
                <a:gd name="T52" fmla="*/ 467 w 467"/>
                <a:gd name="T53" fmla="*/ 34 h 71"/>
                <a:gd name="T54" fmla="*/ 466 w 467"/>
                <a:gd name="T55" fmla="*/ 24 h 71"/>
                <a:gd name="T56" fmla="*/ 466 w 467"/>
                <a:gd name="T57" fmla="*/ 13 h 71"/>
                <a:gd name="T58" fmla="*/ 454 w 467"/>
                <a:gd name="T59" fmla="*/ 13 h 71"/>
                <a:gd name="T60" fmla="*/ 445 w 467"/>
                <a:gd name="T61" fmla="*/ 13 h 71"/>
                <a:gd name="T62" fmla="*/ 433 w 467"/>
                <a:gd name="T63" fmla="*/ 13 h 71"/>
                <a:gd name="T64" fmla="*/ 422 w 467"/>
                <a:gd name="T65" fmla="*/ 13 h 71"/>
                <a:gd name="T66" fmla="*/ 410 w 467"/>
                <a:gd name="T67" fmla="*/ 13 h 71"/>
                <a:gd name="T68" fmla="*/ 400 w 467"/>
                <a:gd name="T69" fmla="*/ 13 h 71"/>
                <a:gd name="T70" fmla="*/ 389 w 467"/>
                <a:gd name="T71" fmla="*/ 13 h 71"/>
                <a:gd name="T72" fmla="*/ 378 w 467"/>
                <a:gd name="T73" fmla="*/ 13 h 71"/>
                <a:gd name="T74" fmla="*/ 361 w 467"/>
                <a:gd name="T75" fmla="*/ 11 h 71"/>
                <a:gd name="T76" fmla="*/ 347 w 467"/>
                <a:gd name="T77" fmla="*/ 11 h 71"/>
                <a:gd name="T78" fmla="*/ 330 w 467"/>
                <a:gd name="T79" fmla="*/ 9 h 71"/>
                <a:gd name="T80" fmla="*/ 314 w 467"/>
                <a:gd name="T81" fmla="*/ 8 h 71"/>
                <a:gd name="T82" fmla="*/ 298 w 467"/>
                <a:gd name="T83" fmla="*/ 6 h 71"/>
                <a:gd name="T84" fmla="*/ 283 w 467"/>
                <a:gd name="T85" fmla="*/ 6 h 71"/>
                <a:gd name="T86" fmla="*/ 267 w 467"/>
                <a:gd name="T87" fmla="*/ 4 h 71"/>
                <a:gd name="T88" fmla="*/ 250 w 467"/>
                <a:gd name="T89" fmla="*/ 4 h 71"/>
                <a:gd name="T90" fmla="*/ 224 w 467"/>
                <a:gd name="T91" fmla="*/ 3 h 71"/>
                <a:gd name="T92" fmla="*/ 191 w 467"/>
                <a:gd name="T93" fmla="*/ 1 h 71"/>
                <a:gd name="T94" fmla="*/ 157 w 467"/>
                <a:gd name="T95" fmla="*/ 0 h 71"/>
                <a:gd name="T96" fmla="*/ 123 w 467"/>
                <a:gd name="T97" fmla="*/ 0 h 71"/>
                <a:gd name="T98" fmla="*/ 89 w 467"/>
                <a:gd name="T99" fmla="*/ 3 h 71"/>
                <a:gd name="T100" fmla="*/ 57 w 467"/>
                <a:gd name="T101" fmla="*/ 6 h 71"/>
                <a:gd name="T102" fmla="*/ 30 w 467"/>
                <a:gd name="T103" fmla="*/ 11 h 71"/>
                <a:gd name="T104" fmla="*/ 10 w 467"/>
                <a:gd name="T105" fmla="*/ 19 h 71"/>
                <a:gd name="T106" fmla="*/ 2 w 467"/>
                <a:gd name="T107" fmla="*/ 27 h 71"/>
                <a:gd name="T108" fmla="*/ 0 w 467"/>
                <a:gd name="T109" fmla="*/ 37 h 71"/>
                <a:gd name="T110" fmla="*/ 4 w 467"/>
                <a:gd name="T111" fmla="*/ 47 h 71"/>
                <a:gd name="T112" fmla="*/ 15 w 467"/>
                <a:gd name="T113" fmla="*/ 57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7" h="71">
                  <a:moveTo>
                    <a:pt x="15" y="57"/>
                  </a:moveTo>
                  <a:lnTo>
                    <a:pt x="43" y="63"/>
                  </a:lnTo>
                  <a:lnTo>
                    <a:pt x="67" y="67"/>
                  </a:lnTo>
                  <a:lnTo>
                    <a:pt x="92" y="70"/>
                  </a:lnTo>
                  <a:lnTo>
                    <a:pt x="115" y="70"/>
                  </a:lnTo>
                  <a:lnTo>
                    <a:pt x="138" y="71"/>
                  </a:lnTo>
                  <a:lnTo>
                    <a:pt x="164" y="71"/>
                  </a:lnTo>
                  <a:lnTo>
                    <a:pt x="191" y="70"/>
                  </a:lnTo>
                  <a:lnTo>
                    <a:pt x="224" y="70"/>
                  </a:lnTo>
                  <a:lnTo>
                    <a:pt x="242" y="68"/>
                  </a:lnTo>
                  <a:lnTo>
                    <a:pt x="262" y="67"/>
                  </a:lnTo>
                  <a:lnTo>
                    <a:pt x="281" y="65"/>
                  </a:lnTo>
                  <a:lnTo>
                    <a:pt x="302" y="62"/>
                  </a:lnTo>
                  <a:lnTo>
                    <a:pt x="322" y="60"/>
                  </a:lnTo>
                  <a:lnTo>
                    <a:pt x="343" y="58"/>
                  </a:lnTo>
                  <a:lnTo>
                    <a:pt x="363" y="57"/>
                  </a:lnTo>
                  <a:lnTo>
                    <a:pt x="383" y="55"/>
                  </a:lnTo>
                  <a:lnTo>
                    <a:pt x="394" y="55"/>
                  </a:lnTo>
                  <a:lnTo>
                    <a:pt x="404" y="55"/>
                  </a:lnTo>
                  <a:lnTo>
                    <a:pt x="415" y="55"/>
                  </a:lnTo>
                  <a:lnTo>
                    <a:pt x="425" y="55"/>
                  </a:lnTo>
                  <a:lnTo>
                    <a:pt x="436" y="55"/>
                  </a:lnTo>
                  <a:lnTo>
                    <a:pt x="446" y="55"/>
                  </a:lnTo>
                  <a:lnTo>
                    <a:pt x="458" y="55"/>
                  </a:lnTo>
                  <a:lnTo>
                    <a:pt x="467" y="55"/>
                  </a:lnTo>
                  <a:lnTo>
                    <a:pt x="467" y="45"/>
                  </a:lnTo>
                  <a:lnTo>
                    <a:pt x="467" y="34"/>
                  </a:lnTo>
                  <a:lnTo>
                    <a:pt x="466" y="24"/>
                  </a:lnTo>
                  <a:lnTo>
                    <a:pt x="466" y="13"/>
                  </a:lnTo>
                  <a:lnTo>
                    <a:pt x="454" y="13"/>
                  </a:lnTo>
                  <a:lnTo>
                    <a:pt x="445" y="13"/>
                  </a:lnTo>
                  <a:lnTo>
                    <a:pt x="433" y="13"/>
                  </a:lnTo>
                  <a:lnTo>
                    <a:pt x="422" y="13"/>
                  </a:lnTo>
                  <a:lnTo>
                    <a:pt x="410" y="13"/>
                  </a:lnTo>
                  <a:lnTo>
                    <a:pt x="400" y="13"/>
                  </a:lnTo>
                  <a:lnTo>
                    <a:pt x="389" y="13"/>
                  </a:lnTo>
                  <a:lnTo>
                    <a:pt x="378" y="13"/>
                  </a:lnTo>
                  <a:lnTo>
                    <a:pt x="361" y="11"/>
                  </a:lnTo>
                  <a:lnTo>
                    <a:pt x="347" y="11"/>
                  </a:lnTo>
                  <a:lnTo>
                    <a:pt x="330" y="9"/>
                  </a:lnTo>
                  <a:lnTo>
                    <a:pt x="314" y="8"/>
                  </a:lnTo>
                  <a:lnTo>
                    <a:pt x="298" y="6"/>
                  </a:lnTo>
                  <a:lnTo>
                    <a:pt x="283" y="6"/>
                  </a:lnTo>
                  <a:lnTo>
                    <a:pt x="267" y="4"/>
                  </a:lnTo>
                  <a:lnTo>
                    <a:pt x="250" y="4"/>
                  </a:lnTo>
                  <a:lnTo>
                    <a:pt x="224" y="3"/>
                  </a:lnTo>
                  <a:lnTo>
                    <a:pt x="191" y="1"/>
                  </a:lnTo>
                  <a:lnTo>
                    <a:pt x="157" y="0"/>
                  </a:lnTo>
                  <a:lnTo>
                    <a:pt x="123" y="0"/>
                  </a:lnTo>
                  <a:lnTo>
                    <a:pt x="89" y="3"/>
                  </a:lnTo>
                  <a:lnTo>
                    <a:pt x="57" y="6"/>
                  </a:lnTo>
                  <a:lnTo>
                    <a:pt x="30" y="11"/>
                  </a:lnTo>
                  <a:lnTo>
                    <a:pt x="10" y="19"/>
                  </a:lnTo>
                  <a:lnTo>
                    <a:pt x="2" y="27"/>
                  </a:lnTo>
                  <a:lnTo>
                    <a:pt x="0" y="37"/>
                  </a:lnTo>
                  <a:lnTo>
                    <a:pt x="4" y="47"/>
                  </a:lnTo>
                  <a:lnTo>
                    <a:pt x="15" y="57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" name="Freeform 110"/>
            <p:cNvSpPr>
              <a:spLocks/>
            </p:cNvSpPr>
            <p:nvPr/>
          </p:nvSpPr>
          <p:spPr bwMode="auto">
            <a:xfrm>
              <a:off x="1057276" y="2709863"/>
              <a:ext cx="369888" cy="49213"/>
            </a:xfrm>
            <a:custGeom>
              <a:avLst/>
              <a:gdLst>
                <a:gd name="T0" fmla="*/ 15 w 465"/>
                <a:gd name="T1" fmla="*/ 49 h 63"/>
                <a:gd name="T2" fmla="*/ 42 w 465"/>
                <a:gd name="T3" fmla="*/ 54 h 63"/>
                <a:gd name="T4" fmla="*/ 69 w 465"/>
                <a:gd name="T5" fmla="*/ 58 h 63"/>
                <a:gd name="T6" fmla="*/ 91 w 465"/>
                <a:gd name="T7" fmla="*/ 61 h 63"/>
                <a:gd name="T8" fmla="*/ 114 w 465"/>
                <a:gd name="T9" fmla="*/ 61 h 63"/>
                <a:gd name="T10" fmla="*/ 137 w 465"/>
                <a:gd name="T11" fmla="*/ 63 h 63"/>
                <a:gd name="T12" fmla="*/ 162 w 465"/>
                <a:gd name="T13" fmla="*/ 61 h 63"/>
                <a:gd name="T14" fmla="*/ 189 w 465"/>
                <a:gd name="T15" fmla="*/ 61 h 63"/>
                <a:gd name="T16" fmla="*/ 222 w 465"/>
                <a:gd name="T17" fmla="*/ 59 h 63"/>
                <a:gd name="T18" fmla="*/ 240 w 465"/>
                <a:gd name="T19" fmla="*/ 58 h 63"/>
                <a:gd name="T20" fmla="*/ 260 w 465"/>
                <a:gd name="T21" fmla="*/ 56 h 63"/>
                <a:gd name="T22" fmla="*/ 279 w 465"/>
                <a:gd name="T23" fmla="*/ 56 h 63"/>
                <a:gd name="T24" fmla="*/ 300 w 465"/>
                <a:gd name="T25" fmla="*/ 54 h 63"/>
                <a:gd name="T26" fmla="*/ 320 w 465"/>
                <a:gd name="T27" fmla="*/ 53 h 63"/>
                <a:gd name="T28" fmla="*/ 341 w 465"/>
                <a:gd name="T29" fmla="*/ 51 h 63"/>
                <a:gd name="T30" fmla="*/ 361 w 465"/>
                <a:gd name="T31" fmla="*/ 49 h 63"/>
                <a:gd name="T32" fmla="*/ 381 w 465"/>
                <a:gd name="T33" fmla="*/ 48 h 63"/>
                <a:gd name="T34" fmla="*/ 392 w 465"/>
                <a:gd name="T35" fmla="*/ 48 h 63"/>
                <a:gd name="T36" fmla="*/ 402 w 465"/>
                <a:gd name="T37" fmla="*/ 48 h 63"/>
                <a:gd name="T38" fmla="*/ 413 w 465"/>
                <a:gd name="T39" fmla="*/ 48 h 63"/>
                <a:gd name="T40" fmla="*/ 423 w 465"/>
                <a:gd name="T41" fmla="*/ 48 h 63"/>
                <a:gd name="T42" fmla="*/ 434 w 465"/>
                <a:gd name="T43" fmla="*/ 48 h 63"/>
                <a:gd name="T44" fmla="*/ 444 w 465"/>
                <a:gd name="T45" fmla="*/ 48 h 63"/>
                <a:gd name="T46" fmla="*/ 456 w 465"/>
                <a:gd name="T47" fmla="*/ 48 h 63"/>
                <a:gd name="T48" fmla="*/ 465 w 465"/>
                <a:gd name="T49" fmla="*/ 48 h 63"/>
                <a:gd name="T50" fmla="*/ 465 w 465"/>
                <a:gd name="T51" fmla="*/ 40 h 63"/>
                <a:gd name="T52" fmla="*/ 465 w 465"/>
                <a:gd name="T53" fmla="*/ 30 h 63"/>
                <a:gd name="T54" fmla="*/ 464 w 465"/>
                <a:gd name="T55" fmla="*/ 20 h 63"/>
                <a:gd name="T56" fmla="*/ 464 w 465"/>
                <a:gd name="T57" fmla="*/ 12 h 63"/>
                <a:gd name="T58" fmla="*/ 452 w 465"/>
                <a:gd name="T59" fmla="*/ 12 h 63"/>
                <a:gd name="T60" fmla="*/ 443 w 465"/>
                <a:gd name="T61" fmla="*/ 10 h 63"/>
                <a:gd name="T62" fmla="*/ 431 w 465"/>
                <a:gd name="T63" fmla="*/ 10 h 63"/>
                <a:gd name="T64" fmla="*/ 420 w 465"/>
                <a:gd name="T65" fmla="*/ 10 h 63"/>
                <a:gd name="T66" fmla="*/ 408 w 465"/>
                <a:gd name="T67" fmla="*/ 10 h 63"/>
                <a:gd name="T68" fmla="*/ 398 w 465"/>
                <a:gd name="T69" fmla="*/ 10 h 63"/>
                <a:gd name="T70" fmla="*/ 387 w 465"/>
                <a:gd name="T71" fmla="*/ 10 h 63"/>
                <a:gd name="T72" fmla="*/ 376 w 465"/>
                <a:gd name="T73" fmla="*/ 10 h 63"/>
                <a:gd name="T74" fmla="*/ 359 w 465"/>
                <a:gd name="T75" fmla="*/ 10 h 63"/>
                <a:gd name="T76" fmla="*/ 345 w 465"/>
                <a:gd name="T77" fmla="*/ 9 h 63"/>
                <a:gd name="T78" fmla="*/ 328 w 465"/>
                <a:gd name="T79" fmla="*/ 9 h 63"/>
                <a:gd name="T80" fmla="*/ 312 w 465"/>
                <a:gd name="T81" fmla="*/ 7 h 63"/>
                <a:gd name="T82" fmla="*/ 296 w 465"/>
                <a:gd name="T83" fmla="*/ 7 h 63"/>
                <a:gd name="T84" fmla="*/ 281 w 465"/>
                <a:gd name="T85" fmla="*/ 5 h 63"/>
                <a:gd name="T86" fmla="*/ 265 w 465"/>
                <a:gd name="T87" fmla="*/ 5 h 63"/>
                <a:gd name="T88" fmla="*/ 248 w 465"/>
                <a:gd name="T89" fmla="*/ 4 h 63"/>
                <a:gd name="T90" fmla="*/ 222 w 465"/>
                <a:gd name="T91" fmla="*/ 2 h 63"/>
                <a:gd name="T92" fmla="*/ 191 w 465"/>
                <a:gd name="T93" fmla="*/ 0 h 63"/>
                <a:gd name="T94" fmla="*/ 157 w 465"/>
                <a:gd name="T95" fmla="*/ 0 h 63"/>
                <a:gd name="T96" fmla="*/ 121 w 465"/>
                <a:gd name="T97" fmla="*/ 0 h 63"/>
                <a:gd name="T98" fmla="*/ 88 w 465"/>
                <a:gd name="T99" fmla="*/ 2 h 63"/>
                <a:gd name="T100" fmla="*/ 55 w 465"/>
                <a:gd name="T101" fmla="*/ 5 h 63"/>
                <a:gd name="T102" fmla="*/ 29 w 465"/>
                <a:gd name="T103" fmla="*/ 10 h 63"/>
                <a:gd name="T104" fmla="*/ 8 w 465"/>
                <a:gd name="T105" fmla="*/ 18 h 63"/>
                <a:gd name="T106" fmla="*/ 2 w 465"/>
                <a:gd name="T107" fmla="*/ 25 h 63"/>
                <a:gd name="T108" fmla="*/ 0 w 465"/>
                <a:gd name="T109" fmla="*/ 33 h 63"/>
                <a:gd name="T110" fmla="*/ 3 w 465"/>
                <a:gd name="T111" fmla="*/ 41 h 63"/>
                <a:gd name="T112" fmla="*/ 15 w 465"/>
                <a:gd name="T113" fmla="*/ 49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5" h="63">
                  <a:moveTo>
                    <a:pt x="15" y="49"/>
                  </a:moveTo>
                  <a:lnTo>
                    <a:pt x="42" y="54"/>
                  </a:lnTo>
                  <a:lnTo>
                    <a:pt x="69" y="58"/>
                  </a:lnTo>
                  <a:lnTo>
                    <a:pt x="91" y="61"/>
                  </a:lnTo>
                  <a:lnTo>
                    <a:pt x="114" y="61"/>
                  </a:lnTo>
                  <a:lnTo>
                    <a:pt x="137" y="63"/>
                  </a:lnTo>
                  <a:lnTo>
                    <a:pt x="162" y="61"/>
                  </a:lnTo>
                  <a:lnTo>
                    <a:pt x="189" y="61"/>
                  </a:lnTo>
                  <a:lnTo>
                    <a:pt x="222" y="59"/>
                  </a:lnTo>
                  <a:lnTo>
                    <a:pt x="240" y="58"/>
                  </a:lnTo>
                  <a:lnTo>
                    <a:pt x="260" y="56"/>
                  </a:lnTo>
                  <a:lnTo>
                    <a:pt x="279" y="56"/>
                  </a:lnTo>
                  <a:lnTo>
                    <a:pt x="300" y="54"/>
                  </a:lnTo>
                  <a:lnTo>
                    <a:pt x="320" y="53"/>
                  </a:lnTo>
                  <a:lnTo>
                    <a:pt x="341" y="51"/>
                  </a:lnTo>
                  <a:lnTo>
                    <a:pt x="361" y="49"/>
                  </a:lnTo>
                  <a:lnTo>
                    <a:pt x="381" y="48"/>
                  </a:lnTo>
                  <a:lnTo>
                    <a:pt x="392" y="48"/>
                  </a:lnTo>
                  <a:lnTo>
                    <a:pt x="402" y="48"/>
                  </a:lnTo>
                  <a:lnTo>
                    <a:pt x="413" y="48"/>
                  </a:lnTo>
                  <a:lnTo>
                    <a:pt x="423" y="48"/>
                  </a:lnTo>
                  <a:lnTo>
                    <a:pt x="434" y="48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65" y="48"/>
                  </a:lnTo>
                  <a:lnTo>
                    <a:pt x="465" y="40"/>
                  </a:lnTo>
                  <a:lnTo>
                    <a:pt x="465" y="30"/>
                  </a:lnTo>
                  <a:lnTo>
                    <a:pt x="464" y="20"/>
                  </a:lnTo>
                  <a:lnTo>
                    <a:pt x="464" y="12"/>
                  </a:lnTo>
                  <a:lnTo>
                    <a:pt x="452" y="12"/>
                  </a:lnTo>
                  <a:lnTo>
                    <a:pt x="443" y="10"/>
                  </a:lnTo>
                  <a:lnTo>
                    <a:pt x="431" y="10"/>
                  </a:lnTo>
                  <a:lnTo>
                    <a:pt x="420" y="10"/>
                  </a:lnTo>
                  <a:lnTo>
                    <a:pt x="408" y="10"/>
                  </a:lnTo>
                  <a:lnTo>
                    <a:pt x="398" y="10"/>
                  </a:lnTo>
                  <a:lnTo>
                    <a:pt x="387" y="10"/>
                  </a:lnTo>
                  <a:lnTo>
                    <a:pt x="376" y="10"/>
                  </a:lnTo>
                  <a:lnTo>
                    <a:pt x="359" y="10"/>
                  </a:lnTo>
                  <a:lnTo>
                    <a:pt x="345" y="9"/>
                  </a:lnTo>
                  <a:lnTo>
                    <a:pt x="328" y="9"/>
                  </a:lnTo>
                  <a:lnTo>
                    <a:pt x="312" y="7"/>
                  </a:lnTo>
                  <a:lnTo>
                    <a:pt x="296" y="7"/>
                  </a:lnTo>
                  <a:lnTo>
                    <a:pt x="281" y="5"/>
                  </a:lnTo>
                  <a:lnTo>
                    <a:pt x="265" y="5"/>
                  </a:lnTo>
                  <a:lnTo>
                    <a:pt x="248" y="4"/>
                  </a:lnTo>
                  <a:lnTo>
                    <a:pt x="222" y="2"/>
                  </a:lnTo>
                  <a:lnTo>
                    <a:pt x="191" y="0"/>
                  </a:lnTo>
                  <a:lnTo>
                    <a:pt x="157" y="0"/>
                  </a:lnTo>
                  <a:lnTo>
                    <a:pt x="121" y="0"/>
                  </a:lnTo>
                  <a:lnTo>
                    <a:pt x="88" y="2"/>
                  </a:lnTo>
                  <a:lnTo>
                    <a:pt x="55" y="5"/>
                  </a:lnTo>
                  <a:lnTo>
                    <a:pt x="29" y="10"/>
                  </a:lnTo>
                  <a:lnTo>
                    <a:pt x="8" y="18"/>
                  </a:lnTo>
                  <a:lnTo>
                    <a:pt x="2" y="25"/>
                  </a:lnTo>
                  <a:lnTo>
                    <a:pt x="0" y="33"/>
                  </a:lnTo>
                  <a:lnTo>
                    <a:pt x="3" y="41"/>
                  </a:lnTo>
                  <a:lnTo>
                    <a:pt x="15" y="49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" name="Freeform 111"/>
            <p:cNvSpPr>
              <a:spLocks/>
            </p:cNvSpPr>
            <p:nvPr/>
          </p:nvSpPr>
          <p:spPr bwMode="auto">
            <a:xfrm>
              <a:off x="1060451" y="2714625"/>
              <a:ext cx="366713" cy="39688"/>
            </a:xfrm>
            <a:custGeom>
              <a:avLst/>
              <a:gdLst>
                <a:gd name="T0" fmla="*/ 13 w 462"/>
                <a:gd name="T1" fmla="*/ 41 h 51"/>
                <a:gd name="T2" fmla="*/ 41 w 462"/>
                <a:gd name="T3" fmla="*/ 46 h 51"/>
                <a:gd name="T4" fmla="*/ 66 w 462"/>
                <a:gd name="T5" fmla="*/ 48 h 51"/>
                <a:gd name="T6" fmla="*/ 88 w 462"/>
                <a:gd name="T7" fmla="*/ 49 h 51"/>
                <a:gd name="T8" fmla="*/ 111 w 462"/>
                <a:gd name="T9" fmla="*/ 51 h 51"/>
                <a:gd name="T10" fmla="*/ 134 w 462"/>
                <a:gd name="T11" fmla="*/ 51 h 51"/>
                <a:gd name="T12" fmla="*/ 159 w 462"/>
                <a:gd name="T13" fmla="*/ 51 h 51"/>
                <a:gd name="T14" fmla="*/ 186 w 462"/>
                <a:gd name="T15" fmla="*/ 49 h 51"/>
                <a:gd name="T16" fmla="*/ 219 w 462"/>
                <a:gd name="T17" fmla="*/ 49 h 51"/>
                <a:gd name="T18" fmla="*/ 237 w 462"/>
                <a:gd name="T19" fmla="*/ 48 h 51"/>
                <a:gd name="T20" fmla="*/ 257 w 462"/>
                <a:gd name="T21" fmla="*/ 46 h 51"/>
                <a:gd name="T22" fmla="*/ 276 w 462"/>
                <a:gd name="T23" fmla="*/ 46 h 51"/>
                <a:gd name="T24" fmla="*/ 297 w 462"/>
                <a:gd name="T25" fmla="*/ 44 h 51"/>
                <a:gd name="T26" fmla="*/ 317 w 462"/>
                <a:gd name="T27" fmla="*/ 43 h 51"/>
                <a:gd name="T28" fmla="*/ 338 w 462"/>
                <a:gd name="T29" fmla="*/ 41 h 51"/>
                <a:gd name="T30" fmla="*/ 358 w 462"/>
                <a:gd name="T31" fmla="*/ 41 h 51"/>
                <a:gd name="T32" fmla="*/ 378 w 462"/>
                <a:gd name="T33" fmla="*/ 40 h 51"/>
                <a:gd name="T34" fmla="*/ 389 w 462"/>
                <a:gd name="T35" fmla="*/ 40 h 51"/>
                <a:gd name="T36" fmla="*/ 399 w 462"/>
                <a:gd name="T37" fmla="*/ 40 h 51"/>
                <a:gd name="T38" fmla="*/ 410 w 462"/>
                <a:gd name="T39" fmla="*/ 40 h 51"/>
                <a:gd name="T40" fmla="*/ 420 w 462"/>
                <a:gd name="T41" fmla="*/ 40 h 51"/>
                <a:gd name="T42" fmla="*/ 431 w 462"/>
                <a:gd name="T43" fmla="*/ 40 h 51"/>
                <a:gd name="T44" fmla="*/ 441 w 462"/>
                <a:gd name="T45" fmla="*/ 40 h 51"/>
                <a:gd name="T46" fmla="*/ 453 w 462"/>
                <a:gd name="T47" fmla="*/ 40 h 51"/>
                <a:gd name="T48" fmla="*/ 462 w 462"/>
                <a:gd name="T49" fmla="*/ 40 h 51"/>
                <a:gd name="T50" fmla="*/ 462 w 462"/>
                <a:gd name="T51" fmla="*/ 31 h 51"/>
                <a:gd name="T52" fmla="*/ 462 w 462"/>
                <a:gd name="T53" fmla="*/ 23 h 51"/>
                <a:gd name="T54" fmla="*/ 461 w 462"/>
                <a:gd name="T55" fmla="*/ 17 h 51"/>
                <a:gd name="T56" fmla="*/ 461 w 462"/>
                <a:gd name="T57" fmla="*/ 9 h 51"/>
                <a:gd name="T58" fmla="*/ 449 w 462"/>
                <a:gd name="T59" fmla="*/ 9 h 51"/>
                <a:gd name="T60" fmla="*/ 440 w 462"/>
                <a:gd name="T61" fmla="*/ 9 h 51"/>
                <a:gd name="T62" fmla="*/ 428 w 462"/>
                <a:gd name="T63" fmla="*/ 9 h 51"/>
                <a:gd name="T64" fmla="*/ 417 w 462"/>
                <a:gd name="T65" fmla="*/ 9 h 51"/>
                <a:gd name="T66" fmla="*/ 405 w 462"/>
                <a:gd name="T67" fmla="*/ 9 h 51"/>
                <a:gd name="T68" fmla="*/ 395 w 462"/>
                <a:gd name="T69" fmla="*/ 9 h 51"/>
                <a:gd name="T70" fmla="*/ 384 w 462"/>
                <a:gd name="T71" fmla="*/ 9 h 51"/>
                <a:gd name="T72" fmla="*/ 373 w 462"/>
                <a:gd name="T73" fmla="*/ 9 h 51"/>
                <a:gd name="T74" fmla="*/ 356 w 462"/>
                <a:gd name="T75" fmla="*/ 9 h 51"/>
                <a:gd name="T76" fmla="*/ 342 w 462"/>
                <a:gd name="T77" fmla="*/ 7 h 51"/>
                <a:gd name="T78" fmla="*/ 325 w 462"/>
                <a:gd name="T79" fmla="*/ 7 h 51"/>
                <a:gd name="T80" fmla="*/ 309 w 462"/>
                <a:gd name="T81" fmla="*/ 5 h 51"/>
                <a:gd name="T82" fmla="*/ 293 w 462"/>
                <a:gd name="T83" fmla="*/ 5 h 51"/>
                <a:gd name="T84" fmla="*/ 278 w 462"/>
                <a:gd name="T85" fmla="*/ 5 h 51"/>
                <a:gd name="T86" fmla="*/ 262 w 462"/>
                <a:gd name="T87" fmla="*/ 4 h 51"/>
                <a:gd name="T88" fmla="*/ 245 w 462"/>
                <a:gd name="T89" fmla="*/ 4 h 51"/>
                <a:gd name="T90" fmla="*/ 219 w 462"/>
                <a:gd name="T91" fmla="*/ 2 h 51"/>
                <a:gd name="T92" fmla="*/ 188 w 462"/>
                <a:gd name="T93" fmla="*/ 0 h 51"/>
                <a:gd name="T94" fmla="*/ 154 w 462"/>
                <a:gd name="T95" fmla="*/ 0 h 51"/>
                <a:gd name="T96" fmla="*/ 119 w 462"/>
                <a:gd name="T97" fmla="*/ 0 h 51"/>
                <a:gd name="T98" fmla="*/ 85 w 462"/>
                <a:gd name="T99" fmla="*/ 2 h 51"/>
                <a:gd name="T100" fmla="*/ 54 w 462"/>
                <a:gd name="T101" fmla="*/ 4 h 51"/>
                <a:gd name="T102" fmla="*/ 28 w 462"/>
                <a:gd name="T103" fmla="*/ 9 h 51"/>
                <a:gd name="T104" fmla="*/ 7 w 462"/>
                <a:gd name="T105" fmla="*/ 15 h 51"/>
                <a:gd name="T106" fmla="*/ 2 w 462"/>
                <a:gd name="T107" fmla="*/ 22 h 51"/>
                <a:gd name="T108" fmla="*/ 0 w 462"/>
                <a:gd name="T109" fmla="*/ 28 h 51"/>
                <a:gd name="T110" fmla="*/ 3 w 462"/>
                <a:gd name="T111" fmla="*/ 36 h 51"/>
                <a:gd name="T112" fmla="*/ 13 w 462"/>
                <a:gd name="T113" fmla="*/ 4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2" h="51">
                  <a:moveTo>
                    <a:pt x="13" y="41"/>
                  </a:moveTo>
                  <a:lnTo>
                    <a:pt x="41" y="46"/>
                  </a:lnTo>
                  <a:lnTo>
                    <a:pt x="66" y="48"/>
                  </a:lnTo>
                  <a:lnTo>
                    <a:pt x="88" y="49"/>
                  </a:lnTo>
                  <a:lnTo>
                    <a:pt x="111" y="51"/>
                  </a:lnTo>
                  <a:lnTo>
                    <a:pt x="134" y="51"/>
                  </a:lnTo>
                  <a:lnTo>
                    <a:pt x="159" y="51"/>
                  </a:lnTo>
                  <a:lnTo>
                    <a:pt x="186" y="49"/>
                  </a:lnTo>
                  <a:lnTo>
                    <a:pt x="219" y="49"/>
                  </a:lnTo>
                  <a:lnTo>
                    <a:pt x="237" y="48"/>
                  </a:lnTo>
                  <a:lnTo>
                    <a:pt x="257" y="46"/>
                  </a:lnTo>
                  <a:lnTo>
                    <a:pt x="276" y="46"/>
                  </a:lnTo>
                  <a:lnTo>
                    <a:pt x="297" y="44"/>
                  </a:lnTo>
                  <a:lnTo>
                    <a:pt x="317" y="43"/>
                  </a:lnTo>
                  <a:lnTo>
                    <a:pt x="338" y="41"/>
                  </a:lnTo>
                  <a:lnTo>
                    <a:pt x="358" y="41"/>
                  </a:lnTo>
                  <a:lnTo>
                    <a:pt x="378" y="40"/>
                  </a:lnTo>
                  <a:lnTo>
                    <a:pt x="389" y="40"/>
                  </a:lnTo>
                  <a:lnTo>
                    <a:pt x="399" y="40"/>
                  </a:lnTo>
                  <a:lnTo>
                    <a:pt x="410" y="40"/>
                  </a:lnTo>
                  <a:lnTo>
                    <a:pt x="420" y="40"/>
                  </a:lnTo>
                  <a:lnTo>
                    <a:pt x="431" y="40"/>
                  </a:lnTo>
                  <a:lnTo>
                    <a:pt x="441" y="40"/>
                  </a:lnTo>
                  <a:lnTo>
                    <a:pt x="453" y="40"/>
                  </a:lnTo>
                  <a:lnTo>
                    <a:pt x="462" y="40"/>
                  </a:lnTo>
                  <a:lnTo>
                    <a:pt x="462" y="31"/>
                  </a:lnTo>
                  <a:lnTo>
                    <a:pt x="462" y="23"/>
                  </a:lnTo>
                  <a:lnTo>
                    <a:pt x="461" y="17"/>
                  </a:lnTo>
                  <a:lnTo>
                    <a:pt x="461" y="9"/>
                  </a:lnTo>
                  <a:lnTo>
                    <a:pt x="449" y="9"/>
                  </a:lnTo>
                  <a:lnTo>
                    <a:pt x="440" y="9"/>
                  </a:lnTo>
                  <a:lnTo>
                    <a:pt x="428" y="9"/>
                  </a:lnTo>
                  <a:lnTo>
                    <a:pt x="417" y="9"/>
                  </a:lnTo>
                  <a:lnTo>
                    <a:pt x="405" y="9"/>
                  </a:lnTo>
                  <a:lnTo>
                    <a:pt x="395" y="9"/>
                  </a:lnTo>
                  <a:lnTo>
                    <a:pt x="384" y="9"/>
                  </a:lnTo>
                  <a:lnTo>
                    <a:pt x="373" y="9"/>
                  </a:lnTo>
                  <a:lnTo>
                    <a:pt x="356" y="9"/>
                  </a:lnTo>
                  <a:lnTo>
                    <a:pt x="342" y="7"/>
                  </a:lnTo>
                  <a:lnTo>
                    <a:pt x="325" y="7"/>
                  </a:lnTo>
                  <a:lnTo>
                    <a:pt x="309" y="5"/>
                  </a:lnTo>
                  <a:lnTo>
                    <a:pt x="293" y="5"/>
                  </a:lnTo>
                  <a:lnTo>
                    <a:pt x="278" y="5"/>
                  </a:lnTo>
                  <a:lnTo>
                    <a:pt x="262" y="4"/>
                  </a:lnTo>
                  <a:lnTo>
                    <a:pt x="245" y="4"/>
                  </a:lnTo>
                  <a:lnTo>
                    <a:pt x="219" y="2"/>
                  </a:lnTo>
                  <a:lnTo>
                    <a:pt x="188" y="0"/>
                  </a:lnTo>
                  <a:lnTo>
                    <a:pt x="154" y="0"/>
                  </a:lnTo>
                  <a:lnTo>
                    <a:pt x="119" y="0"/>
                  </a:lnTo>
                  <a:lnTo>
                    <a:pt x="85" y="2"/>
                  </a:lnTo>
                  <a:lnTo>
                    <a:pt x="54" y="4"/>
                  </a:lnTo>
                  <a:lnTo>
                    <a:pt x="28" y="9"/>
                  </a:lnTo>
                  <a:lnTo>
                    <a:pt x="7" y="15"/>
                  </a:lnTo>
                  <a:lnTo>
                    <a:pt x="2" y="22"/>
                  </a:lnTo>
                  <a:lnTo>
                    <a:pt x="0" y="28"/>
                  </a:lnTo>
                  <a:lnTo>
                    <a:pt x="3" y="36"/>
                  </a:lnTo>
                  <a:lnTo>
                    <a:pt x="13" y="41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" name="Freeform 112"/>
            <p:cNvSpPr>
              <a:spLocks/>
            </p:cNvSpPr>
            <p:nvPr/>
          </p:nvSpPr>
          <p:spPr bwMode="auto">
            <a:xfrm>
              <a:off x="1060451" y="2717800"/>
              <a:ext cx="366713" cy="31750"/>
            </a:xfrm>
            <a:custGeom>
              <a:avLst/>
              <a:gdLst>
                <a:gd name="T0" fmla="*/ 13 w 460"/>
                <a:gd name="T1" fmla="*/ 33 h 39"/>
                <a:gd name="T2" fmla="*/ 41 w 460"/>
                <a:gd name="T3" fmla="*/ 36 h 39"/>
                <a:gd name="T4" fmla="*/ 65 w 460"/>
                <a:gd name="T5" fmla="*/ 39 h 39"/>
                <a:gd name="T6" fmla="*/ 88 w 460"/>
                <a:gd name="T7" fmla="*/ 39 h 39"/>
                <a:gd name="T8" fmla="*/ 111 w 460"/>
                <a:gd name="T9" fmla="*/ 39 h 39"/>
                <a:gd name="T10" fmla="*/ 132 w 460"/>
                <a:gd name="T11" fmla="*/ 39 h 39"/>
                <a:gd name="T12" fmla="*/ 157 w 460"/>
                <a:gd name="T13" fmla="*/ 39 h 39"/>
                <a:gd name="T14" fmla="*/ 184 w 460"/>
                <a:gd name="T15" fmla="*/ 38 h 39"/>
                <a:gd name="T16" fmla="*/ 217 w 460"/>
                <a:gd name="T17" fmla="*/ 38 h 39"/>
                <a:gd name="T18" fmla="*/ 235 w 460"/>
                <a:gd name="T19" fmla="*/ 38 h 39"/>
                <a:gd name="T20" fmla="*/ 255 w 460"/>
                <a:gd name="T21" fmla="*/ 36 h 39"/>
                <a:gd name="T22" fmla="*/ 274 w 460"/>
                <a:gd name="T23" fmla="*/ 36 h 39"/>
                <a:gd name="T24" fmla="*/ 295 w 460"/>
                <a:gd name="T25" fmla="*/ 35 h 39"/>
                <a:gd name="T26" fmla="*/ 315 w 460"/>
                <a:gd name="T27" fmla="*/ 33 h 39"/>
                <a:gd name="T28" fmla="*/ 336 w 460"/>
                <a:gd name="T29" fmla="*/ 33 h 39"/>
                <a:gd name="T30" fmla="*/ 356 w 460"/>
                <a:gd name="T31" fmla="*/ 31 h 39"/>
                <a:gd name="T32" fmla="*/ 376 w 460"/>
                <a:gd name="T33" fmla="*/ 31 h 39"/>
                <a:gd name="T34" fmla="*/ 460 w 460"/>
                <a:gd name="T35" fmla="*/ 31 h 39"/>
                <a:gd name="T36" fmla="*/ 459 w 460"/>
                <a:gd name="T37" fmla="*/ 7 h 39"/>
                <a:gd name="T38" fmla="*/ 371 w 460"/>
                <a:gd name="T39" fmla="*/ 7 h 39"/>
                <a:gd name="T40" fmla="*/ 243 w 460"/>
                <a:gd name="T41" fmla="*/ 2 h 39"/>
                <a:gd name="T42" fmla="*/ 217 w 460"/>
                <a:gd name="T43" fmla="*/ 0 h 39"/>
                <a:gd name="T44" fmla="*/ 186 w 460"/>
                <a:gd name="T45" fmla="*/ 0 h 39"/>
                <a:gd name="T46" fmla="*/ 152 w 460"/>
                <a:gd name="T47" fmla="*/ 0 h 39"/>
                <a:gd name="T48" fmla="*/ 117 w 460"/>
                <a:gd name="T49" fmla="*/ 0 h 39"/>
                <a:gd name="T50" fmla="*/ 85 w 460"/>
                <a:gd name="T51" fmla="*/ 0 h 39"/>
                <a:gd name="T52" fmla="*/ 54 w 460"/>
                <a:gd name="T53" fmla="*/ 4 h 39"/>
                <a:gd name="T54" fmla="*/ 28 w 460"/>
                <a:gd name="T55" fmla="*/ 5 h 39"/>
                <a:gd name="T56" fmla="*/ 6 w 460"/>
                <a:gd name="T57" fmla="*/ 10 h 39"/>
                <a:gd name="T58" fmla="*/ 1 w 460"/>
                <a:gd name="T59" fmla="*/ 17 h 39"/>
                <a:gd name="T60" fmla="*/ 0 w 460"/>
                <a:gd name="T61" fmla="*/ 23 h 39"/>
                <a:gd name="T62" fmla="*/ 3 w 460"/>
                <a:gd name="T63" fmla="*/ 28 h 39"/>
                <a:gd name="T64" fmla="*/ 13 w 460"/>
                <a:gd name="T65" fmla="*/ 33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60" h="39">
                  <a:moveTo>
                    <a:pt x="13" y="33"/>
                  </a:moveTo>
                  <a:lnTo>
                    <a:pt x="41" y="36"/>
                  </a:lnTo>
                  <a:lnTo>
                    <a:pt x="65" y="39"/>
                  </a:lnTo>
                  <a:lnTo>
                    <a:pt x="88" y="39"/>
                  </a:lnTo>
                  <a:lnTo>
                    <a:pt x="111" y="39"/>
                  </a:lnTo>
                  <a:lnTo>
                    <a:pt x="132" y="39"/>
                  </a:lnTo>
                  <a:lnTo>
                    <a:pt x="157" y="39"/>
                  </a:lnTo>
                  <a:lnTo>
                    <a:pt x="184" y="38"/>
                  </a:lnTo>
                  <a:lnTo>
                    <a:pt x="217" y="38"/>
                  </a:lnTo>
                  <a:lnTo>
                    <a:pt x="235" y="38"/>
                  </a:lnTo>
                  <a:lnTo>
                    <a:pt x="255" y="36"/>
                  </a:lnTo>
                  <a:lnTo>
                    <a:pt x="274" y="36"/>
                  </a:lnTo>
                  <a:lnTo>
                    <a:pt x="295" y="35"/>
                  </a:lnTo>
                  <a:lnTo>
                    <a:pt x="315" y="33"/>
                  </a:lnTo>
                  <a:lnTo>
                    <a:pt x="336" y="33"/>
                  </a:lnTo>
                  <a:lnTo>
                    <a:pt x="356" y="31"/>
                  </a:lnTo>
                  <a:lnTo>
                    <a:pt x="376" y="31"/>
                  </a:lnTo>
                  <a:lnTo>
                    <a:pt x="460" y="31"/>
                  </a:lnTo>
                  <a:lnTo>
                    <a:pt x="459" y="7"/>
                  </a:lnTo>
                  <a:lnTo>
                    <a:pt x="371" y="7"/>
                  </a:lnTo>
                  <a:lnTo>
                    <a:pt x="243" y="2"/>
                  </a:lnTo>
                  <a:lnTo>
                    <a:pt x="217" y="0"/>
                  </a:lnTo>
                  <a:lnTo>
                    <a:pt x="186" y="0"/>
                  </a:lnTo>
                  <a:lnTo>
                    <a:pt x="152" y="0"/>
                  </a:lnTo>
                  <a:lnTo>
                    <a:pt x="117" y="0"/>
                  </a:lnTo>
                  <a:lnTo>
                    <a:pt x="85" y="0"/>
                  </a:lnTo>
                  <a:lnTo>
                    <a:pt x="54" y="4"/>
                  </a:lnTo>
                  <a:lnTo>
                    <a:pt x="28" y="5"/>
                  </a:lnTo>
                  <a:lnTo>
                    <a:pt x="6" y="10"/>
                  </a:lnTo>
                  <a:lnTo>
                    <a:pt x="1" y="17"/>
                  </a:lnTo>
                  <a:lnTo>
                    <a:pt x="0" y="23"/>
                  </a:lnTo>
                  <a:lnTo>
                    <a:pt x="3" y="28"/>
                  </a:lnTo>
                  <a:lnTo>
                    <a:pt x="13" y="3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" name="Freeform 113"/>
            <p:cNvSpPr>
              <a:spLocks/>
            </p:cNvSpPr>
            <p:nvPr/>
          </p:nvSpPr>
          <p:spPr bwMode="auto">
            <a:xfrm>
              <a:off x="1641476" y="2098675"/>
              <a:ext cx="88900" cy="87313"/>
            </a:xfrm>
            <a:custGeom>
              <a:avLst/>
              <a:gdLst>
                <a:gd name="T0" fmla="*/ 0 w 111"/>
                <a:gd name="T1" fmla="*/ 101 h 111"/>
                <a:gd name="T2" fmla="*/ 101 w 111"/>
                <a:gd name="T3" fmla="*/ 0 h 111"/>
                <a:gd name="T4" fmla="*/ 111 w 111"/>
                <a:gd name="T5" fmla="*/ 9 h 111"/>
                <a:gd name="T6" fmla="*/ 11 w 111"/>
                <a:gd name="T7" fmla="*/ 111 h 111"/>
                <a:gd name="T8" fmla="*/ 0 w 111"/>
                <a:gd name="T9" fmla="*/ 101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" h="111">
                  <a:moveTo>
                    <a:pt x="0" y="101"/>
                  </a:moveTo>
                  <a:lnTo>
                    <a:pt x="101" y="0"/>
                  </a:lnTo>
                  <a:lnTo>
                    <a:pt x="111" y="9"/>
                  </a:lnTo>
                  <a:lnTo>
                    <a:pt x="11" y="111"/>
                  </a:lnTo>
                  <a:lnTo>
                    <a:pt x="0" y="101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" name="Freeform 114"/>
            <p:cNvSpPr>
              <a:spLocks/>
            </p:cNvSpPr>
            <p:nvPr/>
          </p:nvSpPr>
          <p:spPr bwMode="auto">
            <a:xfrm>
              <a:off x="1379538" y="1846263"/>
              <a:ext cx="322263" cy="320675"/>
            </a:xfrm>
            <a:custGeom>
              <a:avLst/>
              <a:gdLst>
                <a:gd name="T0" fmla="*/ 0 w 407"/>
                <a:gd name="T1" fmla="*/ 70 h 405"/>
                <a:gd name="T2" fmla="*/ 8 w 407"/>
                <a:gd name="T3" fmla="*/ 103 h 405"/>
                <a:gd name="T4" fmla="*/ 16 w 407"/>
                <a:gd name="T5" fmla="*/ 129 h 405"/>
                <a:gd name="T6" fmla="*/ 29 w 407"/>
                <a:gd name="T7" fmla="*/ 154 h 405"/>
                <a:gd name="T8" fmla="*/ 42 w 407"/>
                <a:gd name="T9" fmla="*/ 177 h 405"/>
                <a:gd name="T10" fmla="*/ 59 w 407"/>
                <a:gd name="T11" fmla="*/ 196 h 405"/>
                <a:gd name="T12" fmla="*/ 78 w 407"/>
                <a:gd name="T13" fmla="*/ 216 h 405"/>
                <a:gd name="T14" fmla="*/ 100 w 407"/>
                <a:gd name="T15" fmla="*/ 237 h 405"/>
                <a:gd name="T16" fmla="*/ 124 w 407"/>
                <a:gd name="T17" fmla="*/ 258 h 405"/>
                <a:gd name="T18" fmla="*/ 140 w 407"/>
                <a:gd name="T19" fmla="*/ 268 h 405"/>
                <a:gd name="T20" fmla="*/ 158 w 407"/>
                <a:gd name="T21" fmla="*/ 280 h 405"/>
                <a:gd name="T22" fmla="*/ 175 w 407"/>
                <a:gd name="T23" fmla="*/ 289 h 405"/>
                <a:gd name="T24" fmla="*/ 193 w 407"/>
                <a:gd name="T25" fmla="*/ 301 h 405"/>
                <a:gd name="T26" fmla="*/ 211 w 407"/>
                <a:gd name="T27" fmla="*/ 312 h 405"/>
                <a:gd name="T28" fmla="*/ 229 w 407"/>
                <a:gd name="T29" fmla="*/ 324 h 405"/>
                <a:gd name="T30" fmla="*/ 247 w 407"/>
                <a:gd name="T31" fmla="*/ 333 h 405"/>
                <a:gd name="T32" fmla="*/ 265 w 407"/>
                <a:gd name="T33" fmla="*/ 345 h 405"/>
                <a:gd name="T34" fmla="*/ 323 w 407"/>
                <a:gd name="T35" fmla="*/ 405 h 405"/>
                <a:gd name="T36" fmla="*/ 407 w 407"/>
                <a:gd name="T37" fmla="*/ 319 h 405"/>
                <a:gd name="T38" fmla="*/ 345 w 407"/>
                <a:gd name="T39" fmla="*/ 257 h 405"/>
                <a:gd name="T40" fmla="*/ 270 w 407"/>
                <a:gd name="T41" fmla="*/ 150 h 405"/>
                <a:gd name="T42" fmla="*/ 255 w 407"/>
                <a:gd name="T43" fmla="*/ 126 h 405"/>
                <a:gd name="T44" fmla="*/ 235 w 407"/>
                <a:gd name="T45" fmla="*/ 100 h 405"/>
                <a:gd name="T46" fmla="*/ 211 w 407"/>
                <a:gd name="T47" fmla="*/ 72 h 405"/>
                <a:gd name="T48" fmla="*/ 185 w 407"/>
                <a:gd name="T49" fmla="*/ 48 h 405"/>
                <a:gd name="T50" fmla="*/ 155 w 407"/>
                <a:gd name="T51" fmla="*/ 25 h 405"/>
                <a:gd name="T52" fmla="*/ 126 w 407"/>
                <a:gd name="T53" fmla="*/ 10 h 405"/>
                <a:gd name="T54" fmla="*/ 93 w 407"/>
                <a:gd name="T55" fmla="*/ 0 h 405"/>
                <a:gd name="T56" fmla="*/ 62 w 407"/>
                <a:gd name="T57" fmla="*/ 2 h 405"/>
                <a:gd name="T58" fmla="*/ 47 w 407"/>
                <a:gd name="T59" fmla="*/ 5 h 405"/>
                <a:gd name="T60" fmla="*/ 36 w 407"/>
                <a:gd name="T61" fmla="*/ 10 h 405"/>
                <a:gd name="T62" fmla="*/ 25 w 407"/>
                <a:gd name="T63" fmla="*/ 17 h 405"/>
                <a:gd name="T64" fmla="*/ 16 w 407"/>
                <a:gd name="T65" fmla="*/ 25 h 405"/>
                <a:gd name="T66" fmla="*/ 10 w 407"/>
                <a:gd name="T67" fmla="*/ 33 h 405"/>
                <a:gd name="T68" fmla="*/ 5 w 407"/>
                <a:gd name="T69" fmla="*/ 44 h 405"/>
                <a:gd name="T70" fmla="*/ 2 w 407"/>
                <a:gd name="T71" fmla="*/ 57 h 405"/>
                <a:gd name="T72" fmla="*/ 0 w 407"/>
                <a:gd name="T73" fmla="*/ 70 h 4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07" h="405">
                  <a:moveTo>
                    <a:pt x="0" y="70"/>
                  </a:moveTo>
                  <a:lnTo>
                    <a:pt x="8" y="103"/>
                  </a:lnTo>
                  <a:lnTo>
                    <a:pt x="16" y="129"/>
                  </a:lnTo>
                  <a:lnTo>
                    <a:pt x="29" y="154"/>
                  </a:lnTo>
                  <a:lnTo>
                    <a:pt x="42" y="177"/>
                  </a:lnTo>
                  <a:lnTo>
                    <a:pt x="59" y="196"/>
                  </a:lnTo>
                  <a:lnTo>
                    <a:pt x="78" y="216"/>
                  </a:lnTo>
                  <a:lnTo>
                    <a:pt x="100" y="237"/>
                  </a:lnTo>
                  <a:lnTo>
                    <a:pt x="124" y="258"/>
                  </a:lnTo>
                  <a:lnTo>
                    <a:pt x="140" y="268"/>
                  </a:lnTo>
                  <a:lnTo>
                    <a:pt x="158" y="280"/>
                  </a:lnTo>
                  <a:lnTo>
                    <a:pt x="175" y="289"/>
                  </a:lnTo>
                  <a:lnTo>
                    <a:pt x="193" y="301"/>
                  </a:lnTo>
                  <a:lnTo>
                    <a:pt x="211" y="312"/>
                  </a:lnTo>
                  <a:lnTo>
                    <a:pt x="229" y="324"/>
                  </a:lnTo>
                  <a:lnTo>
                    <a:pt x="247" y="333"/>
                  </a:lnTo>
                  <a:lnTo>
                    <a:pt x="265" y="345"/>
                  </a:lnTo>
                  <a:lnTo>
                    <a:pt x="323" y="405"/>
                  </a:lnTo>
                  <a:lnTo>
                    <a:pt x="407" y="319"/>
                  </a:lnTo>
                  <a:lnTo>
                    <a:pt x="345" y="257"/>
                  </a:lnTo>
                  <a:lnTo>
                    <a:pt x="270" y="150"/>
                  </a:lnTo>
                  <a:lnTo>
                    <a:pt x="255" y="126"/>
                  </a:lnTo>
                  <a:lnTo>
                    <a:pt x="235" y="100"/>
                  </a:lnTo>
                  <a:lnTo>
                    <a:pt x="211" y="72"/>
                  </a:lnTo>
                  <a:lnTo>
                    <a:pt x="185" y="48"/>
                  </a:lnTo>
                  <a:lnTo>
                    <a:pt x="155" y="25"/>
                  </a:lnTo>
                  <a:lnTo>
                    <a:pt x="126" y="10"/>
                  </a:lnTo>
                  <a:lnTo>
                    <a:pt x="93" y="0"/>
                  </a:lnTo>
                  <a:lnTo>
                    <a:pt x="62" y="2"/>
                  </a:lnTo>
                  <a:lnTo>
                    <a:pt x="47" y="5"/>
                  </a:lnTo>
                  <a:lnTo>
                    <a:pt x="36" y="10"/>
                  </a:lnTo>
                  <a:lnTo>
                    <a:pt x="25" y="17"/>
                  </a:lnTo>
                  <a:lnTo>
                    <a:pt x="16" y="25"/>
                  </a:lnTo>
                  <a:lnTo>
                    <a:pt x="10" y="33"/>
                  </a:lnTo>
                  <a:lnTo>
                    <a:pt x="5" y="44"/>
                  </a:lnTo>
                  <a:lnTo>
                    <a:pt x="2" y="57"/>
                  </a:lnTo>
                  <a:lnTo>
                    <a:pt x="0" y="7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" name="Freeform 115"/>
            <p:cNvSpPr>
              <a:spLocks/>
            </p:cNvSpPr>
            <p:nvPr/>
          </p:nvSpPr>
          <p:spPr bwMode="auto">
            <a:xfrm>
              <a:off x="1385888" y="1854200"/>
              <a:ext cx="306388" cy="303213"/>
            </a:xfrm>
            <a:custGeom>
              <a:avLst/>
              <a:gdLst>
                <a:gd name="T0" fmla="*/ 0 w 385"/>
                <a:gd name="T1" fmla="*/ 49 h 384"/>
                <a:gd name="T2" fmla="*/ 11 w 385"/>
                <a:gd name="T3" fmla="*/ 78 h 384"/>
                <a:gd name="T4" fmla="*/ 23 w 385"/>
                <a:gd name="T5" fmla="*/ 105 h 384"/>
                <a:gd name="T6" fmla="*/ 36 w 385"/>
                <a:gd name="T7" fmla="*/ 127 h 384"/>
                <a:gd name="T8" fmla="*/ 50 w 385"/>
                <a:gd name="T9" fmla="*/ 149 h 384"/>
                <a:gd name="T10" fmla="*/ 67 w 385"/>
                <a:gd name="T11" fmla="*/ 168 h 384"/>
                <a:gd name="T12" fmla="*/ 86 w 385"/>
                <a:gd name="T13" fmla="*/ 188 h 384"/>
                <a:gd name="T14" fmla="*/ 108 w 385"/>
                <a:gd name="T15" fmla="*/ 207 h 384"/>
                <a:gd name="T16" fmla="*/ 132 w 385"/>
                <a:gd name="T17" fmla="*/ 230 h 384"/>
                <a:gd name="T18" fmla="*/ 148 w 385"/>
                <a:gd name="T19" fmla="*/ 240 h 384"/>
                <a:gd name="T20" fmla="*/ 165 w 385"/>
                <a:gd name="T21" fmla="*/ 252 h 384"/>
                <a:gd name="T22" fmla="*/ 181 w 385"/>
                <a:gd name="T23" fmla="*/ 263 h 384"/>
                <a:gd name="T24" fmla="*/ 199 w 385"/>
                <a:gd name="T25" fmla="*/ 274 h 384"/>
                <a:gd name="T26" fmla="*/ 215 w 385"/>
                <a:gd name="T27" fmla="*/ 286 h 384"/>
                <a:gd name="T28" fmla="*/ 232 w 385"/>
                <a:gd name="T29" fmla="*/ 297 h 384"/>
                <a:gd name="T30" fmla="*/ 248 w 385"/>
                <a:gd name="T31" fmla="*/ 310 h 384"/>
                <a:gd name="T32" fmla="*/ 264 w 385"/>
                <a:gd name="T33" fmla="*/ 322 h 384"/>
                <a:gd name="T34" fmla="*/ 325 w 385"/>
                <a:gd name="T35" fmla="*/ 384 h 384"/>
                <a:gd name="T36" fmla="*/ 385 w 385"/>
                <a:gd name="T37" fmla="*/ 318 h 384"/>
                <a:gd name="T38" fmla="*/ 323 w 385"/>
                <a:gd name="T39" fmla="*/ 256 h 384"/>
                <a:gd name="T40" fmla="*/ 245 w 385"/>
                <a:gd name="T41" fmla="*/ 155 h 384"/>
                <a:gd name="T42" fmla="*/ 228 w 385"/>
                <a:gd name="T43" fmla="*/ 132 h 384"/>
                <a:gd name="T44" fmla="*/ 209 w 385"/>
                <a:gd name="T45" fmla="*/ 108 h 384"/>
                <a:gd name="T46" fmla="*/ 184 w 385"/>
                <a:gd name="T47" fmla="*/ 80 h 384"/>
                <a:gd name="T48" fmla="*/ 158 w 385"/>
                <a:gd name="T49" fmla="*/ 56 h 384"/>
                <a:gd name="T50" fmla="*/ 130 w 385"/>
                <a:gd name="T51" fmla="*/ 33 h 384"/>
                <a:gd name="T52" fmla="*/ 101 w 385"/>
                <a:gd name="T53" fmla="*/ 15 h 384"/>
                <a:gd name="T54" fmla="*/ 73 w 385"/>
                <a:gd name="T55" fmla="*/ 3 h 384"/>
                <a:gd name="T56" fmla="*/ 46 w 385"/>
                <a:gd name="T57" fmla="*/ 0 h 384"/>
                <a:gd name="T58" fmla="*/ 28 w 385"/>
                <a:gd name="T59" fmla="*/ 3 h 384"/>
                <a:gd name="T60" fmla="*/ 13 w 385"/>
                <a:gd name="T61" fmla="*/ 13 h 384"/>
                <a:gd name="T62" fmla="*/ 3 w 385"/>
                <a:gd name="T63" fmla="*/ 28 h 384"/>
                <a:gd name="T64" fmla="*/ 0 w 385"/>
                <a:gd name="T65" fmla="*/ 49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5" h="384">
                  <a:moveTo>
                    <a:pt x="0" y="49"/>
                  </a:moveTo>
                  <a:lnTo>
                    <a:pt x="11" y="78"/>
                  </a:lnTo>
                  <a:lnTo>
                    <a:pt x="23" y="105"/>
                  </a:lnTo>
                  <a:lnTo>
                    <a:pt x="36" y="127"/>
                  </a:lnTo>
                  <a:lnTo>
                    <a:pt x="50" y="149"/>
                  </a:lnTo>
                  <a:lnTo>
                    <a:pt x="67" y="168"/>
                  </a:lnTo>
                  <a:lnTo>
                    <a:pt x="86" y="188"/>
                  </a:lnTo>
                  <a:lnTo>
                    <a:pt x="108" y="207"/>
                  </a:lnTo>
                  <a:lnTo>
                    <a:pt x="132" y="230"/>
                  </a:lnTo>
                  <a:lnTo>
                    <a:pt x="148" y="240"/>
                  </a:lnTo>
                  <a:lnTo>
                    <a:pt x="165" y="252"/>
                  </a:lnTo>
                  <a:lnTo>
                    <a:pt x="181" y="263"/>
                  </a:lnTo>
                  <a:lnTo>
                    <a:pt x="199" y="274"/>
                  </a:lnTo>
                  <a:lnTo>
                    <a:pt x="215" y="286"/>
                  </a:lnTo>
                  <a:lnTo>
                    <a:pt x="232" y="297"/>
                  </a:lnTo>
                  <a:lnTo>
                    <a:pt x="248" y="310"/>
                  </a:lnTo>
                  <a:lnTo>
                    <a:pt x="264" y="322"/>
                  </a:lnTo>
                  <a:lnTo>
                    <a:pt x="325" y="384"/>
                  </a:lnTo>
                  <a:lnTo>
                    <a:pt x="385" y="318"/>
                  </a:lnTo>
                  <a:lnTo>
                    <a:pt x="323" y="256"/>
                  </a:lnTo>
                  <a:lnTo>
                    <a:pt x="245" y="155"/>
                  </a:lnTo>
                  <a:lnTo>
                    <a:pt x="228" y="132"/>
                  </a:lnTo>
                  <a:lnTo>
                    <a:pt x="209" y="108"/>
                  </a:lnTo>
                  <a:lnTo>
                    <a:pt x="184" y="80"/>
                  </a:lnTo>
                  <a:lnTo>
                    <a:pt x="158" y="56"/>
                  </a:lnTo>
                  <a:lnTo>
                    <a:pt x="130" y="33"/>
                  </a:lnTo>
                  <a:lnTo>
                    <a:pt x="101" y="15"/>
                  </a:lnTo>
                  <a:lnTo>
                    <a:pt x="73" y="3"/>
                  </a:lnTo>
                  <a:lnTo>
                    <a:pt x="46" y="0"/>
                  </a:lnTo>
                  <a:lnTo>
                    <a:pt x="28" y="3"/>
                  </a:lnTo>
                  <a:lnTo>
                    <a:pt x="13" y="13"/>
                  </a:lnTo>
                  <a:lnTo>
                    <a:pt x="3" y="28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" name="Freeform 116"/>
            <p:cNvSpPr>
              <a:spLocks/>
            </p:cNvSpPr>
            <p:nvPr/>
          </p:nvSpPr>
          <p:spPr bwMode="auto">
            <a:xfrm>
              <a:off x="1389063" y="1854200"/>
              <a:ext cx="301625" cy="301625"/>
            </a:xfrm>
            <a:custGeom>
              <a:avLst/>
              <a:gdLst>
                <a:gd name="T0" fmla="*/ 0 w 381"/>
                <a:gd name="T1" fmla="*/ 47 h 379"/>
                <a:gd name="T2" fmla="*/ 12 w 381"/>
                <a:gd name="T3" fmla="*/ 75 h 379"/>
                <a:gd name="T4" fmla="*/ 23 w 381"/>
                <a:gd name="T5" fmla="*/ 101 h 379"/>
                <a:gd name="T6" fmla="*/ 38 w 381"/>
                <a:gd name="T7" fmla="*/ 122 h 379"/>
                <a:gd name="T8" fmla="*/ 52 w 381"/>
                <a:gd name="T9" fmla="*/ 143 h 379"/>
                <a:gd name="T10" fmla="*/ 69 w 381"/>
                <a:gd name="T11" fmla="*/ 163 h 379"/>
                <a:gd name="T12" fmla="*/ 88 w 381"/>
                <a:gd name="T13" fmla="*/ 183 h 379"/>
                <a:gd name="T14" fmla="*/ 110 w 381"/>
                <a:gd name="T15" fmla="*/ 202 h 379"/>
                <a:gd name="T16" fmla="*/ 134 w 381"/>
                <a:gd name="T17" fmla="*/ 225 h 379"/>
                <a:gd name="T18" fmla="*/ 150 w 381"/>
                <a:gd name="T19" fmla="*/ 235 h 379"/>
                <a:gd name="T20" fmla="*/ 165 w 381"/>
                <a:gd name="T21" fmla="*/ 246 h 379"/>
                <a:gd name="T22" fmla="*/ 181 w 381"/>
                <a:gd name="T23" fmla="*/ 258 h 379"/>
                <a:gd name="T24" fmla="*/ 199 w 381"/>
                <a:gd name="T25" fmla="*/ 271 h 379"/>
                <a:gd name="T26" fmla="*/ 216 w 381"/>
                <a:gd name="T27" fmla="*/ 282 h 379"/>
                <a:gd name="T28" fmla="*/ 232 w 381"/>
                <a:gd name="T29" fmla="*/ 295 h 379"/>
                <a:gd name="T30" fmla="*/ 248 w 381"/>
                <a:gd name="T31" fmla="*/ 307 h 379"/>
                <a:gd name="T32" fmla="*/ 265 w 381"/>
                <a:gd name="T33" fmla="*/ 318 h 379"/>
                <a:gd name="T34" fmla="*/ 273 w 381"/>
                <a:gd name="T35" fmla="*/ 326 h 379"/>
                <a:gd name="T36" fmla="*/ 279 w 381"/>
                <a:gd name="T37" fmla="*/ 334 h 379"/>
                <a:gd name="T38" fmla="*/ 288 w 381"/>
                <a:gd name="T39" fmla="*/ 341 h 379"/>
                <a:gd name="T40" fmla="*/ 296 w 381"/>
                <a:gd name="T41" fmla="*/ 349 h 379"/>
                <a:gd name="T42" fmla="*/ 302 w 381"/>
                <a:gd name="T43" fmla="*/ 356 h 379"/>
                <a:gd name="T44" fmla="*/ 310 w 381"/>
                <a:gd name="T45" fmla="*/ 364 h 379"/>
                <a:gd name="T46" fmla="*/ 317 w 381"/>
                <a:gd name="T47" fmla="*/ 370 h 379"/>
                <a:gd name="T48" fmla="*/ 325 w 381"/>
                <a:gd name="T49" fmla="*/ 379 h 379"/>
                <a:gd name="T50" fmla="*/ 332 w 381"/>
                <a:gd name="T51" fmla="*/ 370 h 379"/>
                <a:gd name="T52" fmla="*/ 338 w 381"/>
                <a:gd name="T53" fmla="*/ 364 h 379"/>
                <a:gd name="T54" fmla="*/ 346 w 381"/>
                <a:gd name="T55" fmla="*/ 356 h 379"/>
                <a:gd name="T56" fmla="*/ 353 w 381"/>
                <a:gd name="T57" fmla="*/ 349 h 379"/>
                <a:gd name="T58" fmla="*/ 359 w 381"/>
                <a:gd name="T59" fmla="*/ 341 h 379"/>
                <a:gd name="T60" fmla="*/ 368 w 381"/>
                <a:gd name="T61" fmla="*/ 334 h 379"/>
                <a:gd name="T62" fmla="*/ 374 w 381"/>
                <a:gd name="T63" fmla="*/ 326 h 379"/>
                <a:gd name="T64" fmla="*/ 381 w 381"/>
                <a:gd name="T65" fmla="*/ 320 h 379"/>
                <a:gd name="T66" fmla="*/ 372 w 381"/>
                <a:gd name="T67" fmla="*/ 312 h 379"/>
                <a:gd name="T68" fmla="*/ 364 w 381"/>
                <a:gd name="T69" fmla="*/ 303 h 379"/>
                <a:gd name="T70" fmla="*/ 358 w 381"/>
                <a:gd name="T71" fmla="*/ 295 h 379"/>
                <a:gd name="T72" fmla="*/ 350 w 381"/>
                <a:gd name="T73" fmla="*/ 287 h 379"/>
                <a:gd name="T74" fmla="*/ 341 w 381"/>
                <a:gd name="T75" fmla="*/ 279 h 379"/>
                <a:gd name="T76" fmla="*/ 335 w 381"/>
                <a:gd name="T77" fmla="*/ 271 h 379"/>
                <a:gd name="T78" fmla="*/ 327 w 381"/>
                <a:gd name="T79" fmla="*/ 263 h 379"/>
                <a:gd name="T80" fmla="*/ 319 w 381"/>
                <a:gd name="T81" fmla="*/ 254 h 379"/>
                <a:gd name="T82" fmla="*/ 309 w 381"/>
                <a:gd name="T83" fmla="*/ 243 h 379"/>
                <a:gd name="T84" fmla="*/ 299 w 381"/>
                <a:gd name="T85" fmla="*/ 230 h 379"/>
                <a:gd name="T86" fmla="*/ 289 w 381"/>
                <a:gd name="T87" fmla="*/ 219 h 379"/>
                <a:gd name="T88" fmla="*/ 279 w 381"/>
                <a:gd name="T89" fmla="*/ 205 h 379"/>
                <a:gd name="T90" fmla="*/ 270 w 381"/>
                <a:gd name="T91" fmla="*/ 194 h 379"/>
                <a:gd name="T92" fmla="*/ 260 w 381"/>
                <a:gd name="T93" fmla="*/ 181 h 379"/>
                <a:gd name="T94" fmla="*/ 250 w 381"/>
                <a:gd name="T95" fmla="*/ 170 h 379"/>
                <a:gd name="T96" fmla="*/ 240 w 381"/>
                <a:gd name="T97" fmla="*/ 156 h 379"/>
                <a:gd name="T98" fmla="*/ 224 w 381"/>
                <a:gd name="T99" fmla="*/ 134 h 379"/>
                <a:gd name="T100" fmla="*/ 203 w 381"/>
                <a:gd name="T101" fmla="*/ 109 h 379"/>
                <a:gd name="T102" fmla="*/ 178 w 381"/>
                <a:gd name="T103" fmla="*/ 83 h 379"/>
                <a:gd name="T104" fmla="*/ 152 w 381"/>
                <a:gd name="T105" fmla="*/ 57 h 379"/>
                <a:gd name="T106" fmla="*/ 124 w 381"/>
                <a:gd name="T107" fmla="*/ 34 h 379"/>
                <a:gd name="T108" fmla="*/ 96 w 381"/>
                <a:gd name="T109" fmla="*/ 16 h 379"/>
                <a:gd name="T110" fmla="*/ 69 w 381"/>
                <a:gd name="T111" fmla="*/ 3 h 379"/>
                <a:gd name="T112" fmla="*/ 43 w 381"/>
                <a:gd name="T113" fmla="*/ 0 h 379"/>
                <a:gd name="T114" fmla="*/ 25 w 381"/>
                <a:gd name="T115" fmla="*/ 3 h 379"/>
                <a:gd name="T116" fmla="*/ 12 w 381"/>
                <a:gd name="T117" fmla="*/ 11 h 379"/>
                <a:gd name="T118" fmla="*/ 2 w 381"/>
                <a:gd name="T119" fmla="*/ 26 h 379"/>
                <a:gd name="T120" fmla="*/ 0 w 381"/>
                <a:gd name="T121" fmla="*/ 47 h 3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81" h="379">
                  <a:moveTo>
                    <a:pt x="0" y="47"/>
                  </a:moveTo>
                  <a:lnTo>
                    <a:pt x="12" y="75"/>
                  </a:lnTo>
                  <a:lnTo>
                    <a:pt x="23" y="101"/>
                  </a:lnTo>
                  <a:lnTo>
                    <a:pt x="38" y="122"/>
                  </a:lnTo>
                  <a:lnTo>
                    <a:pt x="52" y="143"/>
                  </a:lnTo>
                  <a:lnTo>
                    <a:pt x="69" y="163"/>
                  </a:lnTo>
                  <a:lnTo>
                    <a:pt x="88" y="183"/>
                  </a:lnTo>
                  <a:lnTo>
                    <a:pt x="110" y="202"/>
                  </a:lnTo>
                  <a:lnTo>
                    <a:pt x="134" y="225"/>
                  </a:lnTo>
                  <a:lnTo>
                    <a:pt x="150" y="235"/>
                  </a:lnTo>
                  <a:lnTo>
                    <a:pt x="165" y="246"/>
                  </a:lnTo>
                  <a:lnTo>
                    <a:pt x="181" y="258"/>
                  </a:lnTo>
                  <a:lnTo>
                    <a:pt x="199" y="271"/>
                  </a:lnTo>
                  <a:lnTo>
                    <a:pt x="216" y="282"/>
                  </a:lnTo>
                  <a:lnTo>
                    <a:pt x="232" y="295"/>
                  </a:lnTo>
                  <a:lnTo>
                    <a:pt x="248" y="307"/>
                  </a:lnTo>
                  <a:lnTo>
                    <a:pt x="265" y="318"/>
                  </a:lnTo>
                  <a:lnTo>
                    <a:pt x="273" y="326"/>
                  </a:lnTo>
                  <a:lnTo>
                    <a:pt x="279" y="334"/>
                  </a:lnTo>
                  <a:lnTo>
                    <a:pt x="288" y="341"/>
                  </a:lnTo>
                  <a:lnTo>
                    <a:pt x="296" y="349"/>
                  </a:lnTo>
                  <a:lnTo>
                    <a:pt x="302" y="356"/>
                  </a:lnTo>
                  <a:lnTo>
                    <a:pt x="310" y="364"/>
                  </a:lnTo>
                  <a:lnTo>
                    <a:pt x="317" y="370"/>
                  </a:lnTo>
                  <a:lnTo>
                    <a:pt x="325" y="379"/>
                  </a:lnTo>
                  <a:lnTo>
                    <a:pt x="332" y="370"/>
                  </a:lnTo>
                  <a:lnTo>
                    <a:pt x="338" y="364"/>
                  </a:lnTo>
                  <a:lnTo>
                    <a:pt x="346" y="356"/>
                  </a:lnTo>
                  <a:lnTo>
                    <a:pt x="353" y="349"/>
                  </a:lnTo>
                  <a:lnTo>
                    <a:pt x="359" y="341"/>
                  </a:lnTo>
                  <a:lnTo>
                    <a:pt x="368" y="334"/>
                  </a:lnTo>
                  <a:lnTo>
                    <a:pt x="374" y="326"/>
                  </a:lnTo>
                  <a:lnTo>
                    <a:pt x="381" y="320"/>
                  </a:lnTo>
                  <a:lnTo>
                    <a:pt x="372" y="312"/>
                  </a:lnTo>
                  <a:lnTo>
                    <a:pt x="364" y="303"/>
                  </a:lnTo>
                  <a:lnTo>
                    <a:pt x="358" y="295"/>
                  </a:lnTo>
                  <a:lnTo>
                    <a:pt x="350" y="287"/>
                  </a:lnTo>
                  <a:lnTo>
                    <a:pt x="341" y="279"/>
                  </a:lnTo>
                  <a:lnTo>
                    <a:pt x="335" y="271"/>
                  </a:lnTo>
                  <a:lnTo>
                    <a:pt x="327" y="263"/>
                  </a:lnTo>
                  <a:lnTo>
                    <a:pt x="319" y="254"/>
                  </a:lnTo>
                  <a:lnTo>
                    <a:pt x="309" y="243"/>
                  </a:lnTo>
                  <a:lnTo>
                    <a:pt x="299" y="230"/>
                  </a:lnTo>
                  <a:lnTo>
                    <a:pt x="289" y="219"/>
                  </a:lnTo>
                  <a:lnTo>
                    <a:pt x="279" y="205"/>
                  </a:lnTo>
                  <a:lnTo>
                    <a:pt x="270" y="194"/>
                  </a:lnTo>
                  <a:lnTo>
                    <a:pt x="260" y="181"/>
                  </a:lnTo>
                  <a:lnTo>
                    <a:pt x="250" y="170"/>
                  </a:lnTo>
                  <a:lnTo>
                    <a:pt x="240" y="156"/>
                  </a:lnTo>
                  <a:lnTo>
                    <a:pt x="224" y="134"/>
                  </a:lnTo>
                  <a:lnTo>
                    <a:pt x="203" y="109"/>
                  </a:lnTo>
                  <a:lnTo>
                    <a:pt x="178" y="83"/>
                  </a:lnTo>
                  <a:lnTo>
                    <a:pt x="152" y="57"/>
                  </a:lnTo>
                  <a:lnTo>
                    <a:pt x="124" y="34"/>
                  </a:lnTo>
                  <a:lnTo>
                    <a:pt x="96" y="16"/>
                  </a:lnTo>
                  <a:lnTo>
                    <a:pt x="69" y="3"/>
                  </a:lnTo>
                  <a:lnTo>
                    <a:pt x="43" y="0"/>
                  </a:lnTo>
                  <a:lnTo>
                    <a:pt x="25" y="3"/>
                  </a:lnTo>
                  <a:lnTo>
                    <a:pt x="12" y="11"/>
                  </a:lnTo>
                  <a:lnTo>
                    <a:pt x="2" y="26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" name="Freeform 117"/>
            <p:cNvSpPr>
              <a:spLocks/>
            </p:cNvSpPr>
            <p:nvPr/>
          </p:nvSpPr>
          <p:spPr bwMode="auto">
            <a:xfrm>
              <a:off x="1392238" y="1855788"/>
              <a:ext cx="298450" cy="298450"/>
            </a:xfrm>
            <a:custGeom>
              <a:avLst/>
              <a:gdLst>
                <a:gd name="T0" fmla="*/ 0 w 376"/>
                <a:gd name="T1" fmla="*/ 46 h 376"/>
                <a:gd name="T2" fmla="*/ 13 w 376"/>
                <a:gd name="T3" fmla="*/ 74 h 376"/>
                <a:gd name="T4" fmla="*/ 25 w 376"/>
                <a:gd name="T5" fmla="*/ 98 h 376"/>
                <a:gd name="T6" fmla="*/ 40 w 376"/>
                <a:gd name="T7" fmla="*/ 120 h 376"/>
                <a:gd name="T8" fmla="*/ 54 w 376"/>
                <a:gd name="T9" fmla="*/ 139 h 376"/>
                <a:gd name="T10" fmla="*/ 71 w 376"/>
                <a:gd name="T11" fmla="*/ 157 h 376"/>
                <a:gd name="T12" fmla="*/ 89 w 376"/>
                <a:gd name="T13" fmla="*/ 177 h 376"/>
                <a:gd name="T14" fmla="*/ 110 w 376"/>
                <a:gd name="T15" fmla="*/ 196 h 376"/>
                <a:gd name="T16" fmla="*/ 134 w 376"/>
                <a:gd name="T17" fmla="*/ 218 h 376"/>
                <a:gd name="T18" fmla="*/ 151 w 376"/>
                <a:gd name="T19" fmla="*/ 229 h 376"/>
                <a:gd name="T20" fmla="*/ 165 w 376"/>
                <a:gd name="T21" fmla="*/ 242 h 376"/>
                <a:gd name="T22" fmla="*/ 182 w 376"/>
                <a:gd name="T23" fmla="*/ 253 h 376"/>
                <a:gd name="T24" fmla="*/ 198 w 376"/>
                <a:gd name="T25" fmla="*/ 267 h 376"/>
                <a:gd name="T26" fmla="*/ 214 w 376"/>
                <a:gd name="T27" fmla="*/ 278 h 376"/>
                <a:gd name="T28" fmla="*/ 232 w 376"/>
                <a:gd name="T29" fmla="*/ 291 h 376"/>
                <a:gd name="T30" fmla="*/ 249 w 376"/>
                <a:gd name="T31" fmla="*/ 302 h 376"/>
                <a:gd name="T32" fmla="*/ 265 w 376"/>
                <a:gd name="T33" fmla="*/ 315 h 376"/>
                <a:gd name="T34" fmla="*/ 273 w 376"/>
                <a:gd name="T35" fmla="*/ 322 h 376"/>
                <a:gd name="T36" fmla="*/ 280 w 376"/>
                <a:gd name="T37" fmla="*/ 330 h 376"/>
                <a:gd name="T38" fmla="*/ 288 w 376"/>
                <a:gd name="T39" fmla="*/ 337 h 376"/>
                <a:gd name="T40" fmla="*/ 294 w 376"/>
                <a:gd name="T41" fmla="*/ 345 h 376"/>
                <a:gd name="T42" fmla="*/ 303 w 376"/>
                <a:gd name="T43" fmla="*/ 351 h 376"/>
                <a:gd name="T44" fmla="*/ 309 w 376"/>
                <a:gd name="T45" fmla="*/ 360 h 376"/>
                <a:gd name="T46" fmla="*/ 317 w 376"/>
                <a:gd name="T47" fmla="*/ 368 h 376"/>
                <a:gd name="T48" fmla="*/ 324 w 376"/>
                <a:gd name="T49" fmla="*/ 376 h 376"/>
                <a:gd name="T50" fmla="*/ 330 w 376"/>
                <a:gd name="T51" fmla="*/ 369 h 376"/>
                <a:gd name="T52" fmla="*/ 337 w 376"/>
                <a:gd name="T53" fmla="*/ 361 h 376"/>
                <a:gd name="T54" fmla="*/ 343 w 376"/>
                <a:gd name="T55" fmla="*/ 355 h 376"/>
                <a:gd name="T56" fmla="*/ 350 w 376"/>
                <a:gd name="T57" fmla="*/ 347 h 376"/>
                <a:gd name="T58" fmla="*/ 356 w 376"/>
                <a:gd name="T59" fmla="*/ 340 h 376"/>
                <a:gd name="T60" fmla="*/ 363 w 376"/>
                <a:gd name="T61" fmla="*/ 333 h 376"/>
                <a:gd name="T62" fmla="*/ 369 w 376"/>
                <a:gd name="T63" fmla="*/ 325 h 376"/>
                <a:gd name="T64" fmla="*/ 376 w 376"/>
                <a:gd name="T65" fmla="*/ 319 h 376"/>
                <a:gd name="T66" fmla="*/ 368 w 376"/>
                <a:gd name="T67" fmla="*/ 311 h 376"/>
                <a:gd name="T68" fmla="*/ 360 w 376"/>
                <a:gd name="T69" fmla="*/ 304 h 376"/>
                <a:gd name="T70" fmla="*/ 352 w 376"/>
                <a:gd name="T71" fmla="*/ 296 h 376"/>
                <a:gd name="T72" fmla="*/ 345 w 376"/>
                <a:gd name="T73" fmla="*/ 288 h 376"/>
                <a:gd name="T74" fmla="*/ 337 w 376"/>
                <a:gd name="T75" fmla="*/ 280 h 376"/>
                <a:gd name="T76" fmla="*/ 329 w 376"/>
                <a:gd name="T77" fmla="*/ 271 h 376"/>
                <a:gd name="T78" fmla="*/ 322 w 376"/>
                <a:gd name="T79" fmla="*/ 263 h 376"/>
                <a:gd name="T80" fmla="*/ 314 w 376"/>
                <a:gd name="T81" fmla="*/ 255 h 376"/>
                <a:gd name="T82" fmla="*/ 304 w 376"/>
                <a:gd name="T83" fmla="*/ 244 h 376"/>
                <a:gd name="T84" fmla="*/ 294 w 376"/>
                <a:gd name="T85" fmla="*/ 232 h 376"/>
                <a:gd name="T86" fmla="*/ 285 w 376"/>
                <a:gd name="T87" fmla="*/ 219 h 376"/>
                <a:gd name="T88" fmla="*/ 275 w 376"/>
                <a:gd name="T89" fmla="*/ 208 h 376"/>
                <a:gd name="T90" fmla="*/ 263 w 376"/>
                <a:gd name="T91" fmla="*/ 195 h 376"/>
                <a:gd name="T92" fmla="*/ 254 w 376"/>
                <a:gd name="T93" fmla="*/ 183 h 376"/>
                <a:gd name="T94" fmla="*/ 244 w 376"/>
                <a:gd name="T95" fmla="*/ 170 h 376"/>
                <a:gd name="T96" fmla="*/ 234 w 376"/>
                <a:gd name="T97" fmla="*/ 157 h 376"/>
                <a:gd name="T98" fmla="*/ 218 w 376"/>
                <a:gd name="T99" fmla="*/ 136 h 376"/>
                <a:gd name="T100" fmla="*/ 196 w 376"/>
                <a:gd name="T101" fmla="*/ 110 h 376"/>
                <a:gd name="T102" fmla="*/ 173 w 376"/>
                <a:gd name="T103" fmla="*/ 85 h 376"/>
                <a:gd name="T104" fmla="*/ 147 w 376"/>
                <a:gd name="T105" fmla="*/ 59 h 376"/>
                <a:gd name="T106" fmla="*/ 120 w 376"/>
                <a:gd name="T107" fmla="*/ 36 h 376"/>
                <a:gd name="T108" fmla="*/ 92 w 376"/>
                <a:gd name="T109" fmla="*/ 17 h 376"/>
                <a:gd name="T110" fmla="*/ 64 w 376"/>
                <a:gd name="T111" fmla="*/ 5 h 376"/>
                <a:gd name="T112" fmla="*/ 40 w 376"/>
                <a:gd name="T113" fmla="*/ 0 h 376"/>
                <a:gd name="T114" fmla="*/ 23 w 376"/>
                <a:gd name="T115" fmla="*/ 5 h 376"/>
                <a:gd name="T116" fmla="*/ 10 w 376"/>
                <a:gd name="T117" fmla="*/ 13 h 376"/>
                <a:gd name="T118" fmla="*/ 2 w 376"/>
                <a:gd name="T119" fmla="*/ 26 h 376"/>
                <a:gd name="T120" fmla="*/ 0 w 376"/>
                <a:gd name="T121" fmla="*/ 46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6" h="376">
                  <a:moveTo>
                    <a:pt x="0" y="46"/>
                  </a:moveTo>
                  <a:lnTo>
                    <a:pt x="13" y="74"/>
                  </a:lnTo>
                  <a:lnTo>
                    <a:pt x="25" y="98"/>
                  </a:lnTo>
                  <a:lnTo>
                    <a:pt x="40" y="120"/>
                  </a:lnTo>
                  <a:lnTo>
                    <a:pt x="54" y="139"/>
                  </a:lnTo>
                  <a:lnTo>
                    <a:pt x="71" y="157"/>
                  </a:lnTo>
                  <a:lnTo>
                    <a:pt x="89" y="177"/>
                  </a:lnTo>
                  <a:lnTo>
                    <a:pt x="110" y="196"/>
                  </a:lnTo>
                  <a:lnTo>
                    <a:pt x="134" y="218"/>
                  </a:lnTo>
                  <a:lnTo>
                    <a:pt x="151" y="229"/>
                  </a:lnTo>
                  <a:lnTo>
                    <a:pt x="165" y="242"/>
                  </a:lnTo>
                  <a:lnTo>
                    <a:pt x="182" y="253"/>
                  </a:lnTo>
                  <a:lnTo>
                    <a:pt x="198" y="267"/>
                  </a:lnTo>
                  <a:lnTo>
                    <a:pt x="214" y="278"/>
                  </a:lnTo>
                  <a:lnTo>
                    <a:pt x="232" y="291"/>
                  </a:lnTo>
                  <a:lnTo>
                    <a:pt x="249" y="302"/>
                  </a:lnTo>
                  <a:lnTo>
                    <a:pt x="265" y="315"/>
                  </a:lnTo>
                  <a:lnTo>
                    <a:pt x="273" y="322"/>
                  </a:lnTo>
                  <a:lnTo>
                    <a:pt x="280" y="330"/>
                  </a:lnTo>
                  <a:lnTo>
                    <a:pt x="288" y="337"/>
                  </a:lnTo>
                  <a:lnTo>
                    <a:pt x="294" y="345"/>
                  </a:lnTo>
                  <a:lnTo>
                    <a:pt x="303" y="351"/>
                  </a:lnTo>
                  <a:lnTo>
                    <a:pt x="309" y="360"/>
                  </a:lnTo>
                  <a:lnTo>
                    <a:pt x="317" y="368"/>
                  </a:lnTo>
                  <a:lnTo>
                    <a:pt x="324" y="376"/>
                  </a:lnTo>
                  <a:lnTo>
                    <a:pt x="330" y="369"/>
                  </a:lnTo>
                  <a:lnTo>
                    <a:pt x="337" y="361"/>
                  </a:lnTo>
                  <a:lnTo>
                    <a:pt x="343" y="355"/>
                  </a:lnTo>
                  <a:lnTo>
                    <a:pt x="350" y="347"/>
                  </a:lnTo>
                  <a:lnTo>
                    <a:pt x="356" y="340"/>
                  </a:lnTo>
                  <a:lnTo>
                    <a:pt x="363" y="333"/>
                  </a:lnTo>
                  <a:lnTo>
                    <a:pt x="369" y="325"/>
                  </a:lnTo>
                  <a:lnTo>
                    <a:pt x="376" y="319"/>
                  </a:lnTo>
                  <a:lnTo>
                    <a:pt x="368" y="311"/>
                  </a:lnTo>
                  <a:lnTo>
                    <a:pt x="360" y="304"/>
                  </a:lnTo>
                  <a:lnTo>
                    <a:pt x="352" y="296"/>
                  </a:lnTo>
                  <a:lnTo>
                    <a:pt x="345" y="288"/>
                  </a:lnTo>
                  <a:lnTo>
                    <a:pt x="337" y="280"/>
                  </a:lnTo>
                  <a:lnTo>
                    <a:pt x="329" y="271"/>
                  </a:lnTo>
                  <a:lnTo>
                    <a:pt x="322" y="263"/>
                  </a:lnTo>
                  <a:lnTo>
                    <a:pt x="314" y="255"/>
                  </a:lnTo>
                  <a:lnTo>
                    <a:pt x="304" y="244"/>
                  </a:lnTo>
                  <a:lnTo>
                    <a:pt x="294" y="232"/>
                  </a:lnTo>
                  <a:lnTo>
                    <a:pt x="285" y="219"/>
                  </a:lnTo>
                  <a:lnTo>
                    <a:pt x="275" y="208"/>
                  </a:lnTo>
                  <a:lnTo>
                    <a:pt x="263" y="195"/>
                  </a:lnTo>
                  <a:lnTo>
                    <a:pt x="254" y="183"/>
                  </a:lnTo>
                  <a:lnTo>
                    <a:pt x="244" y="170"/>
                  </a:lnTo>
                  <a:lnTo>
                    <a:pt x="234" y="157"/>
                  </a:lnTo>
                  <a:lnTo>
                    <a:pt x="218" y="136"/>
                  </a:lnTo>
                  <a:lnTo>
                    <a:pt x="196" y="110"/>
                  </a:lnTo>
                  <a:lnTo>
                    <a:pt x="173" y="85"/>
                  </a:lnTo>
                  <a:lnTo>
                    <a:pt x="147" y="59"/>
                  </a:lnTo>
                  <a:lnTo>
                    <a:pt x="120" y="36"/>
                  </a:lnTo>
                  <a:lnTo>
                    <a:pt x="92" y="17"/>
                  </a:lnTo>
                  <a:lnTo>
                    <a:pt x="64" y="5"/>
                  </a:lnTo>
                  <a:lnTo>
                    <a:pt x="40" y="0"/>
                  </a:lnTo>
                  <a:lnTo>
                    <a:pt x="23" y="5"/>
                  </a:lnTo>
                  <a:lnTo>
                    <a:pt x="10" y="13"/>
                  </a:lnTo>
                  <a:lnTo>
                    <a:pt x="2" y="26"/>
                  </a:lnTo>
                  <a:lnTo>
                    <a:pt x="0" y="46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" name="Freeform 118"/>
            <p:cNvSpPr>
              <a:spLocks/>
            </p:cNvSpPr>
            <p:nvPr/>
          </p:nvSpPr>
          <p:spPr bwMode="auto">
            <a:xfrm>
              <a:off x="1393826" y="1858963"/>
              <a:ext cx="295275" cy="292100"/>
            </a:xfrm>
            <a:custGeom>
              <a:avLst/>
              <a:gdLst>
                <a:gd name="T0" fmla="*/ 0 w 370"/>
                <a:gd name="T1" fmla="*/ 40 h 369"/>
                <a:gd name="T2" fmla="*/ 13 w 370"/>
                <a:gd name="T3" fmla="*/ 67 h 369"/>
                <a:gd name="T4" fmla="*/ 26 w 370"/>
                <a:gd name="T5" fmla="*/ 91 h 369"/>
                <a:gd name="T6" fmla="*/ 39 w 370"/>
                <a:gd name="T7" fmla="*/ 112 h 369"/>
                <a:gd name="T8" fmla="*/ 55 w 370"/>
                <a:gd name="T9" fmla="*/ 130 h 369"/>
                <a:gd name="T10" fmla="*/ 71 w 370"/>
                <a:gd name="T11" fmla="*/ 150 h 369"/>
                <a:gd name="T12" fmla="*/ 89 w 370"/>
                <a:gd name="T13" fmla="*/ 168 h 369"/>
                <a:gd name="T14" fmla="*/ 111 w 370"/>
                <a:gd name="T15" fmla="*/ 189 h 369"/>
                <a:gd name="T16" fmla="*/ 135 w 370"/>
                <a:gd name="T17" fmla="*/ 210 h 369"/>
                <a:gd name="T18" fmla="*/ 150 w 370"/>
                <a:gd name="T19" fmla="*/ 222 h 369"/>
                <a:gd name="T20" fmla="*/ 166 w 370"/>
                <a:gd name="T21" fmla="*/ 235 h 369"/>
                <a:gd name="T22" fmla="*/ 181 w 370"/>
                <a:gd name="T23" fmla="*/ 246 h 369"/>
                <a:gd name="T24" fmla="*/ 197 w 370"/>
                <a:gd name="T25" fmla="*/ 259 h 369"/>
                <a:gd name="T26" fmla="*/ 214 w 370"/>
                <a:gd name="T27" fmla="*/ 272 h 369"/>
                <a:gd name="T28" fmla="*/ 230 w 370"/>
                <a:gd name="T29" fmla="*/ 284 h 369"/>
                <a:gd name="T30" fmla="*/ 246 w 370"/>
                <a:gd name="T31" fmla="*/ 297 h 369"/>
                <a:gd name="T32" fmla="*/ 263 w 370"/>
                <a:gd name="T33" fmla="*/ 308 h 369"/>
                <a:gd name="T34" fmla="*/ 271 w 370"/>
                <a:gd name="T35" fmla="*/ 316 h 369"/>
                <a:gd name="T36" fmla="*/ 277 w 370"/>
                <a:gd name="T37" fmla="*/ 323 h 369"/>
                <a:gd name="T38" fmla="*/ 285 w 370"/>
                <a:gd name="T39" fmla="*/ 331 h 369"/>
                <a:gd name="T40" fmla="*/ 294 w 370"/>
                <a:gd name="T41" fmla="*/ 338 h 369"/>
                <a:gd name="T42" fmla="*/ 300 w 370"/>
                <a:gd name="T43" fmla="*/ 346 h 369"/>
                <a:gd name="T44" fmla="*/ 308 w 370"/>
                <a:gd name="T45" fmla="*/ 354 h 369"/>
                <a:gd name="T46" fmla="*/ 315 w 370"/>
                <a:gd name="T47" fmla="*/ 360 h 369"/>
                <a:gd name="T48" fmla="*/ 323 w 370"/>
                <a:gd name="T49" fmla="*/ 369 h 369"/>
                <a:gd name="T50" fmla="*/ 334 w 370"/>
                <a:gd name="T51" fmla="*/ 356 h 369"/>
                <a:gd name="T52" fmla="*/ 348 w 370"/>
                <a:gd name="T53" fmla="*/ 343 h 369"/>
                <a:gd name="T54" fmla="*/ 359 w 370"/>
                <a:gd name="T55" fmla="*/ 329 h 369"/>
                <a:gd name="T56" fmla="*/ 370 w 370"/>
                <a:gd name="T57" fmla="*/ 316 h 369"/>
                <a:gd name="T58" fmla="*/ 362 w 370"/>
                <a:gd name="T59" fmla="*/ 308 h 369"/>
                <a:gd name="T60" fmla="*/ 354 w 370"/>
                <a:gd name="T61" fmla="*/ 302 h 369"/>
                <a:gd name="T62" fmla="*/ 346 w 370"/>
                <a:gd name="T63" fmla="*/ 294 h 369"/>
                <a:gd name="T64" fmla="*/ 339 w 370"/>
                <a:gd name="T65" fmla="*/ 285 h 369"/>
                <a:gd name="T66" fmla="*/ 331 w 370"/>
                <a:gd name="T67" fmla="*/ 279 h 369"/>
                <a:gd name="T68" fmla="*/ 323 w 370"/>
                <a:gd name="T69" fmla="*/ 271 h 369"/>
                <a:gd name="T70" fmla="*/ 316 w 370"/>
                <a:gd name="T71" fmla="*/ 264 h 369"/>
                <a:gd name="T72" fmla="*/ 308 w 370"/>
                <a:gd name="T73" fmla="*/ 256 h 369"/>
                <a:gd name="T74" fmla="*/ 299 w 370"/>
                <a:gd name="T75" fmla="*/ 243 h 369"/>
                <a:gd name="T76" fmla="*/ 287 w 370"/>
                <a:gd name="T77" fmla="*/ 230 h 369"/>
                <a:gd name="T78" fmla="*/ 277 w 370"/>
                <a:gd name="T79" fmla="*/ 218 h 369"/>
                <a:gd name="T80" fmla="*/ 267 w 370"/>
                <a:gd name="T81" fmla="*/ 205 h 369"/>
                <a:gd name="T82" fmla="*/ 258 w 370"/>
                <a:gd name="T83" fmla="*/ 194 h 369"/>
                <a:gd name="T84" fmla="*/ 248 w 370"/>
                <a:gd name="T85" fmla="*/ 181 h 369"/>
                <a:gd name="T86" fmla="*/ 236 w 370"/>
                <a:gd name="T87" fmla="*/ 169 h 369"/>
                <a:gd name="T88" fmla="*/ 227 w 370"/>
                <a:gd name="T89" fmla="*/ 156 h 369"/>
                <a:gd name="T90" fmla="*/ 210 w 370"/>
                <a:gd name="T91" fmla="*/ 135 h 369"/>
                <a:gd name="T92" fmla="*/ 189 w 370"/>
                <a:gd name="T93" fmla="*/ 111 h 369"/>
                <a:gd name="T94" fmla="*/ 166 w 370"/>
                <a:gd name="T95" fmla="*/ 85 h 369"/>
                <a:gd name="T96" fmla="*/ 140 w 370"/>
                <a:gd name="T97" fmla="*/ 60 h 369"/>
                <a:gd name="T98" fmla="*/ 112 w 370"/>
                <a:gd name="T99" fmla="*/ 37 h 369"/>
                <a:gd name="T100" fmla="*/ 86 w 370"/>
                <a:gd name="T101" fmla="*/ 18 h 369"/>
                <a:gd name="T102" fmla="*/ 60 w 370"/>
                <a:gd name="T103" fmla="*/ 4 h 369"/>
                <a:gd name="T104" fmla="*/ 36 w 370"/>
                <a:gd name="T105" fmla="*/ 0 h 369"/>
                <a:gd name="T106" fmla="*/ 19 w 370"/>
                <a:gd name="T107" fmla="*/ 3 h 369"/>
                <a:gd name="T108" fmla="*/ 8 w 370"/>
                <a:gd name="T109" fmla="*/ 9 h 369"/>
                <a:gd name="T110" fmla="*/ 1 w 370"/>
                <a:gd name="T111" fmla="*/ 22 h 369"/>
                <a:gd name="T112" fmla="*/ 0 w 370"/>
                <a:gd name="T113" fmla="*/ 40 h 3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70" h="369">
                  <a:moveTo>
                    <a:pt x="0" y="40"/>
                  </a:moveTo>
                  <a:lnTo>
                    <a:pt x="13" y="67"/>
                  </a:lnTo>
                  <a:lnTo>
                    <a:pt x="26" y="91"/>
                  </a:lnTo>
                  <a:lnTo>
                    <a:pt x="39" y="112"/>
                  </a:lnTo>
                  <a:lnTo>
                    <a:pt x="55" y="130"/>
                  </a:lnTo>
                  <a:lnTo>
                    <a:pt x="71" y="150"/>
                  </a:lnTo>
                  <a:lnTo>
                    <a:pt x="89" y="168"/>
                  </a:lnTo>
                  <a:lnTo>
                    <a:pt x="111" y="189"/>
                  </a:lnTo>
                  <a:lnTo>
                    <a:pt x="135" y="210"/>
                  </a:lnTo>
                  <a:lnTo>
                    <a:pt x="150" y="222"/>
                  </a:lnTo>
                  <a:lnTo>
                    <a:pt x="166" y="235"/>
                  </a:lnTo>
                  <a:lnTo>
                    <a:pt x="181" y="246"/>
                  </a:lnTo>
                  <a:lnTo>
                    <a:pt x="197" y="259"/>
                  </a:lnTo>
                  <a:lnTo>
                    <a:pt x="214" y="272"/>
                  </a:lnTo>
                  <a:lnTo>
                    <a:pt x="230" y="284"/>
                  </a:lnTo>
                  <a:lnTo>
                    <a:pt x="246" y="297"/>
                  </a:lnTo>
                  <a:lnTo>
                    <a:pt x="263" y="308"/>
                  </a:lnTo>
                  <a:lnTo>
                    <a:pt x="271" y="316"/>
                  </a:lnTo>
                  <a:lnTo>
                    <a:pt x="277" y="323"/>
                  </a:lnTo>
                  <a:lnTo>
                    <a:pt x="285" y="331"/>
                  </a:lnTo>
                  <a:lnTo>
                    <a:pt x="294" y="338"/>
                  </a:lnTo>
                  <a:lnTo>
                    <a:pt x="300" y="346"/>
                  </a:lnTo>
                  <a:lnTo>
                    <a:pt x="308" y="354"/>
                  </a:lnTo>
                  <a:lnTo>
                    <a:pt x="315" y="360"/>
                  </a:lnTo>
                  <a:lnTo>
                    <a:pt x="323" y="369"/>
                  </a:lnTo>
                  <a:lnTo>
                    <a:pt x="334" y="356"/>
                  </a:lnTo>
                  <a:lnTo>
                    <a:pt x="348" y="343"/>
                  </a:lnTo>
                  <a:lnTo>
                    <a:pt x="359" y="329"/>
                  </a:lnTo>
                  <a:lnTo>
                    <a:pt x="370" y="316"/>
                  </a:lnTo>
                  <a:lnTo>
                    <a:pt x="362" y="308"/>
                  </a:lnTo>
                  <a:lnTo>
                    <a:pt x="354" y="302"/>
                  </a:lnTo>
                  <a:lnTo>
                    <a:pt x="346" y="294"/>
                  </a:lnTo>
                  <a:lnTo>
                    <a:pt x="339" y="285"/>
                  </a:lnTo>
                  <a:lnTo>
                    <a:pt x="331" y="279"/>
                  </a:lnTo>
                  <a:lnTo>
                    <a:pt x="323" y="271"/>
                  </a:lnTo>
                  <a:lnTo>
                    <a:pt x="316" y="264"/>
                  </a:lnTo>
                  <a:lnTo>
                    <a:pt x="308" y="256"/>
                  </a:lnTo>
                  <a:lnTo>
                    <a:pt x="299" y="243"/>
                  </a:lnTo>
                  <a:lnTo>
                    <a:pt x="287" y="230"/>
                  </a:lnTo>
                  <a:lnTo>
                    <a:pt x="277" y="218"/>
                  </a:lnTo>
                  <a:lnTo>
                    <a:pt x="267" y="205"/>
                  </a:lnTo>
                  <a:lnTo>
                    <a:pt x="258" y="194"/>
                  </a:lnTo>
                  <a:lnTo>
                    <a:pt x="248" y="181"/>
                  </a:lnTo>
                  <a:lnTo>
                    <a:pt x="236" y="169"/>
                  </a:lnTo>
                  <a:lnTo>
                    <a:pt x="227" y="156"/>
                  </a:lnTo>
                  <a:lnTo>
                    <a:pt x="210" y="135"/>
                  </a:lnTo>
                  <a:lnTo>
                    <a:pt x="189" y="111"/>
                  </a:lnTo>
                  <a:lnTo>
                    <a:pt x="166" y="85"/>
                  </a:lnTo>
                  <a:lnTo>
                    <a:pt x="140" y="60"/>
                  </a:lnTo>
                  <a:lnTo>
                    <a:pt x="112" y="37"/>
                  </a:lnTo>
                  <a:lnTo>
                    <a:pt x="86" y="18"/>
                  </a:lnTo>
                  <a:lnTo>
                    <a:pt x="60" y="4"/>
                  </a:lnTo>
                  <a:lnTo>
                    <a:pt x="36" y="0"/>
                  </a:lnTo>
                  <a:lnTo>
                    <a:pt x="19" y="3"/>
                  </a:lnTo>
                  <a:lnTo>
                    <a:pt x="8" y="9"/>
                  </a:lnTo>
                  <a:lnTo>
                    <a:pt x="1" y="22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" name="Freeform 119"/>
            <p:cNvSpPr>
              <a:spLocks/>
            </p:cNvSpPr>
            <p:nvPr/>
          </p:nvSpPr>
          <p:spPr bwMode="auto">
            <a:xfrm>
              <a:off x="1397001" y="1860550"/>
              <a:ext cx="290513" cy="288925"/>
            </a:xfrm>
            <a:custGeom>
              <a:avLst/>
              <a:gdLst>
                <a:gd name="T0" fmla="*/ 0 w 366"/>
                <a:gd name="T1" fmla="*/ 39 h 364"/>
                <a:gd name="T2" fmla="*/ 13 w 366"/>
                <a:gd name="T3" fmla="*/ 66 h 364"/>
                <a:gd name="T4" fmla="*/ 26 w 366"/>
                <a:gd name="T5" fmla="*/ 88 h 364"/>
                <a:gd name="T6" fmla="*/ 41 w 366"/>
                <a:gd name="T7" fmla="*/ 108 h 364"/>
                <a:gd name="T8" fmla="*/ 55 w 366"/>
                <a:gd name="T9" fmla="*/ 128 h 364"/>
                <a:gd name="T10" fmla="*/ 72 w 366"/>
                <a:gd name="T11" fmla="*/ 146 h 364"/>
                <a:gd name="T12" fmla="*/ 90 w 366"/>
                <a:gd name="T13" fmla="*/ 164 h 364"/>
                <a:gd name="T14" fmla="*/ 111 w 366"/>
                <a:gd name="T15" fmla="*/ 183 h 364"/>
                <a:gd name="T16" fmla="*/ 135 w 366"/>
                <a:gd name="T17" fmla="*/ 206 h 364"/>
                <a:gd name="T18" fmla="*/ 150 w 366"/>
                <a:gd name="T19" fmla="*/ 217 h 364"/>
                <a:gd name="T20" fmla="*/ 166 w 366"/>
                <a:gd name="T21" fmla="*/ 230 h 364"/>
                <a:gd name="T22" fmla="*/ 183 w 366"/>
                <a:gd name="T23" fmla="*/ 242 h 364"/>
                <a:gd name="T24" fmla="*/ 199 w 366"/>
                <a:gd name="T25" fmla="*/ 255 h 364"/>
                <a:gd name="T26" fmla="*/ 214 w 366"/>
                <a:gd name="T27" fmla="*/ 268 h 364"/>
                <a:gd name="T28" fmla="*/ 230 w 366"/>
                <a:gd name="T29" fmla="*/ 281 h 364"/>
                <a:gd name="T30" fmla="*/ 247 w 366"/>
                <a:gd name="T31" fmla="*/ 293 h 364"/>
                <a:gd name="T32" fmla="*/ 263 w 366"/>
                <a:gd name="T33" fmla="*/ 306 h 364"/>
                <a:gd name="T34" fmla="*/ 271 w 366"/>
                <a:gd name="T35" fmla="*/ 312 h 364"/>
                <a:gd name="T36" fmla="*/ 278 w 366"/>
                <a:gd name="T37" fmla="*/ 320 h 364"/>
                <a:gd name="T38" fmla="*/ 286 w 366"/>
                <a:gd name="T39" fmla="*/ 327 h 364"/>
                <a:gd name="T40" fmla="*/ 292 w 366"/>
                <a:gd name="T41" fmla="*/ 335 h 364"/>
                <a:gd name="T42" fmla="*/ 300 w 366"/>
                <a:gd name="T43" fmla="*/ 342 h 364"/>
                <a:gd name="T44" fmla="*/ 307 w 366"/>
                <a:gd name="T45" fmla="*/ 350 h 364"/>
                <a:gd name="T46" fmla="*/ 315 w 366"/>
                <a:gd name="T47" fmla="*/ 356 h 364"/>
                <a:gd name="T48" fmla="*/ 323 w 366"/>
                <a:gd name="T49" fmla="*/ 364 h 364"/>
                <a:gd name="T50" fmla="*/ 333 w 366"/>
                <a:gd name="T51" fmla="*/ 353 h 364"/>
                <a:gd name="T52" fmla="*/ 345 w 366"/>
                <a:gd name="T53" fmla="*/ 342 h 364"/>
                <a:gd name="T54" fmla="*/ 354 w 366"/>
                <a:gd name="T55" fmla="*/ 330 h 364"/>
                <a:gd name="T56" fmla="*/ 366 w 366"/>
                <a:gd name="T57" fmla="*/ 319 h 364"/>
                <a:gd name="T58" fmla="*/ 358 w 366"/>
                <a:gd name="T59" fmla="*/ 310 h 364"/>
                <a:gd name="T60" fmla="*/ 349 w 366"/>
                <a:gd name="T61" fmla="*/ 302 h 364"/>
                <a:gd name="T62" fmla="*/ 341 w 366"/>
                <a:gd name="T63" fmla="*/ 296 h 364"/>
                <a:gd name="T64" fmla="*/ 335 w 366"/>
                <a:gd name="T65" fmla="*/ 288 h 364"/>
                <a:gd name="T66" fmla="*/ 327 w 366"/>
                <a:gd name="T67" fmla="*/ 279 h 364"/>
                <a:gd name="T68" fmla="*/ 318 w 366"/>
                <a:gd name="T69" fmla="*/ 273 h 364"/>
                <a:gd name="T70" fmla="*/ 310 w 366"/>
                <a:gd name="T71" fmla="*/ 265 h 364"/>
                <a:gd name="T72" fmla="*/ 302 w 366"/>
                <a:gd name="T73" fmla="*/ 257 h 364"/>
                <a:gd name="T74" fmla="*/ 292 w 366"/>
                <a:gd name="T75" fmla="*/ 244 h 364"/>
                <a:gd name="T76" fmla="*/ 282 w 366"/>
                <a:gd name="T77" fmla="*/ 232 h 364"/>
                <a:gd name="T78" fmla="*/ 273 w 366"/>
                <a:gd name="T79" fmla="*/ 219 h 364"/>
                <a:gd name="T80" fmla="*/ 263 w 366"/>
                <a:gd name="T81" fmla="*/ 208 h 364"/>
                <a:gd name="T82" fmla="*/ 251 w 366"/>
                <a:gd name="T83" fmla="*/ 195 h 364"/>
                <a:gd name="T84" fmla="*/ 242 w 366"/>
                <a:gd name="T85" fmla="*/ 183 h 364"/>
                <a:gd name="T86" fmla="*/ 232 w 366"/>
                <a:gd name="T87" fmla="*/ 170 h 364"/>
                <a:gd name="T88" fmla="*/ 222 w 366"/>
                <a:gd name="T89" fmla="*/ 159 h 364"/>
                <a:gd name="T90" fmla="*/ 206 w 366"/>
                <a:gd name="T91" fmla="*/ 137 h 364"/>
                <a:gd name="T92" fmla="*/ 184 w 366"/>
                <a:gd name="T93" fmla="*/ 113 h 364"/>
                <a:gd name="T94" fmla="*/ 160 w 366"/>
                <a:gd name="T95" fmla="*/ 87 h 364"/>
                <a:gd name="T96" fmla="*/ 135 w 366"/>
                <a:gd name="T97" fmla="*/ 62 h 364"/>
                <a:gd name="T98" fmla="*/ 108 w 366"/>
                <a:gd name="T99" fmla="*/ 39 h 364"/>
                <a:gd name="T100" fmla="*/ 82 w 366"/>
                <a:gd name="T101" fmla="*/ 20 h 364"/>
                <a:gd name="T102" fmla="*/ 55 w 366"/>
                <a:gd name="T103" fmla="*/ 7 h 364"/>
                <a:gd name="T104" fmla="*/ 33 w 366"/>
                <a:gd name="T105" fmla="*/ 0 h 364"/>
                <a:gd name="T106" fmla="*/ 18 w 366"/>
                <a:gd name="T107" fmla="*/ 3 h 364"/>
                <a:gd name="T108" fmla="*/ 6 w 366"/>
                <a:gd name="T109" fmla="*/ 10 h 364"/>
                <a:gd name="T110" fmla="*/ 0 w 366"/>
                <a:gd name="T111" fmla="*/ 23 h 364"/>
                <a:gd name="T112" fmla="*/ 0 w 366"/>
                <a:gd name="T113" fmla="*/ 39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66" h="364">
                  <a:moveTo>
                    <a:pt x="0" y="39"/>
                  </a:moveTo>
                  <a:lnTo>
                    <a:pt x="13" y="66"/>
                  </a:lnTo>
                  <a:lnTo>
                    <a:pt x="26" y="88"/>
                  </a:lnTo>
                  <a:lnTo>
                    <a:pt x="41" y="108"/>
                  </a:lnTo>
                  <a:lnTo>
                    <a:pt x="55" y="128"/>
                  </a:lnTo>
                  <a:lnTo>
                    <a:pt x="72" y="146"/>
                  </a:lnTo>
                  <a:lnTo>
                    <a:pt x="90" y="164"/>
                  </a:lnTo>
                  <a:lnTo>
                    <a:pt x="111" y="183"/>
                  </a:lnTo>
                  <a:lnTo>
                    <a:pt x="135" y="206"/>
                  </a:lnTo>
                  <a:lnTo>
                    <a:pt x="150" y="217"/>
                  </a:lnTo>
                  <a:lnTo>
                    <a:pt x="166" y="230"/>
                  </a:lnTo>
                  <a:lnTo>
                    <a:pt x="183" y="242"/>
                  </a:lnTo>
                  <a:lnTo>
                    <a:pt x="199" y="255"/>
                  </a:lnTo>
                  <a:lnTo>
                    <a:pt x="214" y="268"/>
                  </a:lnTo>
                  <a:lnTo>
                    <a:pt x="230" y="281"/>
                  </a:lnTo>
                  <a:lnTo>
                    <a:pt x="247" y="293"/>
                  </a:lnTo>
                  <a:lnTo>
                    <a:pt x="263" y="306"/>
                  </a:lnTo>
                  <a:lnTo>
                    <a:pt x="271" y="312"/>
                  </a:lnTo>
                  <a:lnTo>
                    <a:pt x="278" y="320"/>
                  </a:lnTo>
                  <a:lnTo>
                    <a:pt x="286" y="327"/>
                  </a:lnTo>
                  <a:lnTo>
                    <a:pt x="292" y="335"/>
                  </a:lnTo>
                  <a:lnTo>
                    <a:pt x="300" y="342"/>
                  </a:lnTo>
                  <a:lnTo>
                    <a:pt x="307" y="350"/>
                  </a:lnTo>
                  <a:lnTo>
                    <a:pt x="315" y="356"/>
                  </a:lnTo>
                  <a:lnTo>
                    <a:pt x="323" y="364"/>
                  </a:lnTo>
                  <a:lnTo>
                    <a:pt x="333" y="353"/>
                  </a:lnTo>
                  <a:lnTo>
                    <a:pt x="345" y="342"/>
                  </a:lnTo>
                  <a:lnTo>
                    <a:pt x="354" y="330"/>
                  </a:lnTo>
                  <a:lnTo>
                    <a:pt x="366" y="319"/>
                  </a:lnTo>
                  <a:lnTo>
                    <a:pt x="358" y="310"/>
                  </a:lnTo>
                  <a:lnTo>
                    <a:pt x="349" y="302"/>
                  </a:lnTo>
                  <a:lnTo>
                    <a:pt x="341" y="296"/>
                  </a:lnTo>
                  <a:lnTo>
                    <a:pt x="335" y="288"/>
                  </a:lnTo>
                  <a:lnTo>
                    <a:pt x="327" y="279"/>
                  </a:lnTo>
                  <a:lnTo>
                    <a:pt x="318" y="273"/>
                  </a:lnTo>
                  <a:lnTo>
                    <a:pt x="310" y="265"/>
                  </a:lnTo>
                  <a:lnTo>
                    <a:pt x="302" y="257"/>
                  </a:lnTo>
                  <a:lnTo>
                    <a:pt x="292" y="244"/>
                  </a:lnTo>
                  <a:lnTo>
                    <a:pt x="282" y="232"/>
                  </a:lnTo>
                  <a:lnTo>
                    <a:pt x="273" y="219"/>
                  </a:lnTo>
                  <a:lnTo>
                    <a:pt x="263" y="208"/>
                  </a:lnTo>
                  <a:lnTo>
                    <a:pt x="251" y="195"/>
                  </a:lnTo>
                  <a:lnTo>
                    <a:pt x="242" y="183"/>
                  </a:lnTo>
                  <a:lnTo>
                    <a:pt x="232" y="170"/>
                  </a:lnTo>
                  <a:lnTo>
                    <a:pt x="222" y="159"/>
                  </a:lnTo>
                  <a:lnTo>
                    <a:pt x="206" y="137"/>
                  </a:lnTo>
                  <a:lnTo>
                    <a:pt x="184" y="113"/>
                  </a:lnTo>
                  <a:lnTo>
                    <a:pt x="160" y="87"/>
                  </a:lnTo>
                  <a:lnTo>
                    <a:pt x="135" y="62"/>
                  </a:lnTo>
                  <a:lnTo>
                    <a:pt x="108" y="39"/>
                  </a:lnTo>
                  <a:lnTo>
                    <a:pt x="82" y="20"/>
                  </a:lnTo>
                  <a:lnTo>
                    <a:pt x="55" y="7"/>
                  </a:lnTo>
                  <a:lnTo>
                    <a:pt x="33" y="0"/>
                  </a:lnTo>
                  <a:lnTo>
                    <a:pt x="18" y="3"/>
                  </a:lnTo>
                  <a:lnTo>
                    <a:pt x="6" y="10"/>
                  </a:lnTo>
                  <a:lnTo>
                    <a:pt x="0" y="23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9" name="Freeform 120"/>
            <p:cNvSpPr>
              <a:spLocks/>
            </p:cNvSpPr>
            <p:nvPr/>
          </p:nvSpPr>
          <p:spPr bwMode="auto">
            <a:xfrm>
              <a:off x="1400176" y="1862138"/>
              <a:ext cx="284163" cy="285750"/>
            </a:xfrm>
            <a:custGeom>
              <a:avLst/>
              <a:gdLst>
                <a:gd name="T0" fmla="*/ 0 w 359"/>
                <a:gd name="T1" fmla="*/ 35 h 360"/>
                <a:gd name="T2" fmla="*/ 13 w 359"/>
                <a:gd name="T3" fmla="*/ 61 h 360"/>
                <a:gd name="T4" fmla="*/ 28 w 359"/>
                <a:gd name="T5" fmla="*/ 82 h 360"/>
                <a:gd name="T6" fmla="*/ 43 w 359"/>
                <a:gd name="T7" fmla="*/ 102 h 360"/>
                <a:gd name="T8" fmla="*/ 57 w 359"/>
                <a:gd name="T9" fmla="*/ 121 h 360"/>
                <a:gd name="T10" fmla="*/ 74 w 359"/>
                <a:gd name="T11" fmla="*/ 139 h 360"/>
                <a:gd name="T12" fmla="*/ 92 w 359"/>
                <a:gd name="T13" fmla="*/ 157 h 360"/>
                <a:gd name="T14" fmla="*/ 113 w 359"/>
                <a:gd name="T15" fmla="*/ 177 h 360"/>
                <a:gd name="T16" fmla="*/ 136 w 359"/>
                <a:gd name="T17" fmla="*/ 200 h 360"/>
                <a:gd name="T18" fmla="*/ 150 w 359"/>
                <a:gd name="T19" fmla="*/ 211 h 360"/>
                <a:gd name="T20" fmla="*/ 167 w 359"/>
                <a:gd name="T21" fmla="*/ 224 h 360"/>
                <a:gd name="T22" fmla="*/ 183 w 359"/>
                <a:gd name="T23" fmla="*/ 236 h 360"/>
                <a:gd name="T24" fmla="*/ 199 w 359"/>
                <a:gd name="T25" fmla="*/ 249 h 360"/>
                <a:gd name="T26" fmla="*/ 214 w 359"/>
                <a:gd name="T27" fmla="*/ 262 h 360"/>
                <a:gd name="T28" fmla="*/ 230 w 359"/>
                <a:gd name="T29" fmla="*/ 275 h 360"/>
                <a:gd name="T30" fmla="*/ 247 w 359"/>
                <a:gd name="T31" fmla="*/ 286 h 360"/>
                <a:gd name="T32" fmla="*/ 261 w 359"/>
                <a:gd name="T33" fmla="*/ 299 h 360"/>
                <a:gd name="T34" fmla="*/ 270 w 359"/>
                <a:gd name="T35" fmla="*/ 306 h 360"/>
                <a:gd name="T36" fmla="*/ 278 w 359"/>
                <a:gd name="T37" fmla="*/ 314 h 360"/>
                <a:gd name="T38" fmla="*/ 284 w 359"/>
                <a:gd name="T39" fmla="*/ 321 h 360"/>
                <a:gd name="T40" fmla="*/ 293 w 359"/>
                <a:gd name="T41" fmla="*/ 329 h 360"/>
                <a:gd name="T42" fmla="*/ 299 w 359"/>
                <a:gd name="T43" fmla="*/ 337 h 360"/>
                <a:gd name="T44" fmla="*/ 307 w 359"/>
                <a:gd name="T45" fmla="*/ 345 h 360"/>
                <a:gd name="T46" fmla="*/ 314 w 359"/>
                <a:gd name="T47" fmla="*/ 352 h 360"/>
                <a:gd name="T48" fmla="*/ 322 w 359"/>
                <a:gd name="T49" fmla="*/ 360 h 360"/>
                <a:gd name="T50" fmla="*/ 332 w 359"/>
                <a:gd name="T51" fmla="*/ 348 h 360"/>
                <a:gd name="T52" fmla="*/ 342 w 359"/>
                <a:gd name="T53" fmla="*/ 339 h 360"/>
                <a:gd name="T54" fmla="*/ 351 w 359"/>
                <a:gd name="T55" fmla="*/ 327 h 360"/>
                <a:gd name="T56" fmla="*/ 359 w 359"/>
                <a:gd name="T57" fmla="*/ 316 h 360"/>
                <a:gd name="T58" fmla="*/ 351 w 359"/>
                <a:gd name="T59" fmla="*/ 309 h 360"/>
                <a:gd name="T60" fmla="*/ 345 w 359"/>
                <a:gd name="T61" fmla="*/ 301 h 360"/>
                <a:gd name="T62" fmla="*/ 337 w 359"/>
                <a:gd name="T63" fmla="*/ 294 h 360"/>
                <a:gd name="T64" fmla="*/ 328 w 359"/>
                <a:gd name="T65" fmla="*/ 286 h 360"/>
                <a:gd name="T66" fmla="*/ 322 w 359"/>
                <a:gd name="T67" fmla="*/ 278 h 360"/>
                <a:gd name="T68" fmla="*/ 314 w 359"/>
                <a:gd name="T69" fmla="*/ 270 h 360"/>
                <a:gd name="T70" fmla="*/ 306 w 359"/>
                <a:gd name="T71" fmla="*/ 263 h 360"/>
                <a:gd name="T72" fmla="*/ 297 w 359"/>
                <a:gd name="T73" fmla="*/ 255 h 360"/>
                <a:gd name="T74" fmla="*/ 288 w 359"/>
                <a:gd name="T75" fmla="*/ 242 h 360"/>
                <a:gd name="T76" fmla="*/ 276 w 359"/>
                <a:gd name="T77" fmla="*/ 231 h 360"/>
                <a:gd name="T78" fmla="*/ 266 w 359"/>
                <a:gd name="T79" fmla="*/ 218 h 360"/>
                <a:gd name="T80" fmla="*/ 257 w 359"/>
                <a:gd name="T81" fmla="*/ 206 h 360"/>
                <a:gd name="T82" fmla="*/ 247 w 359"/>
                <a:gd name="T83" fmla="*/ 193 h 360"/>
                <a:gd name="T84" fmla="*/ 237 w 359"/>
                <a:gd name="T85" fmla="*/ 182 h 360"/>
                <a:gd name="T86" fmla="*/ 226 w 359"/>
                <a:gd name="T87" fmla="*/ 169 h 360"/>
                <a:gd name="T88" fmla="*/ 216 w 359"/>
                <a:gd name="T89" fmla="*/ 157 h 360"/>
                <a:gd name="T90" fmla="*/ 199 w 359"/>
                <a:gd name="T91" fmla="*/ 136 h 360"/>
                <a:gd name="T92" fmla="*/ 178 w 359"/>
                <a:gd name="T93" fmla="*/ 112 h 360"/>
                <a:gd name="T94" fmla="*/ 154 w 359"/>
                <a:gd name="T95" fmla="*/ 87 h 360"/>
                <a:gd name="T96" fmla="*/ 129 w 359"/>
                <a:gd name="T97" fmla="*/ 63 h 360"/>
                <a:gd name="T98" fmla="*/ 101 w 359"/>
                <a:gd name="T99" fmla="*/ 40 h 360"/>
                <a:gd name="T100" fmla="*/ 75 w 359"/>
                <a:gd name="T101" fmla="*/ 20 h 360"/>
                <a:gd name="T102" fmla="*/ 51 w 359"/>
                <a:gd name="T103" fmla="*/ 7 h 360"/>
                <a:gd name="T104" fmla="*/ 28 w 359"/>
                <a:gd name="T105" fmla="*/ 0 h 360"/>
                <a:gd name="T106" fmla="*/ 15 w 359"/>
                <a:gd name="T107" fmla="*/ 2 h 360"/>
                <a:gd name="T108" fmla="*/ 5 w 359"/>
                <a:gd name="T109" fmla="*/ 9 h 360"/>
                <a:gd name="T110" fmla="*/ 0 w 359"/>
                <a:gd name="T111" fmla="*/ 18 h 360"/>
                <a:gd name="T112" fmla="*/ 0 w 359"/>
                <a:gd name="T113" fmla="*/ 35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9" h="360">
                  <a:moveTo>
                    <a:pt x="0" y="35"/>
                  </a:moveTo>
                  <a:lnTo>
                    <a:pt x="13" y="61"/>
                  </a:lnTo>
                  <a:lnTo>
                    <a:pt x="28" y="82"/>
                  </a:lnTo>
                  <a:lnTo>
                    <a:pt x="43" y="102"/>
                  </a:lnTo>
                  <a:lnTo>
                    <a:pt x="57" y="121"/>
                  </a:lnTo>
                  <a:lnTo>
                    <a:pt x="74" y="139"/>
                  </a:lnTo>
                  <a:lnTo>
                    <a:pt x="92" y="157"/>
                  </a:lnTo>
                  <a:lnTo>
                    <a:pt x="113" y="177"/>
                  </a:lnTo>
                  <a:lnTo>
                    <a:pt x="136" y="200"/>
                  </a:lnTo>
                  <a:lnTo>
                    <a:pt x="150" y="211"/>
                  </a:lnTo>
                  <a:lnTo>
                    <a:pt x="167" y="224"/>
                  </a:lnTo>
                  <a:lnTo>
                    <a:pt x="183" y="236"/>
                  </a:lnTo>
                  <a:lnTo>
                    <a:pt x="199" y="249"/>
                  </a:lnTo>
                  <a:lnTo>
                    <a:pt x="214" y="262"/>
                  </a:lnTo>
                  <a:lnTo>
                    <a:pt x="230" y="275"/>
                  </a:lnTo>
                  <a:lnTo>
                    <a:pt x="247" y="286"/>
                  </a:lnTo>
                  <a:lnTo>
                    <a:pt x="261" y="299"/>
                  </a:lnTo>
                  <a:lnTo>
                    <a:pt x="270" y="306"/>
                  </a:lnTo>
                  <a:lnTo>
                    <a:pt x="278" y="314"/>
                  </a:lnTo>
                  <a:lnTo>
                    <a:pt x="284" y="321"/>
                  </a:lnTo>
                  <a:lnTo>
                    <a:pt x="293" y="329"/>
                  </a:lnTo>
                  <a:lnTo>
                    <a:pt x="299" y="337"/>
                  </a:lnTo>
                  <a:lnTo>
                    <a:pt x="307" y="345"/>
                  </a:lnTo>
                  <a:lnTo>
                    <a:pt x="314" y="352"/>
                  </a:lnTo>
                  <a:lnTo>
                    <a:pt x="322" y="360"/>
                  </a:lnTo>
                  <a:lnTo>
                    <a:pt x="332" y="348"/>
                  </a:lnTo>
                  <a:lnTo>
                    <a:pt x="342" y="339"/>
                  </a:lnTo>
                  <a:lnTo>
                    <a:pt x="351" y="327"/>
                  </a:lnTo>
                  <a:lnTo>
                    <a:pt x="359" y="316"/>
                  </a:lnTo>
                  <a:lnTo>
                    <a:pt x="351" y="309"/>
                  </a:lnTo>
                  <a:lnTo>
                    <a:pt x="345" y="301"/>
                  </a:lnTo>
                  <a:lnTo>
                    <a:pt x="337" y="294"/>
                  </a:lnTo>
                  <a:lnTo>
                    <a:pt x="328" y="286"/>
                  </a:lnTo>
                  <a:lnTo>
                    <a:pt x="322" y="278"/>
                  </a:lnTo>
                  <a:lnTo>
                    <a:pt x="314" y="270"/>
                  </a:lnTo>
                  <a:lnTo>
                    <a:pt x="306" y="263"/>
                  </a:lnTo>
                  <a:lnTo>
                    <a:pt x="297" y="255"/>
                  </a:lnTo>
                  <a:lnTo>
                    <a:pt x="288" y="242"/>
                  </a:lnTo>
                  <a:lnTo>
                    <a:pt x="276" y="231"/>
                  </a:lnTo>
                  <a:lnTo>
                    <a:pt x="266" y="218"/>
                  </a:lnTo>
                  <a:lnTo>
                    <a:pt x="257" y="206"/>
                  </a:lnTo>
                  <a:lnTo>
                    <a:pt x="247" y="193"/>
                  </a:lnTo>
                  <a:lnTo>
                    <a:pt x="237" y="182"/>
                  </a:lnTo>
                  <a:lnTo>
                    <a:pt x="226" y="169"/>
                  </a:lnTo>
                  <a:lnTo>
                    <a:pt x="216" y="157"/>
                  </a:lnTo>
                  <a:lnTo>
                    <a:pt x="199" y="136"/>
                  </a:lnTo>
                  <a:lnTo>
                    <a:pt x="178" y="112"/>
                  </a:lnTo>
                  <a:lnTo>
                    <a:pt x="154" y="87"/>
                  </a:lnTo>
                  <a:lnTo>
                    <a:pt x="129" y="63"/>
                  </a:lnTo>
                  <a:lnTo>
                    <a:pt x="101" y="40"/>
                  </a:lnTo>
                  <a:lnTo>
                    <a:pt x="75" y="20"/>
                  </a:lnTo>
                  <a:lnTo>
                    <a:pt x="51" y="7"/>
                  </a:lnTo>
                  <a:lnTo>
                    <a:pt x="28" y="0"/>
                  </a:lnTo>
                  <a:lnTo>
                    <a:pt x="15" y="2"/>
                  </a:lnTo>
                  <a:lnTo>
                    <a:pt x="5" y="9"/>
                  </a:lnTo>
                  <a:lnTo>
                    <a:pt x="0" y="18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0" name="Freeform 121"/>
            <p:cNvSpPr>
              <a:spLocks/>
            </p:cNvSpPr>
            <p:nvPr/>
          </p:nvSpPr>
          <p:spPr bwMode="auto">
            <a:xfrm>
              <a:off x="1400176" y="1863725"/>
              <a:ext cx="282575" cy="280988"/>
            </a:xfrm>
            <a:custGeom>
              <a:avLst/>
              <a:gdLst>
                <a:gd name="T0" fmla="*/ 1 w 356"/>
                <a:gd name="T1" fmla="*/ 33 h 354"/>
                <a:gd name="T2" fmla="*/ 16 w 356"/>
                <a:gd name="T3" fmla="*/ 57 h 354"/>
                <a:gd name="T4" fmla="*/ 31 w 356"/>
                <a:gd name="T5" fmla="*/ 79 h 354"/>
                <a:gd name="T6" fmla="*/ 46 w 356"/>
                <a:gd name="T7" fmla="*/ 98 h 354"/>
                <a:gd name="T8" fmla="*/ 60 w 356"/>
                <a:gd name="T9" fmla="*/ 116 h 354"/>
                <a:gd name="T10" fmla="*/ 77 w 356"/>
                <a:gd name="T11" fmla="*/ 132 h 354"/>
                <a:gd name="T12" fmla="*/ 95 w 356"/>
                <a:gd name="T13" fmla="*/ 150 h 354"/>
                <a:gd name="T14" fmla="*/ 116 w 356"/>
                <a:gd name="T15" fmla="*/ 170 h 354"/>
                <a:gd name="T16" fmla="*/ 139 w 356"/>
                <a:gd name="T17" fmla="*/ 193 h 354"/>
                <a:gd name="T18" fmla="*/ 153 w 356"/>
                <a:gd name="T19" fmla="*/ 204 h 354"/>
                <a:gd name="T20" fmla="*/ 168 w 356"/>
                <a:gd name="T21" fmla="*/ 217 h 354"/>
                <a:gd name="T22" fmla="*/ 184 w 356"/>
                <a:gd name="T23" fmla="*/ 230 h 354"/>
                <a:gd name="T24" fmla="*/ 201 w 356"/>
                <a:gd name="T25" fmla="*/ 243 h 354"/>
                <a:gd name="T26" fmla="*/ 215 w 356"/>
                <a:gd name="T27" fmla="*/ 257 h 354"/>
                <a:gd name="T28" fmla="*/ 232 w 356"/>
                <a:gd name="T29" fmla="*/ 270 h 354"/>
                <a:gd name="T30" fmla="*/ 248 w 356"/>
                <a:gd name="T31" fmla="*/ 281 h 354"/>
                <a:gd name="T32" fmla="*/ 263 w 356"/>
                <a:gd name="T33" fmla="*/ 294 h 354"/>
                <a:gd name="T34" fmla="*/ 271 w 356"/>
                <a:gd name="T35" fmla="*/ 302 h 354"/>
                <a:gd name="T36" fmla="*/ 277 w 356"/>
                <a:gd name="T37" fmla="*/ 309 h 354"/>
                <a:gd name="T38" fmla="*/ 286 w 356"/>
                <a:gd name="T39" fmla="*/ 317 h 354"/>
                <a:gd name="T40" fmla="*/ 294 w 356"/>
                <a:gd name="T41" fmla="*/ 323 h 354"/>
                <a:gd name="T42" fmla="*/ 300 w 356"/>
                <a:gd name="T43" fmla="*/ 332 h 354"/>
                <a:gd name="T44" fmla="*/ 308 w 356"/>
                <a:gd name="T45" fmla="*/ 340 h 354"/>
                <a:gd name="T46" fmla="*/ 315 w 356"/>
                <a:gd name="T47" fmla="*/ 346 h 354"/>
                <a:gd name="T48" fmla="*/ 323 w 356"/>
                <a:gd name="T49" fmla="*/ 354 h 354"/>
                <a:gd name="T50" fmla="*/ 331 w 356"/>
                <a:gd name="T51" fmla="*/ 346 h 354"/>
                <a:gd name="T52" fmla="*/ 340 w 356"/>
                <a:gd name="T53" fmla="*/ 337 h 354"/>
                <a:gd name="T54" fmla="*/ 348 w 356"/>
                <a:gd name="T55" fmla="*/ 327 h 354"/>
                <a:gd name="T56" fmla="*/ 356 w 356"/>
                <a:gd name="T57" fmla="*/ 319 h 354"/>
                <a:gd name="T58" fmla="*/ 348 w 356"/>
                <a:gd name="T59" fmla="*/ 310 h 354"/>
                <a:gd name="T60" fmla="*/ 340 w 356"/>
                <a:gd name="T61" fmla="*/ 302 h 354"/>
                <a:gd name="T62" fmla="*/ 333 w 356"/>
                <a:gd name="T63" fmla="*/ 294 h 354"/>
                <a:gd name="T64" fmla="*/ 325 w 356"/>
                <a:gd name="T65" fmla="*/ 286 h 354"/>
                <a:gd name="T66" fmla="*/ 317 w 356"/>
                <a:gd name="T67" fmla="*/ 278 h 354"/>
                <a:gd name="T68" fmla="*/ 310 w 356"/>
                <a:gd name="T69" fmla="*/ 270 h 354"/>
                <a:gd name="T70" fmla="*/ 302 w 356"/>
                <a:gd name="T71" fmla="*/ 263 h 354"/>
                <a:gd name="T72" fmla="*/ 294 w 356"/>
                <a:gd name="T73" fmla="*/ 255 h 354"/>
                <a:gd name="T74" fmla="*/ 284 w 356"/>
                <a:gd name="T75" fmla="*/ 243 h 354"/>
                <a:gd name="T76" fmla="*/ 273 w 356"/>
                <a:gd name="T77" fmla="*/ 232 h 354"/>
                <a:gd name="T78" fmla="*/ 263 w 356"/>
                <a:gd name="T79" fmla="*/ 219 h 354"/>
                <a:gd name="T80" fmla="*/ 253 w 356"/>
                <a:gd name="T81" fmla="*/ 208 h 354"/>
                <a:gd name="T82" fmla="*/ 242 w 356"/>
                <a:gd name="T83" fmla="*/ 194 h 354"/>
                <a:gd name="T84" fmla="*/ 232 w 356"/>
                <a:gd name="T85" fmla="*/ 183 h 354"/>
                <a:gd name="T86" fmla="*/ 220 w 356"/>
                <a:gd name="T87" fmla="*/ 170 h 354"/>
                <a:gd name="T88" fmla="*/ 210 w 356"/>
                <a:gd name="T89" fmla="*/ 159 h 354"/>
                <a:gd name="T90" fmla="*/ 194 w 356"/>
                <a:gd name="T91" fmla="*/ 139 h 354"/>
                <a:gd name="T92" fmla="*/ 173 w 356"/>
                <a:gd name="T93" fmla="*/ 114 h 354"/>
                <a:gd name="T94" fmla="*/ 148 w 356"/>
                <a:gd name="T95" fmla="*/ 90 h 354"/>
                <a:gd name="T96" fmla="*/ 124 w 356"/>
                <a:gd name="T97" fmla="*/ 65 h 354"/>
                <a:gd name="T98" fmla="*/ 98 w 356"/>
                <a:gd name="T99" fmla="*/ 43 h 354"/>
                <a:gd name="T100" fmla="*/ 72 w 356"/>
                <a:gd name="T101" fmla="*/ 23 h 354"/>
                <a:gd name="T102" fmla="*/ 47 w 356"/>
                <a:gd name="T103" fmla="*/ 8 h 354"/>
                <a:gd name="T104" fmla="*/ 26 w 356"/>
                <a:gd name="T105" fmla="*/ 0 h 354"/>
                <a:gd name="T106" fmla="*/ 14 w 356"/>
                <a:gd name="T107" fmla="*/ 2 h 354"/>
                <a:gd name="T108" fmla="*/ 5 w 356"/>
                <a:gd name="T109" fmla="*/ 8 h 354"/>
                <a:gd name="T110" fmla="*/ 0 w 356"/>
                <a:gd name="T111" fmla="*/ 18 h 354"/>
                <a:gd name="T112" fmla="*/ 1 w 356"/>
                <a:gd name="T113" fmla="*/ 33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6" h="354">
                  <a:moveTo>
                    <a:pt x="1" y="33"/>
                  </a:moveTo>
                  <a:lnTo>
                    <a:pt x="16" y="57"/>
                  </a:lnTo>
                  <a:lnTo>
                    <a:pt x="31" y="79"/>
                  </a:lnTo>
                  <a:lnTo>
                    <a:pt x="46" y="98"/>
                  </a:lnTo>
                  <a:lnTo>
                    <a:pt x="60" y="116"/>
                  </a:lnTo>
                  <a:lnTo>
                    <a:pt x="77" y="132"/>
                  </a:lnTo>
                  <a:lnTo>
                    <a:pt x="95" y="150"/>
                  </a:lnTo>
                  <a:lnTo>
                    <a:pt x="116" y="170"/>
                  </a:lnTo>
                  <a:lnTo>
                    <a:pt x="139" y="193"/>
                  </a:lnTo>
                  <a:lnTo>
                    <a:pt x="153" y="204"/>
                  </a:lnTo>
                  <a:lnTo>
                    <a:pt x="168" y="217"/>
                  </a:lnTo>
                  <a:lnTo>
                    <a:pt x="184" y="230"/>
                  </a:lnTo>
                  <a:lnTo>
                    <a:pt x="201" y="243"/>
                  </a:lnTo>
                  <a:lnTo>
                    <a:pt x="215" y="257"/>
                  </a:lnTo>
                  <a:lnTo>
                    <a:pt x="232" y="270"/>
                  </a:lnTo>
                  <a:lnTo>
                    <a:pt x="248" y="281"/>
                  </a:lnTo>
                  <a:lnTo>
                    <a:pt x="263" y="294"/>
                  </a:lnTo>
                  <a:lnTo>
                    <a:pt x="271" y="302"/>
                  </a:lnTo>
                  <a:lnTo>
                    <a:pt x="277" y="309"/>
                  </a:lnTo>
                  <a:lnTo>
                    <a:pt x="286" y="317"/>
                  </a:lnTo>
                  <a:lnTo>
                    <a:pt x="294" y="323"/>
                  </a:lnTo>
                  <a:lnTo>
                    <a:pt x="300" y="332"/>
                  </a:lnTo>
                  <a:lnTo>
                    <a:pt x="308" y="340"/>
                  </a:lnTo>
                  <a:lnTo>
                    <a:pt x="315" y="346"/>
                  </a:lnTo>
                  <a:lnTo>
                    <a:pt x="323" y="354"/>
                  </a:lnTo>
                  <a:lnTo>
                    <a:pt x="331" y="346"/>
                  </a:lnTo>
                  <a:lnTo>
                    <a:pt x="340" y="337"/>
                  </a:lnTo>
                  <a:lnTo>
                    <a:pt x="348" y="327"/>
                  </a:lnTo>
                  <a:lnTo>
                    <a:pt x="356" y="319"/>
                  </a:lnTo>
                  <a:lnTo>
                    <a:pt x="348" y="310"/>
                  </a:lnTo>
                  <a:lnTo>
                    <a:pt x="340" y="302"/>
                  </a:lnTo>
                  <a:lnTo>
                    <a:pt x="333" y="294"/>
                  </a:lnTo>
                  <a:lnTo>
                    <a:pt x="325" y="286"/>
                  </a:lnTo>
                  <a:lnTo>
                    <a:pt x="317" y="278"/>
                  </a:lnTo>
                  <a:lnTo>
                    <a:pt x="310" y="270"/>
                  </a:lnTo>
                  <a:lnTo>
                    <a:pt x="302" y="263"/>
                  </a:lnTo>
                  <a:lnTo>
                    <a:pt x="294" y="255"/>
                  </a:lnTo>
                  <a:lnTo>
                    <a:pt x="284" y="243"/>
                  </a:lnTo>
                  <a:lnTo>
                    <a:pt x="273" y="232"/>
                  </a:lnTo>
                  <a:lnTo>
                    <a:pt x="263" y="219"/>
                  </a:lnTo>
                  <a:lnTo>
                    <a:pt x="253" y="208"/>
                  </a:lnTo>
                  <a:lnTo>
                    <a:pt x="242" y="194"/>
                  </a:lnTo>
                  <a:lnTo>
                    <a:pt x="232" y="183"/>
                  </a:lnTo>
                  <a:lnTo>
                    <a:pt x="220" y="170"/>
                  </a:lnTo>
                  <a:lnTo>
                    <a:pt x="210" y="159"/>
                  </a:lnTo>
                  <a:lnTo>
                    <a:pt x="194" y="139"/>
                  </a:lnTo>
                  <a:lnTo>
                    <a:pt x="173" y="114"/>
                  </a:lnTo>
                  <a:lnTo>
                    <a:pt x="148" y="90"/>
                  </a:lnTo>
                  <a:lnTo>
                    <a:pt x="124" y="65"/>
                  </a:lnTo>
                  <a:lnTo>
                    <a:pt x="98" y="43"/>
                  </a:lnTo>
                  <a:lnTo>
                    <a:pt x="72" y="23"/>
                  </a:lnTo>
                  <a:lnTo>
                    <a:pt x="47" y="8"/>
                  </a:lnTo>
                  <a:lnTo>
                    <a:pt x="26" y="0"/>
                  </a:lnTo>
                  <a:lnTo>
                    <a:pt x="14" y="2"/>
                  </a:lnTo>
                  <a:lnTo>
                    <a:pt x="5" y="8"/>
                  </a:lnTo>
                  <a:lnTo>
                    <a:pt x="0" y="18"/>
                  </a:lnTo>
                  <a:lnTo>
                    <a:pt x="1" y="33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1" name="Freeform 122"/>
            <p:cNvSpPr>
              <a:spLocks/>
            </p:cNvSpPr>
            <p:nvPr/>
          </p:nvSpPr>
          <p:spPr bwMode="auto">
            <a:xfrm>
              <a:off x="1403351" y="1866900"/>
              <a:ext cx="279400" cy="276225"/>
            </a:xfrm>
            <a:custGeom>
              <a:avLst/>
              <a:gdLst>
                <a:gd name="T0" fmla="*/ 2 w 351"/>
                <a:gd name="T1" fmla="*/ 30 h 350"/>
                <a:gd name="T2" fmla="*/ 16 w 351"/>
                <a:gd name="T3" fmla="*/ 54 h 350"/>
                <a:gd name="T4" fmla="*/ 31 w 351"/>
                <a:gd name="T5" fmla="*/ 74 h 350"/>
                <a:gd name="T6" fmla="*/ 46 w 351"/>
                <a:gd name="T7" fmla="*/ 92 h 350"/>
                <a:gd name="T8" fmla="*/ 60 w 351"/>
                <a:gd name="T9" fmla="*/ 110 h 350"/>
                <a:gd name="T10" fmla="*/ 77 w 351"/>
                <a:gd name="T11" fmla="*/ 126 h 350"/>
                <a:gd name="T12" fmla="*/ 95 w 351"/>
                <a:gd name="T13" fmla="*/ 144 h 350"/>
                <a:gd name="T14" fmla="*/ 116 w 351"/>
                <a:gd name="T15" fmla="*/ 164 h 350"/>
                <a:gd name="T16" fmla="*/ 139 w 351"/>
                <a:gd name="T17" fmla="*/ 187 h 350"/>
                <a:gd name="T18" fmla="*/ 154 w 351"/>
                <a:gd name="T19" fmla="*/ 198 h 350"/>
                <a:gd name="T20" fmla="*/ 168 w 351"/>
                <a:gd name="T21" fmla="*/ 211 h 350"/>
                <a:gd name="T22" fmla="*/ 185 w 351"/>
                <a:gd name="T23" fmla="*/ 224 h 350"/>
                <a:gd name="T24" fmla="*/ 201 w 351"/>
                <a:gd name="T25" fmla="*/ 237 h 350"/>
                <a:gd name="T26" fmla="*/ 216 w 351"/>
                <a:gd name="T27" fmla="*/ 250 h 350"/>
                <a:gd name="T28" fmla="*/ 232 w 351"/>
                <a:gd name="T29" fmla="*/ 263 h 350"/>
                <a:gd name="T30" fmla="*/ 248 w 351"/>
                <a:gd name="T31" fmla="*/ 276 h 350"/>
                <a:gd name="T32" fmla="*/ 263 w 351"/>
                <a:gd name="T33" fmla="*/ 289 h 350"/>
                <a:gd name="T34" fmla="*/ 271 w 351"/>
                <a:gd name="T35" fmla="*/ 296 h 350"/>
                <a:gd name="T36" fmla="*/ 278 w 351"/>
                <a:gd name="T37" fmla="*/ 304 h 350"/>
                <a:gd name="T38" fmla="*/ 286 w 351"/>
                <a:gd name="T39" fmla="*/ 311 h 350"/>
                <a:gd name="T40" fmla="*/ 292 w 351"/>
                <a:gd name="T41" fmla="*/ 319 h 350"/>
                <a:gd name="T42" fmla="*/ 301 w 351"/>
                <a:gd name="T43" fmla="*/ 325 h 350"/>
                <a:gd name="T44" fmla="*/ 307 w 351"/>
                <a:gd name="T45" fmla="*/ 334 h 350"/>
                <a:gd name="T46" fmla="*/ 315 w 351"/>
                <a:gd name="T47" fmla="*/ 342 h 350"/>
                <a:gd name="T48" fmla="*/ 322 w 351"/>
                <a:gd name="T49" fmla="*/ 350 h 350"/>
                <a:gd name="T50" fmla="*/ 330 w 351"/>
                <a:gd name="T51" fmla="*/ 342 h 350"/>
                <a:gd name="T52" fmla="*/ 337 w 351"/>
                <a:gd name="T53" fmla="*/ 334 h 350"/>
                <a:gd name="T54" fmla="*/ 345 w 351"/>
                <a:gd name="T55" fmla="*/ 325 h 350"/>
                <a:gd name="T56" fmla="*/ 351 w 351"/>
                <a:gd name="T57" fmla="*/ 317 h 350"/>
                <a:gd name="T58" fmla="*/ 343 w 351"/>
                <a:gd name="T59" fmla="*/ 309 h 350"/>
                <a:gd name="T60" fmla="*/ 335 w 351"/>
                <a:gd name="T61" fmla="*/ 301 h 350"/>
                <a:gd name="T62" fmla="*/ 328 w 351"/>
                <a:gd name="T63" fmla="*/ 293 h 350"/>
                <a:gd name="T64" fmla="*/ 320 w 351"/>
                <a:gd name="T65" fmla="*/ 285 h 350"/>
                <a:gd name="T66" fmla="*/ 312 w 351"/>
                <a:gd name="T67" fmla="*/ 278 h 350"/>
                <a:gd name="T68" fmla="*/ 305 w 351"/>
                <a:gd name="T69" fmla="*/ 270 h 350"/>
                <a:gd name="T70" fmla="*/ 297 w 351"/>
                <a:gd name="T71" fmla="*/ 262 h 350"/>
                <a:gd name="T72" fmla="*/ 289 w 351"/>
                <a:gd name="T73" fmla="*/ 254 h 350"/>
                <a:gd name="T74" fmla="*/ 279 w 351"/>
                <a:gd name="T75" fmla="*/ 242 h 350"/>
                <a:gd name="T76" fmla="*/ 268 w 351"/>
                <a:gd name="T77" fmla="*/ 231 h 350"/>
                <a:gd name="T78" fmla="*/ 258 w 351"/>
                <a:gd name="T79" fmla="*/ 218 h 350"/>
                <a:gd name="T80" fmla="*/ 247 w 351"/>
                <a:gd name="T81" fmla="*/ 206 h 350"/>
                <a:gd name="T82" fmla="*/ 237 w 351"/>
                <a:gd name="T83" fmla="*/ 195 h 350"/>
                <a:gd name="T84" fmla="*/ 225 w 351"/>
                <a:gd name="T85" fmla="*/ 182 h 350"/>
                <a:gd name="T86" fmla="*/ 216 w 351"/>
                <a:gd name="T87" fmla="*/ 170 h 350"/>
                <a:gd name="T88" fmla="*/ 204 w 351"/>
                <a:gd name="T89" fmla="*/ 159 h 350"/>
                <a:gd name="T90" fmla="*/ 188 w 351"/>
                <a:gd name="T91" fmla="*/ 138 h 350"/>
                <a:gd name="T92" fmla="*/ 167 w 351"/>
                <a:gd name="T93" fmla="*/ 115 h 350"/>
                <a:gd name="T94" fmla="*/ 144 w 351"/>
                <a:gd name="T95" fmla="*/ 90 h 350"/>
                <a:gd name="T96" fmla="*/ 118 w 351"/>
                <a:gd name="T97" fmla="*/ 66 h 350"/>
                <a:gd name="T98" fmla="*/ 92 w 351"/>
                <a:gd name="T99" fmla="*/ 43 h 350"/>
                <a:gd name="T100" fmla="*/ 67 w 351"/>
                <a:gd name="T101" fmla="*/ 23 h 350"/>
                <a:gd name="T102" fmla="*/ 44 w 351"/>
                <a:gd name="T103" fmla="*/ 9 h 350"/>
                <a:gd name="T104" fmla="*/ 23 w 351"/>
                <a:gd name="T105" fmla="*/ 0 h 350"/>
                <a:gd name="T106" fmla="*/ 11 w 351"/>
                <a:gd name="T107" fmla="*/ 0 h 350"/>
                <a:gd name="T108" fmla="*/ 3 w 351"/>
                <a:gd name="T109" fmla="*/ 5 h 350"/>
                <a:gd name="T110" fmla="*/ 0 w 351"/>
                <a:gd name="T111" fmla="*/ 15 h 350"/>
                <a:gd name="T112" fmla="*/ 2 w 351"/>
                <a:gd name="T113" fmla="*/ 30 h 3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1" h="350">
                  <a:moveTo>
                    <a:pt x="2" y="30"/>
                  </a:moveTo>
                  <a:lnTo>
                    <a:pt x="16" y="54"/>
                  </a:lnTo>
                  <a:lnTo>
                    <a:pt x="31" y="74"/>
                  </a:lnTo>
                  <a:lnTo>
                    <a:pt x="46" y="92"/>
                  </a:lnTo>
                  <a:lnTo>
                    <a:pt x="60" y="110"/>
                  </a:lnTo>
                  <a:lnTo>
                    <a:pt x="77" y="126"/>
                  </a:lnTo>
                  <a:lnTo>
                    <a:pt x="95" y="144"/>
                  </a:lnTo>
                  <a:lnTo>
                    <a:pt x="116" y="164"/>
                  </a:lnTo>
                  <a:lnTo>
                    <a:pt x="139" y="187"/>
                  </a:lnTo>
                  <a:lnTo>
                    <a:pt x="154" y="198"/>
                  </a:lnTo>
                  <a:lnTo>
                    <a:pt x="168" y="211"/>
                  </a:lnTo>
                  <a:lnTo>
                    <a:pt x="185" y="224"/>
                  </a:lnTo>
                  <a:lnTo>
                    <a:pt x="201" y="237"/>
                  </a:lnTo>
                  <a:lnTo>
                    <a:pt x="216" y="250"/>
                  </a:lnTo>
                  <a:lnTo>
                    <a:pt x="232" y="263"/>
                  </a:lnTo>
                  <a:lnTo>
                    <a:pt x="248" y="276"/>
                  </a:lnTo>
                  <a:lnTo>
                    <a:pt x="263" y="289"/>
                  </a:lnTo>
                  <a:lnTo>
                    <a:pt x="271" y="296"/>
                  </a:lnTo>
                  <a:lnTo>
                    <a:pt x="278" y="304"/>
                  </a:lnTo>
                  <a:lnTo>
                    <a:pt x="286" y="311"/>
                  </a:lnTo>
                  <a:lnTo>
                    <a:pt x="292" y="319"/>
                  </a:lnTo>
                  <a:lnTo>
                    <a:pt x="301" y="325"/>
                  </a:lnTo>
                  <a:lnTo>
                    <a:pt x="307" y="334"/>
                  </a:lnTo>
                  <a:lnTo>
                    <a:pt x="315" y="342"/>
                  </a:lnTo>
                  <a:lnTo>
                    <a:pt x="322" y="350"/>
                  </a:lnTo>
                  <a:lnTo>
                    <a:pt x="330" y="342"/>
                  </a:lnTo>
                  <a:lnTo>
                    <a:pt x="337" y="334"/>
                  </a:lnTo>
                  <a:lnTo>
                    <a:pt x="345" y="325"/>
                  </a:lnTo>
                  <a:lnTo>
                    <a:pt x="351" y="317"/>
                  </a:lnTo>
                  <a:lnTo>
                    <a:pt x="343" y="309"/>
                  </a:lnTo>
                  <a:lnTo>
                    <a:pt x="335" y="301"/>
                  </a:lnTo>
                  <a:lnTo>
                    <a:pt x="328" y="293"/>
                  </a:lnTo>
                  <a:lnTo>
                    <a:pt x="320" y="285"/>
                  </a:lnTo>
                  <a:lnTo>
                    <a:pt x="312" y="278"/>
                  </a:lnTo>
                  <a:lnTo>
                    <a:pt x="305" y="270"/>
                  </a:lnTo>
                  <a:lnTo>
                    <a:pt x="297" y="262"/>
                  </a:lnTo>
                  <a:lnTo>
                    <a:pt x="289" y="254"/>
                  </a:lnTo>
                  <a:lnTo>
                    <a:pt x="279" y="242"/>
                  </a:lnTo>
                  <a:lnTo>
                    <a:pt x="268" y="231"/>
                  </a:lnTo>
                  <a:lnTo>
                    <a:pt x="258" y="218"/>
                  </a:lnTo>
                  <a:lnTo>
                    <a:pt x="247" y="206"/>
                  </a:lnTo>
                  <a:lnTo>
                    <a:pt x="237" y="195"/>
                  </a:lnTo>
                  <a:lnTo>
                    <a:pt x="225" y="182"/>
                  </a:lnTo>
                  <a:lnTo>
                    <a:pt x="216" y="170"/>
                  </a:lnTo>
                  <a:lnTo>
                    <a:pt x="204" y="159"/>
                  </a:lnTo>
                  <a:lnTo>
                    <a:pt x="188" y="138"/>
                  </a:lnTo>
                  <a:lnTo>
                    <a:pt x="167" y="115"/>
                  </a:lnTo>
                  <a:lnTo>
                    <a:pt x="144" y="90"/>
                  </a:lnTo>
                  <a:lnTo>
                    <a:pt x="118" y="66"/>
                  </a:lnTo>
                  <a:lnTo>
                    <a:pt x="92" y="43"/>
                  </a:lnTo>
                  <a:lnTo>
                    <a:pt x="67" y="23"/>
                  </a:lnTo>
                  <a:lnTo>
                    <a:pt x="44" y="9"/>
                  </a:lnTo>
                  <a:lnTo>
                    <a:pt x="23" y="0"/>
                  </a:lnTo>
                  <a:lnTo>
                    <a:pt x="11" y="0"/>
                  </a:lnTo>
                  <a:lnTo>
                    <a:pt x="3" y="5"/>
                  </a:lnTo>
                  <a:lnTo>
                    <a:pt x="0" y="15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2" name="Freeform 123"/>
            <p:cNvSpPr>
              <a:spLocks/>
            </p:cNvSpPr>
            <p:nvPr/>
          </p:nvSpPr>
          <p:spPr bwMode="auto">
            <a:xfrm>
              <a:off x="1404938" y="1866900"/>
              <a:ext cx="276225" cy="274638"/>
            </a:xfrm>
            <a:custGeom>
              <a:avLst/>
              <a:gdLst>
                <a:gd name="T0" fmla="*/ 3 w 348"/>
                <a:gd name="T1" fmla="*/ 28 h 347"/>
                <a:gd name="T2" fmla="*/ 19 w 348"/>
                <a:gd name="T3" fmla="*/ 51 h 347"/>
                <a:gd name="T4" fmla="*/ 34 w 348"/>
                <a:gd name="T5" fmla="*/ 72 h 347"/>
                <a:gd name="T6" fmla="*/ 49 w 348"/>
                <a:gd name="T7" fmla="*/ 90 h 347"/>
                <a:gd name="T8" fmla="*/ 63 w 348"/>
                <a:gd name="T9" fmla="*/ 107 h 347"/>
                <a:gd name="T10" fmla="*/ 80 w 348"/>
                <a:gd name="T11" fmla="*/ 123 h 347"/>
                <a:gd name="T12" fmla="*/ 98 w 348"/>
                <a:gd name="T13" fmla="*/ 141 h 347"/>
                <a:gd name="T14" fmla="*/ 119 w 348"/>
                <a:gd name="T15" fmla="*/ 159 h 347"/>
                <a:gd name="T16" fmla="*/ 142 w 348"/>
                <a:gd name="T17" fmla="*/ 182 h 347"/>
                <a:gd name="T18" fmla="*/ 156 w 348"/>
                <a:gd name="T19" fmla="*/ 195 h 347"/>
                <a:gd name="T20" fmla="*/ 171 w 348"/>
                <a:gd name="T21" fmla="*/ 206 h 347"/>
                <a:gd name="T22" fmla="*/ 186 w 348"/>
                <a:gd name="T23" fmla="*/ 221 h 347"/>
                <a:gd name="T24" fmla="*/ 202 w 348"/>
                <a:gd name="T25" fmla="*/ 234 h 347"/>
                <a:gd name="T26" fmla="*/ 217 w 348"/>
                <a:gd name="T27" fmla="*/ 247 h 347"/>
                <a:gd name="T28" fmla="*/ 233 w 348"/>
                <a:gd name="T29" fmla="*/ 260 h 347"/>
                <a:gd name="T30" fmla="*/ 248 w 348"/>
                <a:gd name="T31" fmla="*/ 273 h 347"/>
                <a:gd name="T32" fmla="*/ 263 w 348"/>
                <a:gd name="T33" fmla="*/ 286 h 347"/>
                <a:gd name="T34" fmla="*/ 271 w 348"/>
                <a:gd name="T35" fmla="*/ 294 h 347"/>
                <a:gd name="T36" fmla="*/ 277 w 348"/>
                <a:gd name="T37" fmla="*/ 301 h 347"/>
                <a:gd name="T38" fmla="*/ 286 w 348"/>
                <a:gd name="T39" fmla="*/ 309 h 347"/>
                <a:gd name="T40" fmla="*/ 294 w 348"/>
                <a:gd name="T41" fmla="*/ 316 h 347"/>
                <a:gd name="T42" fmla="*/ 300 w 348"/>
                <a:gd name="T43" fmla="*/ 324 h 347"/>
                <a:gd name="T44" fmla="*/ 308 w 348"/>
                <a:gd name="T45" fmla="*/ 332 h 347"/>
                <a:gd name="T46" fmla="*/ 315 w 348"/>
                <a:gd name="T47" fmla="*/ 338 h 347"/>
                <a:gd name="T48" fmla="*/ 323 w 348"/>
                <a:gd name="T49" fmla="*/ 347 h 347"/>
                <a:gd name="T50" fmla="*/ 330 w 348"/>
                <a:gd name="T51" fmla="*/ 340 h 347"/>
                <a:gd name="T52" fmla="*/ 336 w 348"/>
                <a:gd name="T53" fmla="*/ 332 h 347"/>
                <a:gd name="T54" fmla="*/ 341 w 348"/>
                <a:gd name="T55" fmla="*/ 325 h 347"/>
                <a:gd name="T56" fmla="*/ 348 w 348"/>
                <a:gd name="T57" fmla="*/ 319 h 347"/>
                <a:gd name="T58" fmla="*/ 339 w 348"/>
                <a:gd name="T59" fmla="*/ 311 h 347"/>
                <a:gd name="T60" fmla="*/ 331 w 348"/>
                <a:gd name="T61" fmla="*/ 302 h 347"/>
                <a:gd name="T62" fmla="*/ 323 w 348"/>
                <a:gd name="T63" fmla="*/ 294 h 347"/>
                <a:gd name="T64" fmla="*/ 317 w 348"/>
                <a:gd name="T65" fmla="*/ 286 h 347"/>
                <a:gd name="T66" fmla="*/ 308 w 348"/>
                <a:gd name="T67" fmla="*/ 278 h 347"/>
                <a:gd name="T68" fmla="*/ 300 w 348"/>
                <a:gd name="T69" fmla="*/ 271 h 347"/>
                <a:gd name="T70" fmla="*/ 294 w 348"/>
                <a:gd name="T71" fmla="*/ 263 h 347"/>
                <a:gd name="T72" fmla="*/ 286 w 348"/>
                <a:gd name="T73" fmla="*/ 257 h 347"/>
                <a:gd name="T74" fmla="*/ 274 w 348"/>
                <a:gd name="T75" fmla="*/ 245 h 347"/>
                <a:gd name="T76" fmla="*/ 264 w 348"/>
                <a:gd name="T77" fmla="*/ 232 h 347"/>
                <a:gd name="T78" fmla="*/ 253 w 348"/>
                <a:gd name="T79" fmla="*/ 221 h 347"/>
                <a:gd name="T80" fmla="*/ 243 w 348"/>
                <a:gd name="T81" fmla="*/ 209 h 347"/>
                <a:gd name="T82" fmla="*/ 232 w 348"/>
                <a:gd name="T83" fmla="*/ 196 h 347"/>
                <a:gd name="T84" fmla="*/ 222 w 348"/>
                <a:gd name="T85" fmla="*/ 185 h 347"/>
                <a:gd name="T86" fmla="*/ 210 w 348"/>
                <a:gd name="T87" fmla="*/ 173 h 347"/>
                <a:gd name="T88" fmla="*/ 201 w 348"/>
                <a:gd name="T89" fmla="*/ 162 h 347"/>
                <a:gd name="T90" fmla="*/ 183 w 348"/>
                <a:gd name="T91" fmla="*/ 142 h 347"/>
                <a:gd name="T92" fmla="*/ 161 w 348"/>
                <a:gd name="T93" fmla="*/ 118 h 347"/>
                <a:gd name="T94" fmla="*/ 137 w 348"/>
                <a:gd name="T95" fmla="*/ 93 h 347"/>
                <a:gd name="T96" fmla="*/ 112 w 348"/>
                <a:gd name="T97" fmla="*/ 69 h 347"/>
                <a:gd name="T98" fmla="*/ 88 w 348"/>
                <a:gd name="T99" fmla="*/ 46 h 347"/>
                <a:gd name="T100" fmla="*/ 63 w 348"/>
                <a:gd name="T101" fmla="*/ 27 h 347"/>
                <a:gd name="T102" fmla="*/ 41 w 348"/>
                <a:gd name="T103" fmla="*/ 10 h 347"/>
                <a:gd name="T104" fmla="*/ 21 w 348"/>
                <a:gd name="T105" fmla="*/ 0 h 347"/>
                <a:gd name="T106" fmla="*/ 11 w 348"/>
                <a:gd name="T107" fmla="*/ 2 h 347"/>
                <a:gd name="T108" fmla="*/ 3 w 348"/>
                <a:gd name="T109" fmla="*/ 7 h 347"/>
                <a:gd name="T110" fmla="*/ 0 w 348"/>
                <a:gd name="T111" fmla="*/ 15 h 347"/>
                <a:gd name="T112" fmla="*/ 3 w 348"/>
                <a:gd name="T113" fmla="*/ 28 h 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8" h="347">
                  <a:moveTo>
                    <a:pt x="3" y="28"/>
                  </a:moveTo>
                  <a:lnTo>
                    <a:pt x="19" y="51"/>
                  </a:lnTo>
                  <a:lnTo>
                    <a:pt x="34" y="72"/>
                  </a:lnTo>
                  <a:lnTo>
                    <a:pt x="49" y="90"/>
                  </a:lnTo>
                  <a:lnTo>
                    <a:pt x="63" y="107"/>
                  </a:lnTo>
                  <a:lnTo>
                    <a:pt x="80" y="123"/>
                  </a:lnTo>
                  <a:lnTo>
                    <a:pt x="98" y="141"/>
                  </a:lnTo>
                  <a:lnTo>
                    <a:pt x="119" y="159"/>
                  </a:lnTo>
                  <a:lnTo>
                    <a:pt x="142" y="182"/>
                  </a:lnTo>
                  <a:lnTo>
                    <a:pt x="156" y="195"/>
                  </a:lnTo>
                  <a:lnTo>
                    <a:pt x="171" y="206"/>
                  </a:lnTo>
                  <a:lnTo>
                    <a:pt x="186" y="221"/>
                  </a:lnTo>
                  <a:lnTo>
                    <a:pt x="202" y="234"/>
                  </a:lnTo>
                  <a:lnTo>
                    <a:pt x="217" y="247"/>
                  </a:lnTo>
                  <a:lnTo>
                    <a:pt x="233" y="260"/>
                  </a:lnTo>
                  <a:lnTo>
                    <a:pt x="248" y="273"/>
                  </a:lnTo>
                  <a:lnTo>
                    <a:pt x="263" y="286"/>
                  </a:lnTo>
                  <a:lnTo>
                    <a:pt x="271" y="294"/>
                  </a:lnTo>
                  <a:lnTo>
                    <a:pt x="277" y="301"/>
                  </a:lnTo>
                  <a:lnTo>
                    <a:pt x="286" y="309"/>
                  </a:lnTo>
                  <a:lnTo>
                    <a:pt x="294" y="316"/>
                  </a:lnTo>
                  <a:lnTo>
                    <a:pt x="300" y="324"/>
                  </a:lnTo>
                  <a:lnTo>
                    <a:pt x="308" y="332"/>
                  </a:lnTo>
                  <a:lnTo>
                    <a:pt x="315" y="338"/>
                  </a:lnTo>
                  <a:lnTo>
                    <a:pt x="323" y="347"/>
                  </a:lnTo>
                  <a:lnTo>
                    <a:pt x="330" y="340"/>
                  </a:lnTo>
                  <a:lnTo>
                    <a:pt x="336" y="332"/>
                  </a:lnTo>
                  <a:lnTo>
                    <a:pt x="341" y="325"/>
                  </a:lnTo>
                  <a:lnTo>
                    <a:pt x="348" y="319"/>
                  </a:lnTo>
                  <a:lnTo>
                    <a:pt x="339" y="311"/>
                  </a:lnTo>
                  <a:lnTo>
                    <a:pt x="331" y="302"/>
                  </a:lnTo>
                  <a:lnTo>
                    <a:pt x="323" y="294"/>
                  </a:lnTo>
                  <a:lnTo>
                    <a:pt x="317" y="286"/>
                  </a:lnTo>
                  <a:lnTo>
                    <a:pt x="308" y="278"/>
                  </a:lnTo>
                  <a:lnTo>
                    <a:pt x="300" y="271"/>
                  </a:lnTo>
                  <a:lnTo>
                    <a:pt x="294" y="263"/>
                  </a:lnTo>
                  <a:lnTo>
                    <a:pt x="286" y="257"/>
                  </a:lnTo>
                  <a:lnTo>
                    <a:pt x="274" y="245"/>
                  </a:lnTo>
                  <a:lnTo>
                    <a:pt x="264" y="232"/>
                  </a:lnTo>
                  <a:lnTo>
                    <a:pt x="253" y="221"/>
                  </a:lnTo>
                  <a:lnTo>
                    <a:pt x="243" y="209"/>
                  </a:lnTo>
                  <a:lnTo>
                    <a:pt x="232" y="196"/>
                  </a:lnTo>
                  <a:lnTo>
                    <a:pt x="222" y="185"/>
                  </a:lnTo>
                  <a:lnTo>
                    <a:pt x="210" y="173"/>
                  </a:lnTo>
                  <a:lnTo>
                    <a:pt x="201" y="162"/>
                  </a:lnTo>
                  <a:lnTo>
                    <a:pt x="183" y="142"/>
                  </a:lnTo>
                  <a:lnTo>
                    <a:pt x="161" y="118"/>
                  </a:lnTo>
                  <a:lnTo>
                    <a:pt x="137" y="93"/>
                  </a:lnTo>
                  <a:lnTo>
                    <a:pt x="112" y="69"/>
                  </a:lnTo>
                  <a:lnTo>
                    <a:pt x="88" y="46"/>
                  </a:lnTo>
                  <a:lnTo>
                    <a:pt x="63" y="27"/>
                  </a:lnTo>
                  <a:lnTo>
                    <a:pt x="41" y="10"/>
                  </a:lnTo>
                  <a:lnTo>
                    <a:pt x="21" y="0"/>
                  </a:lnTo>
                  <a:lnTo>
                    <a:pt x="11" y="2"/>
                  </a:lnTo>
                  <a:lnTo>
                    <a:pt x="3" y="7"/>
                  </a:lnTo>
                  <a:lnTo>
                    <a:pt x="0" y="15"/>
                  </a:lnTo>
                  <a:lnTo>
                    <a:pt x="3" y="28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3" name="Freeform 124"/>
            <p:cNvSpPr>
              <a:spLocks/>
            </p:cNvSpPr>
            <p:nvPr/>
          </p:nvSpPr>
          <p:spPr bwMode="auto">
            <a:xfrm>
              <a:off x="1406526" y="1868488"/>
              <a:ext cx="273050" cy="269875"/>
            </a:xfrm>
            <a:custGeom>
              <a:avLst/>
              <a:gdLst>
                <a:gd name="T0" fmla="*/ 3 w 343"/>
                <a:gd name="T1" fmla="*/ 26 h 341"/>
                <a:gd name="T2" fmla="*/ 20 w 343"/>
                <a:gd name="T3" fmla="*/ 49 h 341"/>
                <a:gd name="T4" fmla="*/ 36 w 343"/>
                <a:gd name="T5" fmla="*/ 69 h 341"/>
                <a:gd name="T6" fmla="*/ 51 w 343"/>
                <a:gd name="T7" fmla="*/ 85 h 341"/>
                <a:gd name="T8" fmla="*/ 65 w 343"/>
                <a:gd name="T9" fmla="*/ 101 h 341"/>
                <a:gd name="T10" fmla="*/ 82 w 343"/>
                <a:gd name="T11" fmla="*/ 118 h 341"/>
                <a:gd name="T12" fmla="*/ 100 w 343"/>
                <a:gd name="T13" fmla="*/ 134 h 341"/>
                <a:gd name="T14" fmla="*/ 119 w 343"/>
                <a:gd name="T15" fmla="*/ 154 h 341"/>
                <a:gd name="T16" fmla="*/ 142 w 343"/>
                <a:gd name="T17" fmla="*/ 176 h 341"/>
                <a:gd name="T18" fmla="*/ 157 w 343"/>
                <a:gd name="T19" fmla="*/ 189 h 341"/>
                <a:gd name="T20" fmla="*/ 171 w 343"/>
                <a:gd name="T21" fmla="*/ 201 h 341"/>
                <a:gd name="T22" fmla="*/ 186 w 343"/>
                <a:gd name="T23" fmla="*/ 216 h 341"/>
                <a:gd name="T24" fmla="*/ 202 w 343"/>
                <a:gd name="T25" fmla="*/ 229 h 341"/>
                <a:gd name="T26" fmla="*/ 217 w 343"/>
                <a:gd name="T27" fmla="*/ 242 h 341"/>
                <a:gd name="T28" fmla="*/ 234 w 343"/>
                <a:gd name="T29" fmla="*/ 255 h 341"/>
                <a:gd name="T30" fmla="*/ 248 w 343"/>
                <a:gd name="T31" fmla="*/ 269 h 341"/>
                <a:gd name="T32" fmla="*/ 263 w 343"/>
                <a:gd name="T33" fmla="*/ 283 h 341"/>
                <a:gd name="T34" fmla="*/ 271 w 343"/>
                <a:gd name="T35" fmla="*/ 289 h 341"/>
                <a:gd name="T36" fmla="*/ 278 w 343"/>
                <a:gd name="T37" fmla="*/ 297 h 341"/>
                <a:gd name="T38" fmla="*/ 286 w 343"/>
                <a:gd name="T39" fmla="*/ 304 h 341"/>
                <a:gd name="T40" fmla="*/ 292 w 343"/>
                <a:gd name="T41" fmla="*/ 312 h 341"/>
                <a:gd name="T42" fmla="*/ 300 w 343"/>
                <a:gd name="T43" fmla="*/ 318 h 341"/>
                <a:gd name="T44" fmla="*/ 307 w 343"/>
                <a:gd name="T45" fmla="*/ 327 h 341"/>
                <a:gd name="T46" fmla="*/ 315 w 343"/>
                <a:gd name="T47" fmla="*/ 333 h 341"/>
                <a:gd name="T48" fmla="*/ 323 w 343"/>
                <a:gd name="T49" fmla="*/ 341 h 341"/>
                <a:gd name="T50" fmla="*/ 328 w 343"/>
                <a:gd name="T51" fmla="*/ 336 h 341"/>
                <a:gd name="T52" fmla="*/ 333 w 343"/>
                <a:gd name="T53" fmla="*/ 330 h 341"/>
                <a:gd name="T54" fmla="*/ 338 w 343"/>
                <a:gd name="T55" fmla="*/ 325 h 341"/>
                <a:gd name="T56" fmla="*/ 343 w 343"/>
                <a:gd name="T57" fmla="*/ 318 h 341"/>
                <a:gd name="T58" fmla="*/ 335 w 343"/>
                <a:gd name="T59" fmla="*/ 310 h 341"/>
                <a:gd name="T60" fmla="*/ 327 w 343"/>
                <a:gd name="T61" fmla="*/ 302 h 341"/>
                <a:gd name="T62" fmla="*/ 318 w 343"/>
                <a:gd name="T63" fmla="*/ 296 h 341"/>
                <a:gd name="T64" fmla="*/ 312 w 343"/>
                <a:gd name="T65" fmla="*/ 287 h 341"/>
                <a:gd name="T66" fmla="*/ 304 w 343"/>
                <a:gd name="T67" fmla="*/ 279 h 341"/>
                <a:gd name="T68" fmla="*/ 296 w 343"/>
                <a:gd name="T69" fmla="*/ 273 h 341"/>
                <a:gd name="T70" fmla="*/ 287 w 343"/>
                <a:gd name="T71" fmla="*/ 265 h 341"/>
                <a:gd name="T72" fmla="*/ 279 w 343"/>
                <a:gd name="T73" fmla="*/ 256 h 341"/>
                <a:gd name="T74" fmla="*/ 269 w 343"/>
                <a:gd name="T75" fmla="*/ 245 h 341"/>
                <a:gd name="T76" fmla="*/ 258 w 343"/>
                <a:gd name="T77" fmla="*/ 234 h 341"/>
                <a:gd name="T78" fmla="*/ 248 w 343"/>
                <a:gd name="T79" fmla="*/ 220 h 341"/>
                <a:gd name="T80" fmla="*/ 237 w 343"/>
                <a:gd name="T81" fmla="*/ 209 h 341"/>
                <a:gd name="T82" fmla="*/ 225 w 343"/>
                <a:gd name="T83" fmla="*/ 198 h 341"/>
                <a:gd name="T84" fmla="*/ 216 w 343"/>
                <a:gd name="T85" fmla="*/ 185 h 341"/>
                <a:gd name="T86" fmla="*/ 204 w 343"/>
                <a:gd name="T87" fmla="*/ 173 h 341"/>
                <a:gd name="T88" fmla="*/ 194 w 343"/>
                <a:gd name="T89" fmla="*/ 162 h 341"/>
                <a:gd name="T90" fmla="*/ 176 w 343"/>
                <a:gd name="T91" fmla="*/ 142 h 341"/>
                <a:gd name="T92" fmla="*/ 155 w 343"/>
                <a:gd name="T93" fmla="*/ 119 h 341"/>
                <a:gd name="T94" fmla="*/ 132 w 343"/>
                <a:gd name="T95" fmla="*/ 95 h 341"/>
                <a:gd name="T96" fmla="*/ 108 w 343"/>
                <a:gd name="T97" fmla="*/ 70 h 341"/>
                <a:gd name="T98" fmla="*/ 83 w 343"/>
                <a:gd name="T99" fmla="*/ 47 h 341"/>
                <a:gd name="T100" fmla="*/ 59 w 343"/>
                <a:gd name="T101" fmla="*/ 28 h 341"/>
                <a:gd name="T102" fmla="*/ 38 w 343"/>
                <a:gd name="T103" fmla="*/ 11 h 341"/>
                <a:gd name="T104" fmla="*/ 18 w 343"/>
                <a:gd name="T105" fmla="*/ 0 h 341"/>
                <a:gd name="T106" fmla="*/ 10 w 343"/>
                <a:gd name="T107" fmla="*/ 0 h 341"/>
                <a:gd name="T108" fmla="*/ 3 w 343"/>
                <a:gd name="T109" fmla="*/ 5 h 341"/>
                <a:gd name="T110" fmla="*/ 0 w 343"/>
                <a:gd name="T111" fmla="*/ 13 h 341"/>
                <a:gd name="T112" fmla="*/ 3 w 343"/>
                <a:gd name="T113" fmla="*/ 26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3" h="341">
                  <a:moveTo>
                    <a:pt x="3" y="26"/>
                  </a:moveTo>
                  <a:lnTo>
                    <a:pt x="20" y="49"/>
                  </a:lnTo>
                  <a:lnTo>
                    <a:pt x="36" y="69"/>
                  </a:lnTo>
                  <a:lnTo>
                    <a:pt x="51" y="85"/>
                  </a:lnTo>
                  <a:lnTo>
                    <a:pt x="65" y="101"/>
                  </a:lnTo>
                  <a:lnTo>
                    <a:pt x="82" y="118"/>
                  </a:lnTo>
                  <a:lnTo>
                    <a:pt x="100" y="134"/>
                  </a:lnTo>
                  <a:lnTo>
                    <a:pt x="119" y="154"/>
                  </a:lnTo>
                  <a:lnTo>
                    <a:pt x="142" y="176"/>
                  </a:lnTo>
                  <a:lnTo>
                    <a:pt x="157" y="189"/>
                  </a:lnTo>
                  <a:lnTo>
                    <a:pt x="171" y="201"/>
                  </a:lnTo>
                  <a:lnTo>
                    <a:pt x="186" y="216"/>
                  </a:lnTo>
                  <a:lnTo>
                    <a:pt x="202" y="229"/>
                  </a:lnTo>
                  <a:lnTo>
                    <a:pt x="217" y="242"/>
                  </a:lnTo>
                  <a:lnTo>
                    <a:pt x="234" y="255"/>
                  </a:lnTo>
                  <a:lnTo>
                    <a:pt x="248" y="269"/>
                  </a:lnTo>
                  <a:lnTo>
                    <a:pt x="263" y="283"/>
                  </a:lnTo>
                  <a:lnTo>
                    <a:pt x="271" y="289"/>
                  </a:lnTo>
                  <a:lnTo>
                    <a:pt x="278" y="297"/>
                  </a:lnTo>
                  <a:lnTo>
                    <a:pt x="286" y="304"/>
                  </a:lnTo>
                  <a:lnTo>
                    <a:pt x="292" y="312"/>
                  </a:lnTo>
                  <a:lnTo>
                    <a:pt x="300" y="318"/>
                  </a:lnTo>
                  <a:lnTo>
                    <a:pt x="307" y="327"/>
                  </a:lnTo>
                  <a:lnTo>
                    <a:pt x="315" y="333"/>
                  </a:lnTo>
                  <a:lnTo>
                    <a:pt x="323" y="341"/>
                  </a:lnTo>
                  <a:lnTo>
                    <a:pt x="328" y="336"/>
                  </a:lnTo>
                  <a:lnTo>
                    <a:pt x="333" y="330"/>
                  </a:lnTo>
                  <a:lnTo>
                    <a:pt x="338" y="325"/>
                  </a:lnTo>
                  <a:lnTo>
                    <a:pt x="343" y="318"/>
                  </a:lnTo>
                  <a:lnTo>
                    <a:pt x="335" y="310"/>
                  </a:lnTo>
                  <a:lnTo>
                    <a:pt x="327" y="302"/>
                  </a:lnTo>
                  <a:lnTo>
                    <a:pt x="318" y="296"/>
                  </a:lnTo>
                  <a:lnTo>
                    <a:pt x="312" y="287"/>
                  </a:lnTo>
                  <a:lnTo>
                    <a:pt x="304" y="279"/>
                  </a:lnTo>
                  <a:lnTo>
                    <a:pt x="296" y="273"/>
                  </a:lnTo>
                  <a:lnTo>
                    <a:pt x="287" y="265"/>
                  </a:lnTo>
                  <a:lnTo>
                    <a:pt x="279" y="256"/>
                  </a:lnTo>
                  <a:lnTo>
                    <a:pt x="269" y="245"/>
                  </a:lnTo>
                  <a:lnTo>
                    <a:pt x="258" y="234"/>
                  </a:lnTo>
                  <a:lnTo>
                    <a:pt x="248" y="220"/>
                  </a:lnTo>
                  <a:lnTo>
                    <a:pt x="237" y="209"/>
                  </a:lnTo>
                  <a:lnTo>
                    <a:pt x="225" y="198"/>
                  </a:lnTo>
                  <a:lnTo>
                    <a:pt x="216" y="185"/>
                  </a:lnTo>
                  <a:lnTo>
                    <a:pt x="204" y="173"/>
                  </a:lnTo>
                  <a:lnTo>
                    <a:pt x="194" y="162"/>
                  </a:lnTo>
                  <a:lnTo>
                    <a:pt x="176" y="142"/>
                  </a:lnTo>
                  <a:lnTo>
                    <a:pt x="155" y="119"/>
                  </a:lnTo>
                  <a:lnTo>
                    <a:pt x="132" y="95"/>
                  </a:lnTo>
                  <a:lnTo>
                    <a:pt x="108" y="70"/>
                  </a:lnTo>
                  <a:lnTo>
                    <a:pt x="83" y="47"/>
                  </a:lnTo>
                  <a:lnTo>
                    <a:pt x="59" y="28"/>
                  </a:lnTo>
                  <a:lnTo>
                    <a:pt x="38" y="11"/>
                  </a:lnTo>
                  <a:lnTo>
                    <a:pt x="18" y="0"/>
                  </a:lnTo>
                  <a:lnTo>
                    <a:pt x="10" y="0"/>
                  </a:lnTo>
                  <a:lnTo>
                    <a:pt x="3" y="5"/>
                  </a:lnTo>
                  <a:lnTo>
                    <a:pt x="0" y="13"/>
                  </a:lnTo>
                  <a:lnTo>
                    <a:pt x="3" y="26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4" name="Freeform 125"/>
            <p:cNvSpPr>
              <a:spLocks/>
            </p:cNvSpPr>
            <p:nvPr/>
          </p:nvSpPr>
          <p:spPr bwMode="auto">
            <a:xfrm>
              <a:off x="1409701" y="1871663"/>
              <a:ext cx="266700" cy="265113"/>
            </a:xfrm>
            <a:custGeom>
              <a:avLst/>
              <a:gdLst>
                <a:gd name="T0" fmla="*/ 3 w 337"/>
                <a:gd name="T1" fmla="*/ 20 h 333"/>
                <a:gd name="T2" fmla="*/ 21 w 337"/>
                <a:gd name="T3" fmla="*/ 41 h 333"/>
                <a:gd name="T4" fmla="*/ 36 w 337"/>
                <a:gd name="T5" fmla="*/ 60 h 333"/>
                <a:gd name="T6" fmla="*/ 52 w 337"/>
                <a:gd name="T7" fmla="*/ 77 h 333"/>
                <a:gd name="T8" fmla="*/ 67 w 337"/>
                <a:gd name="T9" fmla="*/ 91 h 333"/>
                <a:gd name="T10" fmla="*/ 84 w 337"/>
                <a:gd name="T11" fmla="*/ 108 h 333"/>
                <a:gd name="T12" fmla="*/ 100 w 337"/>
                <a:gd name="T13" fmla="*/ 124 h 333"/>
                <a:gd name="T14" fmla="*/ 121 w 337"/>
                <a:gd name="T15" fmla="*/ 144 h 333"/>
                <a:gd name="T16" fmla="*/ 144 w 337"/>
                <a:gd name="T17" fmla="*/ 165 h 333"/>
                <a:gd name="T18" fmla="*/ 159 w 337"/>
                <a:gd name="T19" fmla="*/ 178 h 333"/>
                <a:gd name="T20" fmla="*/ 173 w 337"/>
                <a:gd name="T21" fmla="*/ 191 h 333"/>
                <a:gd name="T22" fmla="*/ 188 w 337"/>
                <a:gd name="T23" fmla="*/ 206 h 333"/>
                <a:gd name="T24" fmla="*/ 203 w 337"/>
                <a:gd name="T25" fmla="*/ 219 h 333"/>
                <a:gd name="T26" fmla="*/ 217 w 337"/>
                <a:gd name="T27" fmla="*/ 233 h 333"/>
                <a:gd name="T28" fmla="*/ 232 w 337"/>
                <a:gd name="T29" fmla="*/ 248 h 333"/>
                <a:gd name="T30" fmla="*/ 247 w 337"/>
                <a:gd name="T31" fmla="*/ 261 h 333"/>
                <a:gd name="T32" fmla="*/ 262 w 337"/>
                <a:gd name="T33" fmla="*/ 274 h 333"/>
                <a:gd name="T34" fmla="*/ 322 w 337"/>
                <a:gd name="T35" fmla="*/ 333 h 333"/>
                <a:gd name="T36" fmla="*/ 337 w 337"/>
                <a:gd name="T37" fmla="*/ 315 h 333"/>
                <a:gd name="T38" fmla="*/ 275 w 337"/>
                <a:gd name="T39" fmla="*/ 253 h 333"/>
                <a:gd name="T40" fmla="*/ 188 w 337"/>
                <a:gd name="T41" fmla="*/ 160 h 333"/>
                <a:gd name="T42" fmla="*/ 170 w 337"/>
                <a:gd name="T43" fmla="*/ 140 h 333"/>
                <a:gd name="T44" fmla="*/ 149 w 337"/>
                <a:gd name="T45" fmla="*/ 117 h 333"/>
                <a:gd name="T46" fmla="*/ 126 w 337"/>
                <a:gd name="T47" fmla="*/ 95 h 333"/>
                <a:gd name="T48" fmla="*/ 101 w 337"/>
                <a:gd name="T49" fmla="*/ 70 h 333"/>
                <a:gd name="T50" fmla="*/ 77 w 337"/>
                <a:gd name="T51" fmla="*/ 47 h 333"/>
                <a:gd name="T52" fmla="*/ 54 w 337"/>
                <a:gd name="T53" fmla="*/ 28 h 333"/>
                <a:gd name="T54" fmla="*/ 33 w 337"/>
                <a:gd name="T55" fmla="*/ 11 h 333"/>
                <a:gd name="T56" fmla="*/ 15 w 337"/>
                <a:gd name="T57" fmla="*/ 0 h 333"/>
                <a:gd name="T58" fmla="*/ 7 w 337"/>
                <a:gd name="T59" fmla="*/ 0 h 333"/>
                <a:gd name="T60" fmla="*/ 2 w 337"/>
                <a:gd name="T61" fmla="*/ 3 h 333"/>
                <a:gd name="T62" fmla="*/ 0 w 337"/>
                <a:gd name="T63" fmla="*/ 10 h 333"/>
                <a:gd name="T64" fmla="*/ 3 w 337"/>
                <a:gd name="T65" fmla="*/ 20 h 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7" h="333">
                  <a:moveTo>
                    <a:pt x="3" y="20"/>
                  </a:moveTo>
                  <a:lnTo>
                    <a:pt x="21" y="41"/>
                  </a:lnTo>
                  <a:lnTo>
                    <a:pt x="36" y="60"/>
                  </a:lnTo>
                  <a:lnTo>
                    <a:pt x="52" y="77"/>
                  </a:lnTo>
                  <a:lnTo>
                    <a:pt x="67" y="91"/>
                  </a:lnTo>
                  <a:lnTo>
                    <a:pt x="84" y="108"/>
                  </a:lnTo>
                  <a:lnTo>
                    <a:pt x="100" y="124"/>
                  </a:lnTo>
                  <a:lnTo>
                    <a:pt x="121" y="144"/>
                  </a:lnTo>
                  <a:lnTo>
                    <a:pt x="144" y="165"/>
                  </a:lnTo>
                  <a:lnTo>
                    <a:pt x="159" y="178"/>
                  </a:lnTo>
                  <a:lnTo>
                    <a:pt x="173" y="191"/>
                  </a:lnTo>
                  <a:lnTo>
                    <a:pt x="188" y="206"/>
                  </a:lnTo>
                  <a:lnTo>
                    <a:pt x="203" y="219"/>
                  </a:lnTo>
                  <a:lnTo>
                    <a:pt x="217" y="233"/>
                  </a:lnTo>
                  <a:lnTo>
                    <a:pt x="232" y="248"/>
                  </a:lnTo>
                  <a:lnTo>
                    <a:pt x="247" y="261"/>
                  </a:lnTo>
                  <a:lnTo>
                    <a:pt x="262" y="274"/>
                  </a:lnTo>
                  <a:lnTo>
                    <a:pt x="322" y="333"/>
                  </a:lnTo>
                  <a:lnTo>
                    <a:pt x="337" y="315"/>
                  </a:lnTo>
                  <a:lnTo>
                    <a:pt x="275" y="253"/>
                  </a:lnTo>
                  <a:lnTo>
                    <a:pt x="188" y="160"/>
                  </a:lnTo>
                  <a:lnTo>
                    <a:pt x="170" y="140"/>
                  </a:lnTo>
                  <a:lnTo>
                    <a:pt x="149" y="117"/>
                  </a:lnTo>
                  <a:lnTo>
                    <a:pt x="126" y="95"/>
                  </a:lnTo>
                  <a:lnTo>
                    <a:pt x="101" y="70"/>
                  </a:lnTo>
                  <a:lnTo>
                    <a:pt x="77" y="47"/>
                  </a:lnTo>
                  <a:lnTo>
                    <a:pt x="54" y="28"/>
                  </a:lnTo>
                  <a:lnTo>
                    <a:pt x="33" y="11"/>
                  </a:lnTo>
                  <a:lnTo>
                    <a:pt x="15" y="0"/>
                  </a:lnTo>
                  <a:lnTo>
                    <a:pt x="7" y="0"/>
                  </a:lnTo>
                  <a:lnTo>
                    <a:pt x="2" y="3"/>
                  </a:lnTo>
                  <a:lnTo>
                    <a:pt x="0" y="10"/>
                  </a:lnTo>
                  <a:lnTo>
                    <a:pt x="3" y="2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5" name="Freeform 126"/>
            <p:cNvSpPr>
              <a:spLocks/>
            </p:cNvSpPr>
            <p:nvPr/>
          </p:nvSpPr>
          <p:spPr bwMode="auto">
            <a:xfrm>
              <a:off x="2222501" y="1465263"/>
              <a:ext cx="155575" cy="384175"/>
            </a:xfrm>
            <a:custGeom>
              <a:avLst/>
              <a:gdLst>
                <a:gd name="T0" fmla="*/ 48 w 196"/>
                <a:gd name="T1" fmla="*/ 20 h 485"/>
                <a:gd name="T2" fmla="*/ 30 w 196"/>
                <a:gd name="T3" fmla="*/ 48 h 485"/>
                <a:gd name="T4" fmla="*/ 18 w 196"/>
                <a:gd name="T5" fmla="*/ 74 h 485"/>
                <a:gd name="T6" fmla="*/ 8 w 196"/>
                <a:gd name="T7" fmla="*/ 100 h 485"/>
                <a:gd name="T8" fmla="*/ 4 w 196"/>
                <a:gd name="T9" fmla="*/ 124 h 485"/>
                <a:gd name="T10" fmla="*/ 0 w 196"/>
                <a:gd name="T11" fmla="*/ 150 h 485"/>
                <a:gd name="T12" fmla="*/ 0 w 196"/>
                <a:gd name="T13" fmla="*/ 178 h 485"/>
                <a:gd name="T14" fmla="*/ 2 w 196"/>
                <a:gd name="T15" fmla="*/ 208 h 485"/>
                <a:gd name="T16" fmla="*/ 4 w 196"/>
                <a:gd name="T17" fmla="*/ 240 h 485"/>
                <a:gd name="T18" fmla="*/ 13 w 196"/>
                <a:gd name="T19" fmla="*/ 279 h 485"/>
                <a:gd name="T20" fmla="*/ 23 w 196"/>
                <a:gd name="T21" fmla="*/ 320 h 485"/>
                <a:gd name="T22" fmla="*/ 31 w 196"/>
                <a:gd name="T23" fmla="*/ 361 h 485"/>
                <a:gd name="T24" fmla="*/ 41 w 196"/>
                <a:gd name="T25" fmla="*/ 400 h 485"/>
                <a:gd name="T26" fmla="*/ 41 w 196"/>
                <a:gd name="T27" fmla="*/ 485 h 485"/>
                <a:gd name="T28" fmla="*/ 162 w 196"/>
                <a:gd name="T29" fmla="*/ 484 h 485"/>
                <a:gd name="T30" fmla="*/ 162 w 196"/>
                <a:gd name="T31" fmla="*/ 395 h 485"/>
                <a:gd name="T32" fmla="*/ 183 w 196"/>
                <a:gd name="T33" fmla="*/ 268 h 485"/>
                <a:gd name="T34" fmla="*/ 190 w 196"/>
                <a:gd name="T35" fmla="*/ 240 h 485"/>
                <a:gd name="T36" fmla="*/ 193 w 196"/>
                <a:gd name="T37" fmla="*/ 208 h 485"/>
                <a:gd name="T38" fmla="*/ 196 w 196"/>
                <a:gd name="T39" fmla="*/ 173 h 485"/>
                <a:gd name="T40" fmla="*/ 195 w 196"/>
                <a:gd name="T41" fmla="*/ 136 h 485"/>
                <a:gd name="T42" fmla="*/ 190 w 196"/>
                <a:gd name="T43" fmla="*/ 100 h 485"/>
                <a:gd name="T44" fmla="*/ 180 w 196"/>
                <a:gd name="T45" fmla="*/ 65 h 485"/>
                <a:gd name="T46" fmla="*/ 164 w 196"/>
                <a:gd name="T47" fmla="*/ 38 h 485"/>
                <a:gd name="T48" fmla="*/ 141 w 196"/>
                <a:gd name="T49" fmla="*/ 16 h 485"/>
                <a:gd name="T50" fmla="*/ 128 w 196"/>
                <a:gd name="T51" fmla="*/ 8 h 485"/>
                <a:gd name="T52" fmla="*/ 116 w 196"/>
                <a:gd name="T53" fmla="*/ 3 h 485"/>
                <a:gd name="T54" fmla="*/ 103 w 196"/>
                <a:gd name="T55" fmla="*/ 0 h 485"/>
                <a:gd name="T56" fmla="*/ 92 w 196"/>
                <a:gd name="T57" fmla="*/ 0 h 485"/>
                <a:gd name="T58" fmla="*/ 80 w 196"/>
                <a:gd name="T59" fmla="*/ 2 h 485"/>
                <a:gd name="T60" fmla="*/ 69 w 196"/>
                <a:gd name="T61" fmla="*/ 5 h 485"/>
                <a:gd name="T62" fmla="*/ 57 w 196"/>
                <a:gd name="T63" fmla="*/ 12 h 485"/>
                <a:gd name="T64" fmla="*/ 48 w 196"/>
                <a:gd name="T65" fmla="*/ 20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6" h="485">
                  <a:moveTo>
                    <a:pt x="48" y="20"/>
                  </a:moveTo>
                  <a:lnTo>
                    <a:pt x="30" y="48"/>
                  </a:lnTo>
                  <a:lnTo>
                    <a:pt x="18" y="74"/>
                  </a:lnTo>
                  <a:lnTo>
                    <a:pt x="8" y="100"/>
                  </a:lnTo>
                  <a:lnTo>
                    <a:pt x="4" y="124"/>
                  </a:lnTo>
                  <a:lnTo>
                    <a:pt x="0" y="150"/>
                  </a:lnTo>
                  <a:lnTo>
                    <a:pt x="0" y="178"/>
                  </a:lnTo>
                  <a:lnTo>
                    <a:pt x="2" y="208"/>
                  </a:lnTo>
                  <a:lnTo>
                    <a:pt x="4" y="240"/>
                  </a:lnTo>
                  <a:lnTo>
                    <a:pt x="13" y="279"/>
                  </a:lnTo>
                  <a:lnTo>
                    <a:pt x="23" y="320"/>
                  </a:lnTo>
                  <a:lnTo>
                    <a:pt x="31" y="361"/>
                  </a:lnTo>
                  <a:lnTo>
                    <a:pt x="41" y="400"/>
                  </a:lnTo>
                  <a:lnTo>
                    <a:pt x="41" y="485"/>
                  </a:lnTo>
                  <a:lnTo>
                    <a:pt x="162" y="484"/>
                  </a:lnTo>
                  <a:lnTo>
                    <a:pt x="162" y="395"/>
                  </a:lnTo>
                  <a:lnTo>
                    <a:pt x="183" y="268"/>
                  </a:lnTo>
                  <a:lnTo>
                    <a:pt x="190" y="240"/>
                  </a:lnTo>
                  <a:lnTo>
                    <a:pt x="193" y="208"/>
                  </a:lnTo>
                  <a:lnTo>
                    <a:pt x="196" y="173"/>
                  </a:lnTo>
                  <a:lnTo>
                    <a:pt x="195" y="136"/>
                  </a:lnTo>
                  <a:lnTo>
                    <a:pt x="190" y="100"/>
                  </a:lnTo>
                  <a:lnTo>
                    <a:pt x="180" y="65"/>
                  </a:lnTo>
                  <a:lnTo>
                    <a:pt x="164" y="38"/>
                  </a:lnTo>
                  <a:lnTo>
                    <a:pt x="141" y="16"/>
                  </a:lnTo>
                  <a:lnTo>
                    <a:pt x="128" y="8"/>
                  </a:lnTo>
                  <a:lnTo>
                    <a:pt x="116" y="3"/>
                  </a:lnTo>
                  <a:lnTo>
                    <a:pt x="103" y="0"/>
                  </a:lnTo>
                  <a:lnTo>
                    <a:pt x="92" y="0"/>
                  </a:lnTo>
                  <a:lnTo>
                    <a:pt x="80" y="2"/>
                  </a:lnTo>
                  <a:lnTo>
                    <a:pt x="69" y="5"/>
                  </a:lnTo>
                  <a:lnTo>
                    <a:pt x="57" y="12"/>
                  </a:lnTo>
                  <a:lnTo>
                    <a:pt x="48" y="2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6" name="Freeform 127"/>
            <p:cNvSpPr>
              <a:spLocks/>
            </p:cNvSpPr>
            <p:nvPr/>
          </p:nvSpPr>
          <p:spPr bwMode="auto">
            <a:xfrm>
              <a:off x="2243138" y="1465263"/>
              <a:ext cx="115888" cy="384175"/>
            </a:xfrm>
            <a:custGeom>
              <a:avLst/>
              <a:gdLst>
                <a:gd name="T0" fmla="*/ 36 w 146"/>
                <a:gd name="T1" fmla="*/ 18 h 483"/>
                <a:gd name="T2" fmla="*/ 15 w 146"/>
                <a:gd name="T3" fmla="*/ 72 h 483"/>
                <a:gd name="T4" fmla="*/ 4 w 146"/>
                <a:gd name="T5" fmla="*/ 122 h 483"/>
                <a:gd name="T6" fmla="*/ 0 w 146"/>
                <a:gd name="T7" fmla="*/ 176 h 483"/>
                <a:gd name="T8" fmla="*/ 2 w 146"/>
                <a:gd name="T9" fmla="*/ 238 h 483"/>
                <a:gd name="T10" fmla="*/ 10 w 146"/>
                <a:gd name="T11" fmla="*/ 277 h 483"/>
                <a:gd name="T12" fmla="*/ 17 w 146"/>
                <a:gd name="T13" fmla="*/ 318 h 483"/>
                <a:gd name="T14" fmla="*/ 25 w 146"/>
                <a:gd name="T15" fmla="*/ 359 h 483"/>
                <a:gd name="T16" fmla="*/ 33 w 146"/>
                <a:gd name="T17" fmla="*/ 398 h 483"/>
                <a:gd name="T18" fmla="*/ 33 w 146"/>
                <a:gd name="T19" fmla="*/ 483 h 483"/>
                <a:gd name="T20" fmla="*/ 120 w 146"/>
                <a:gd name="T21" fmla="*/ 482 h 483"/>
                <a:gd name="T22" fmla="*/ 120 w 146"/>
                <a:gd name="T23" fmla="*/ 393 h 483"/>
                <a:gd name="T24" fmla="*/ 138 w 146"/>
                <a:gd name="T25" fmla="*/ 266 h 483"/>
                <a:gd name="T26" fmla="*/ 141 w 146"/>
                <a:gd name="T27" fmla="*/ 238 h 483"/>
                <a:gd name="T28" fmla="*/ 144 w 146"/>
                <a:gd name="T29" fmla="*/ 206 h 483"/>
                <a:gd name="T30" fmla="*/ 146 w 146"/>
                <a:gd name="T31" fmla="*/ 171 h 483"/>
                <a:gd name="T32" fmla="*/ 146 w 146"/>
                <a:gd name="T33" fmla="*/ 134 h 483"/>
                <a:gd name="T34" fmla="*/ 141 w 146"/>
                <a:gd name="T35" fmla="*/ 98 h 483"/>
                <a:gd name="T36" fmla="*/ 134 w 146"/>
                <a:gd name="T37" fmla="*/ 63 h 483"/>
                <a:gd name="T38" fmla="*/ 121 w 146"/>
                <a:gd name="T39" fmla="*/ 36 h 483"/>
                <a:gd name="T40" fmla="*/ 105 w 146"/>
                <a:gd name="T41" fmla="*/ 14 h 483"/>
                <a:gd name="T42" fmla="*/ 97 w 146"/>
                <a:gd name="T43" fmla="*/ 8 h 483"/>
                <a:gd name="T44" fmla="*/ 89 w 146"/>
                <a:gd name="T45" fmla="*/ 3 h 483"/>
                <a:gd name="T46" fmla="*/ 80 w 146"/>
                <a:gd name="T47" fmla="*/ 0 h 483"/>
                <a:gd name="T48" fmla="*/ 71 w 146"/>
                <a:gd name="T49" fmla="*/ 0 h 483"/>
                <a:gd name="T50" fmla="*/ 62 w 146"/>
                <a:gd name="T51" fmla="*/ 1 h 483"/>
                <a:gd name="T52" fmla="*/ 54 w 146"/>
                <a:gd name="T53" fmla="*/ 5 h 483"/>
                <a:gd name="T54" fmla="*/ 45 w 146"/>
                <a:gd name="T55" fmla="*/ 10 h 483"/>
                <a:gd name="T56" fmla="*/ 36 w 146"/>
                <a:gd name="T57" fmla="*/ 18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46" h="483">
                  <a:moveTo>
                    <a:pt x="36" y="18"/>
                  </a:moveTo>
                  <a:lnTo>
                    <a:pt x="15" y="72"/>
                  </a:lnTo>
                  <a:lnTo>
                    <a:pt x="4" y="122"/>
                  </a:lnTo>
                  <a:lnTo>
                    <a:pt x="0" y="176"/>
                  </a:lnTo>
                  <a:lnTo>
                    <a:pt x="2" y="238"/>
                  </a:lnTo>
                  <a:lnTo>
                    <a:pt x="10" y="277"/>
                  </a:lnTo>
                  <a:lnTo>
                    <a:pt x="17" y="318"/>
                  </a:lnTo>
                  <a:lnTo>
                    <a:pt x="25" y="359"/>
                  </a:lnTo>
                  <a:lnTo>
                    <a:pt x="33" y="398"/>
                  </a:lnTo>
                  <a:lnTo>
                    <a:pt x="33" y="483"/>
                  </a:lnTo>
                  <a:lnTo>
                    <a:pt x="120" y="482"/>
                  </a:lnTo>
                  <a:lnTo>
                    <a:pt x="120" y="393"/>
                  </a:lnTo>
                  <a:lnTo>
                    <a:pt x="138" y="266"/>
                  </a:lnTo>
                  <a:lnTo>
                    <a:pt x="141" y="238"/>
                  </a:lnTo>
                  <a:lnTo>
                    <a:pt x="144" y="206"/>
                  </a:lnTo>
                  <a:lnTo>
                    <a:pt x="146" y="171"/>
                  </a:lnTo>
                  <a:lnTo>
                    <a:pt x="146" y="134"/>
                  </a:lnTo>
                  <a:lnTo>
                    <a:pt x="141" y="98"/>
                  </a:lnTo>
                  <a:lnTo>
                    <a:pt x="134" y="63"/>
                  </a:lnTo>
                  <a:lnTo>
                    <a:pt x="121" y="36"/>
                  </a:lnTo>
                  <a:lnTo>
                    <a:pt x="105" y="14"/>
                  </a:lnTo>
                  <a:lnTo>
                    <a:pt x="97" y="8"/>
                  </a:lnTo>
                  <a:lnTo>
                    <a:pt x="89" y="3"/>
                  </a:lnTo>
                  <a:lnTo>
                    <a:pt x="80" y="0"/>
                  </a:lnTo>
                  <a:lnTo>
                    <a:pt x="71" y="0"/>
                  </a:lnTo>
                  <a:lnTo>
                    <a:pt x="62" y="1"/>
                  </a:lnTo>
                  <a:lnTo>
                    <a:pt x="54" y="5"/>
                  </a:lnTo>
                  <a:lnTo>
                    <a:pt x="45" y="10"/>
                  </a:lnTo>
                  <a:lnTo>
                    <a:pt x="36" y="18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7" name="Freeform 128"/>
            <p:cNvSpPr>
              <a:spLocks/>
            </p:cNvSpPr>
            <p:nvPr/>
          </p:nvSpPr>
          <p:spPr bwMode="auto">
            <a:xfrm>
              <a:off x="2247901" y="1466850"/>
              <a:ext cx="106363" cy="382588"/>
            </a:xfrm>
            <a:custGeom>
              <a:avLst/>
              <a:gdLst>
                <a:gd name="T0" fmla="*/ 35 w 136"/>
                <a:gd name="T1" fmla="*/ 18 h 482"/>
                <a:gd name="T2" fmla="*/ 13 w 136"/>
                <a:gd name="T3" fmla="*/ 72 h 482"/>
                <a:gd name="T4" fmla="*/ 4 w 136"/>
                <a:gd name="T5" fmla="*/ 121 h 482"/>
                <a:gd name="T6" fmla="*/ 0 w 136"/>
                <a:gd name="T7" fmla="*/ 175 h 482"/>
                <a:gd name="T8" fmla="*/ 4 w 136"/>
                <a:gd name="T9" fmla="*/ 237 h 482"/>
                <a:gd name="T10" fmla="*/ 10 w 136"/>
                <a:gd name="T11" fmla="*/ 276 h 482"/>
                <a:gd name="T12" fmla="*/ 17 w 136"/>
                <a:gd name="T13" fmla="*/ 317 h 482"/>
                <a:gd name="T14" fmla="*/ 23 w 136"/>
                <a:gd name="T15" fmla="*/ 358 h 482"/>
                <a:gd name="T16" fmla="*/ 30 w 136"/>
                <a:gd name="T17" fmla="*/ 397 h 482"/>
                <a:gd name="T18" fmla="*/ 30 w 136"/>
                <a:gd name="T19" fmla="*/ 418 h 482"/>
                <a:gd name="T20" fmla="*/ 30 w 136"/>
                <a:gd name="T21" fmla="*/ 440 h 482"/>
                <a:gd name="T22" fmla="*/ 30 w 136"/>
                <a:gd name="T23" fmla="*/ 461 h 482"/>
                <a:gd name="T24" fmla="*/ 30 w 136"/>
                <a:gd name="T25" fmla="*/ 482 h 482"/>
                <a:gd name="T26" fmla="*/ 40 w 136"/>
                <a:gd name="T27" fmla="*/ 482 h 482"/>
                <a:gd name="T28" fmla="*/ 51 w 136"/>
                <a:gd name="T29" fmla="*/ 482 h 482"/>
                <a:gd name="T30" fmla="*/ 61 w 136"/>
                <a:gd name="T31" fmla="*/ 482 h 482"/>
                <a:gd name="T32" fmla="*/ 71 w 136"/>
                <a:gd name="T33" fmla="*/ 481 h 482"/>
                <a:gd name="T34" fmla="*/ 80 w 136"/>
                <a:gd name="T35" fmla="*/ 481 h 482"/>
                <a:gd name="T36" fmla="*/ 90 w 136"/>
                <a:gd name="T37" fmla="*/ 481 h 482"/>
                <a:gd name="T38" fmla="*/ 102 w 136"/>
                <a:gd name="T39" fmla="*/ 481 h 482"/>
                <a:gd name="T40" fmla="*/ 111 w 136"/>
                <a:gd name="T41" fmla="*/ 481 h 482"/>
                <a:gd name="T42" fmla="*/ 111 w 136"/>
                <a:gd name="T43" fmla="*/ 458 h 482"/>
                <a:gd name="T44" fmla="*/ 111 w 136"/>
                <a:gd name="T45" fmla="*/ 436 h 482"/>
                <a:gd name="T46" fmla="*/ 111 w 136"/>
                <a:gd name="T47" fmla="*/ 414 h 482"/>
                <a:gd name="T48" fmla="*/ 111 w 136"/>
                <a:gd name="T49" fmla="*/ 392 h 482"/>
                <a:gd name="T50" fmla="*/ 115 w 136"/>
                <a:gd name="T51" fmla="*/ 360 h 482"/>
                <a:gd name="T52" fmla="*/ 120 w 136"/>
                <a:gd name="T53" fmla="*/ 329 h 482"/>
                <a:gd name="T54" fmla="*/ 123 w 136"/>
                <a:gd name="T55" fmla="*/ 296 h 482"/>
                <a:gd name="T56" fmla="*/ 128 w 136"/>
                <a:gd name="T57" fmla="*/ 265 h 482"/>
                <a:gd name="T58" fmla="*/ 131 w 136"/>
                <a:gd name="T59" fmla="*/ 237 h 482"/>
                <a:gd name="T60" fmla="*/ 134 w 136"/>
                <a:gd name="T61" fmla="*/ 206 h 482"/>
                <a:gd name="T62" fmla="*/ 136 w 136"/>
                <a:gd name="T63" fmla="*/ 170 h 482"/>
                <a:gd name="T64" fmla="*/ 136 w 136"/>
                <a:gd name="T65" fmla="*/ 133 h 482"/>
                <a:gd name="T66" fmla="*/ 133 w 136"/>
                <a:gd name="T67" fmla="*/ 97 h 482"/>
                <a:gd name="T68" fmla="*/ 124 w 136"/>
                <a:gd name="T69" fmla="*/ 64 h 482"/>
                <a:gd name="T70" fmla="*/ 115 w 136"/>
                <a:gd name="T71" fmla="*/ 36 h 482"/>
                <a:gd name="T72" fmla="*/ 98 w 136"/>
                <a:gd name="T73" fmla="*/ 15 h 482"/>
                <a:gd name="T74" fmla="*/ 90 w 136"/>
                <a:gd name="T75" fmla="*/ 9 h 482"/>
                <a:gd name="T76" fmla="*/ 84 w 136"/>
                <a:gd name="T77" fmla="*/ 5 h 482"/>
                <a:gd name="T78" fmla="*/ 75 w 136"/>
                <a:gd name="T79" fmla="*/ 2 h 482"/>
                <a:gd name="T80" fmla="*/ 67 w 136"/>
                <a:gd name="T81" fmla="*/ 0 h 482"/>
                <a:gd name="T82" fmla="*/ 57 w 136"/>
                <a:gd name="T83" fmla="*/ 2 h 482"/>
                <a:gd name="T84" fmla="*/ 49 w 136"/>
                <a:gd name="T85" fmla="*/ 5 h 482"/>
                <a:gd name="T86" fmla="*/ 43 w 136"/>
                <a:gd name="T87" fmla="*/ 10 h 482"/>
                <a:gd name="T88" fmla="*/ 35 w 136"/>
                <a:gd name="T89" fmla="*/ 18 h 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6" h="482">
                  <a:moveTo>
                    <a:pt x="35" y="18"/>
                  </a:moveTo>
                  <a:lnTo>
                    <a:pt x="13" y="72"/>
                  </a:lnTo>
                  <a:lnTo>
                    <a:pt x="4" y="121"/>
                  </a:lnTo>
                  <a:lnTo>
                    <a:pt x="0" y="175"/>
                  </a:lnTo>
                  <a:lnTo>
                    <a:pt x="4" y="237"/>
                  </a:lnTo>
                  <a:lnTo>
                    <a:pt x="10" y="276"/>
                  </a:lnTo>
                  <a:lnTo>
                    <a:pt x="17" y="317"/>
                  </a:lnTo>
                  <a:lnTo>
                    <a:pt x="23" y="358"/>
                  </a:lnTo>
                  <a:lnTo>
                    <a:pt x="30" y="397"/>
                  </a:lnTo>
                  <a:lnTo>
                    <a:pt x="30" y="418"/>
                  </a:lnTo>
                  <a:lnTo>
                    <a:pt x="30" y="440"/>
                  </a:lnTo>
                  <a:lnTo>
                    <a:pt x="30" y="461"/>
                  </a:lnTo>
                  <a:lnTo>
                    <a:pt x="30" y="482"/>
                  </a:lnTo>
                  <a:lnTo>
                    <a:pt x="40" y="482"/>
                  </a:lnTo>
                  <a:lnTo>
                    <a:pt x="51" y="482"/>
                  </a:lnTo>
                  <a:lnTo>
                    <a:pt x="61" y="482"/>
                  </a:lnTo>
                  <a:lnTo>
                    <a:pt x="71" y="481"/>
                  </a:lnTo>
                  <a:lnTo>
                    <a:pt x="80" y="481"/>
                  </a:lnTo>
                  <a:lnTo>
                    <a:pt x="90" y="481"/>
                  </a:lnTo>
                  <a:lnTo>
                    <a:pt x="102" y="481"/>
                  </a:lnTo>
                  <a:lnTo>
                    <a:pt x="111" y="481"/>
                  </a:lnTo>
                  <a:lnTo>
                    <a:pt x="111" y="458"/>
                  </a:lnTo>
                  <a:lnTo>
                    <a:pt x="111" y="436"/>
                  </a:lnTo>
                  <a:lnTo>
                    <a:pt x="111" y="414"/>
                  </a:lnTo>
                  <a:lnTo>
                    <a:pt x="111" y="392"/>
                  </a:lnTo>
                  <a:lnTo>
                    <a:pt x="115" y="360"/>
                  </a:lnTo>
                  <a:lnTo>
                    <a:pt x="120" y="329"/>
                  </a:lnTo>
                  <a:lnTo>
                    <a:pt x="123" y="296"/>
                  </a:lnTo>
                  <a:lnTo>
                    <a:pt x="128" y="265"/>
                  </a:lnTo>
                  <a:lnTo>
                    <a:pt x="131" y="237"/>
                  </a:lnTo>
                  <a:lnTo>
                    <a:pt x="134" y="206"/>
                  </a:lnTo>
                  <a:lnTo>
                    <a:pt x="136" y="170"/>
                  </a:lnTo>
                  <a:lnTo>
                    <a:pt x="136" y="133"/>
                  </a:lnTo>
                  <a:lnTo>
                    <a:pt x="133" y="97"/>
                  </a:lnTo>
                  <a:lnTo>
                    <a:pt x="124" y="64"/>
                  </a:lnTo>
                  <a:lnTo>
                    <a:pt x="115" y="36"/>
                  </a:lnTo>
                  <a:lnTo>
                    <a:pt x="98" y="15"/>
                  </a:lnTo>
                  <a:lnTo>
                    <a:pt x="90" y="9"/>
                  </a:lnTo>
                  <a:lnTo>
                    <a:pt x="84" y="5"/>
                  </a:lnTo>
                  <a:lnTo>
                    <a:pt x="75" y="2"/>
                  </a:lnTo>
                  <a:lnTo>
                    <a:pt x="67" y="0"/>
                  </a:lnTo>
                  <a:lnTo>
                    <a:pt x="57" y="2"/>
                  </a:lnTo>
                  <a:lnTo>
                    <a:pt x="49" y="5"/>
                  </a:lnTo>
                  <a:lnTo>
                    <a:pt x="43" y="10"/>
                  </a:lnTo>
                  <a:lnTo>
                    <a:pt x="35" y="18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8" name="Freeform 129"/>
            <p:cNvSpPr>
              <a:spLocks/>
            </p:cNvSpPr>
            <p:nvPr/>
          </p:nvSpPr>
          <p:spPr bwMode="auto">
            <a:xfrm>
              <a:off x="2252663" y="1470025"/>
              <a:ext cx="98425" cy="379413"/>
            </a:xfrm>
            <a:custGeom>
              <a:avLst/>
              <a:gdLst>
                <a:gd name="T0" fmla="*/ 29 w 124"/>
                <a:gd name="T1" fmla="*/ 16 h 478"/>
                <a:gd name="T2" fmla="*/ 11 w 124"/>
                <a:gd name="T3" fmla="*/ 70 h 478"/>
                <a:gd name="T4" fmla="*/ 1 w 124"/>
                <a:gd name="T5" fmla="*/ 119 h 478"/>
                <a:gd name="T6" fmla="*/ 0 w 124"/>
                <a:gd name="T7" fmla="*/ 171 h 478"/>
                <a:gd name="T8" fmla="*/ 1 w 124"/>
                <a:gd name="T9" fmla="*/ 233 h 478"/>
                <a:gd name="T10" fmla="*/ 8 w 124"/>
                <a:gd name="T11" fmla="*/ 272 h 478"/>
                <a:gd name="T12" fmla="*/ 15 w 124"/>
                <a:gd name="T13" fmla="*/ 313 h 478"/>
                <a:gd name="T14" fmla="*/ 19 w 124"/>
                <a:gd name="T15" fmla="*/ 354 h 478"/>
                <a:gd name="T16" fmla="*/ 26 w 124"/>
                <a:gd name="T17" fmla="*/ 393 h 478"/>
                <a:gd name="T18" fmla="*/ 26 w 124"/>
                <a:gd name="T19" fmla="*/ 414 h 478"/>
                <a:gd name="T20" fmla="*/ 26 w 124"/>
                <a:gd name="T21" fmla="*/ 436 h 478"/>
                <a:gd name="T22" fmla="*/ 26 w 124"/>
                <a:gd name="T23" fmla="*/ 457 h 478"/>
                <a:gd name="T24" fmla="*/ 26 w 124"/>
                <a:gd name="T25" fmla="*/ 478 h 478"/>
                <a:gd name="T26" fmla="*/ 36 w 124"/>
                <a:gd name="T27" fmla="*/ 478 h 478"/>
                <a:gd name="T28" fmla="*/ 44 w 124"/>
                <a:gd name="T29" fmla="*/ 478 h 478"/>
                <a:gd name="T30" fmla="*/ 54 w 124"/>
                <a:gd name="T31" fmla="*/ 478 h 478"/>
                <a:gd name="T32" fmla="*/ 64 w 124"/>
                <a:gd name="T33" fmla="*/ 477 h 478"/>
                <a:gd name="T34" fmla="*/ 73 w 124"/>
                <a:gd name="T35" fmla="*/ 477 h 478"/>
                <a:gd name="T36" fmla="*/ 83 w 124"/>
                <a:gd name="T37" fmla="*/ 477 h 478"/>
                <a:gd name="T38" fmla="*/ 91 w 124"/>
                <a:gd name="T39" fmla="*/ 477 h 478"/>
                <a:gd name="T40" fmla="*/ 101 w 124"/>
                <a:gd name="T41" fmla="*/ 477 h 478"/>
                <a:gd name="T42" fmla="*/ 101 w 124"/>
                <a:gd name="T43" fmla="*/ 454 h 478"/>
                <a:gd name="T44" fmla="*/ 101 w 124"/>
                <a:gd name="T45" fmla="*/ 432 h 478"/>
                <a:gd name="T46" fmla="*/ 101 w 124"/>
                <a:gd name="T47" fmla="*/ 410 h 478"/>
                <a:gd name="T48" fmla="*/ 101 w 124"/>
                <a:gd name="T49" fmla="*/ 388 h 478"/>
                <a:gd name="T50" fmla="*/ 104 w 124"/>
                <a:gd name="T51" fmla="*/ 356 h 478"/>
                <a:gd name="T52" fmla="*/ 109 w 124"/>
                <a:gd name="T53" fmla="*/ 325 h 478"/>
                <a:gd name="T54" fmla="*/ 113 w 124"/>
                <a:gd name="T55" fmla="*/ 292 h 478"/>
                <a:gd name="T56" fmla="*/ 116 w 124"/>
                <a:gd name="T57" fmla="*/ 261 h 478"/>
                <a:gd name="T58" fmla="*/ 122 w 124"/>
                <a:gd name="T59" fmla="*/ 202 h 478"/>
                <a:gd name="T60" fmla="*/ 124 w 124"/>
                <a:gd name="T61" fmla="*/ 130 h 478"/>
                <a:gd name="T62" fmla="*/ 114 w 124"/>
                <a:gd name="T63" fmla="*/ 62 h 478"/>
                <a:gd name="T64" fmla="*/ 91 w 124"/>
                <a:gd name="T65" fmla="*/ 13 h 478"/>
                <a:gd name="T66" fmla="*/ 83 w 124"/>
                <a:gd name="T67" fmla="*/ 6 h 478"/>
                <a:gd name="T68" fmla="*/ 77 w 124"/>
                <a:gd name="T69" fmla="*/ 3 h 478"/>
                <a:gd name="T70" fmla="*/ 68 w 124"/>
                <a:gd name="T71" fmla="*/ 0 h 478"/>
                <a:gd name="T72" fmla="*/ 60 w 124"/>
                <a:gd name="T73" fmla="*/ 0 h 478"/>
                <a:gd name="T74" fmla="*/ 52 w 124"/>
                <a:gd name="T75" fmla="*/ 0 h 478"/>
                <a:gd name="T76" fmla="*/ 44 w 124"/>
                <a:gd name="T77" fmla="*/ 3 h 478"/>
                <a:gd name="T78" fmla="*/ 37 w 124"/>
                <a:gd name="T79" fmla="*/ 8 h 478"/>
                <a:gd name="T80" fmla="*/ 29 w 124"/>
                <a:gd name="T81" fmla="*/ 16 h 4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4" h="478">
                  <a:moveTo>
                    <a:pt x="29" y="16"/>
                  </a:moveTo>
                  <a:lnTo>
                    <a:pt x="11" y="70"/>
                  </a:lnTo>
                  <a:lnTo>
                    <a:pt x="1" y="119"/>
                  </a:lnTo>
                  <a:lnTo>
                    <a:pt x="0" y="171"/>
                  </a:lnTo>
                  <a:lnTo>
                    <a:pt x="1" y="233"/>
                  </a:lnTo>
                  <a:lnTo>
                    <a:pt x="8" y="272"/>
                  </a:lnTo>
                  <a:lnTo>
                    <a:pt x="15" y="313"/>
                  </a:lnTo>
                  <a:lnTo>
                    <a:pt x="19" y="354"/>
                  </a:lnTo>
                  <a:lnTo>
                    <a:pt x="26" y="393"/>
                  </a:lnTo>
                  <a:lnTo>
                    <a:pt x="26" y="414"/>
                  </a:lnTo>
                  <a:lnTo>
                    <a:pt x="26" y="436"/>
                  </a:lnTo>
                  <a:lnTo>
                    <a:pt x="26" y="457"/>
                  </a:lnTo>
                  <a:lnTo>
                    <a:pt x="26" y="478"/>
                  </a:lnTo>
                  <a:lnTo>
                    <a:pt x="36" y="478"/>
                  </a:lnTo>
                  <a:lnTo>
                    <a:pt x="44" y="478"/>
                  </a:lnTo>
                  <a:lnTo>
                    <a:pt x="54" y="478"/>
                  </a:lnTo>
                  <a:lnTo>
                    <a:pt x="64" y="477"/>
                  </a:lnTo>
                  <a:lnTo>
                    <a:pt x="73" y="477"/>
                  </a:lnTo>
                  <a:lnTo>
                    <a:pt x="83" y="477"/>
                  </a:lnTo>
                  <a:lnTo>
                    <a:pt x="91" y="477"/>
                  </a:lnTo>
                  <a:lnTo>
                    <a:pt x="101" y="477"/>
                  </a:lnTo>
                  <a:lnTo>
                    <a:pt x="101" y="454"/>
                  </a:lnTo>
                  <a:lnTo>
                    <a:pt x="101" y="432"/>
                  </a:lnTo>
                  <a:lnTo>
                    <a:pt x="101" y="410"/>
                  </a:lnTo>
                  <a:lnTo>
                    <a:pt x="101" y="388"/>
                  </a:lnTo>
                  <a:lnTo>
                    <a:pt x="104" y="356"/>
                  </a:lnTo>
                  <a:lnTo>
                    <a:pt x="109" y="325"/>
                  </a:lnTo>
                  <a:lnTo>
                    <a:pt x="113" y="292"/>
                  </a:lnTo>
                  <a:lnTo>
                    <a:pt x="116" y="261"/>
                  </a:lnTo>
                  <a:lnTo>
                    <a:pt x="122" y="202"/>
                  </a:lnTo>
                  <a:lnTo>
                    <a:pt x="124" y="130"/>
                  </a:lnTo>
                  <a:lnTo>
                    <a:pt x="114" y="62"/>
                  </a:lnTo>
                  <a:lnTo>
                    <a:pt x="91" y="13"/>
                  </a:lnTo>
                  <a:lnTo>
                    <a:pt x="83" y="6"/>
                  </a:lnTo>
                  <a:lnTo>
                    <a:pt x="77" y="3"/>
                  </a:lnTo>
                  <a:lnTo>
                    <a:pt x="68" y="0"/>
                  </a:lnTo>
                  <a:lnTo>
                    <a:pt x="60" y="0"/>
                  </a:lnTo>
                  <a:lnTo>
                    <a:pt x="52" y="0"/>
                  </a:lnTo>
                  <a:lnTo>
                    <a:pt x="44" y="3"/>
                  </a:lnTo>
                  <a:lnTo>
                    <a:pt x="37" y="8"/>
                  </a:lnTo>
                  <a:lnTo>
                    <a:pt x="29" y="16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9" name="Freeform 130"/>
            <p:cNvSpPr>
              <a:spLocks/>
            </p:cNvSpPr>
            <p:nvPr/>
          </p:nvSpPr>
          <p:spPr bwMode="auto">
            <a:xfrm>
              <a:off x="2257426" y="1471613"/>
              <a:ext cx="90488" cy="377825"/>
            </a:xfrm>
            <a:custGeom>
              <a:avLst/>
              <a:gdLst>
                <a:gd name="T0" fmla="*/ 27 w 115"/>
                <a:gd name="T1" fmla="*/ 17 h 477"/>
                <a:gd name="T2" fmla="*/ 9 w 115"/>
                <a:gd name="T3" fmla="*/ 71 h 477"/>
                <a:gd name="T4" fmla="*/ 2 w 115"/>
                <a:gd name="T5" fmla="*/ 120 h 477"/>
                <a:gd name="T6" fmla="*/ 0 w 115"/>
                <a:gd name="T7" fmla="*/ 170 h 477"/>
                <a:gd name="T8" fmla="*/ 2 w 115"/>
                <a:gd name="T9" fmla="*/ 232 h 477"/>
                <a:gd name="T10" fmla="*/ 7 w 115"/>
                <a:gd name="T11" fmla="*/ 271 h 477"/>
                <a:gd name="T12" fmla="*/ 13 w 115"/>
                <a:gd name="T13" fmla="*/ 312 h 477"/>
                <a:gd name="T14" fmla="*/ 18 w 115"/>
                <a:gd name="T15" fmla="*/ 353 h 477"/>
                <a:gd name="T16" fmla="*/ 23 w 115"/>
                <a:gd name="T17" fmla="*/ 392 h 477"/>
                <a:gd name="T18" fmla="*/ 23 w 115"/>
                <a:gd name="T19" fmla="*/ 413 h 477"/>
                <a:gd name="T20" fmla="*/ 23 w 115"/>
                <a:gd name="T21" fmla="*/ 435 h 477"/>
                <a:gd name="T22" fmla="*/ 23 w 115"/>
                <a:gd name="T23" fmla="*/ 456 h 477"/>
                <a:gd name="T24" fmla="*/ 23 w 115"/>
                <a:gd name="T25" fmla="*/ 477 h 477"/>
                <a:gd name="T26" fmla="*/ 31 w 115"/>
                <a:gd name="T27" fmla="*/ 477 h 477"/>
                <a:gd name="T28" fmla="*/ 41 w 115"/>
                <a:gd name="T29" fmla="*/ 477 h 477"/>
                <a:gd name="T30" fmla="*/ 49 w 115"/>
                <a:gd name="T31" fmla="*/ 477 h 477"/>
                <a:gd name="T32" fmla="*/ 58 w 115"/>
                <a:gd name="T33" fmla="*/ 476 h 477"/>
                <a:gd name="T34" fmla="*/ 66 w 115"/>
                <a:gd name="T35" fmla="*/ 476 h 477"/>
                <a:gd name="T36" fmla="*/ 76 w 115"/>
                <a:gd name="T37" fmla="*/ 476 h 477"/>
                <a:gd name="T38" fmla="*/ 84 w 115"/>
                <a:gd name="T39" fmla="*/ 476 h 477"/>
                <a:gd name="T40" fmla="*/ 93 w 115"/>
                <a:gd name="T41" fmla="*/ 476 h 477"/>
                <a:gd name="T42" fmla="*/ 93 w 115"/>
                <a:gd name="T43" fmla="*/ 453 h 477"/>
                <a:gd name="T44" fmla="*/ 93 w 115"/>
                <a:gd name="T45" fmla="*/ 431 h 477"/>
                <a:gd name="T46" fmla="*/ 93 w 115"/>
                <a:gd name="T47" fmla="*/ 409 h 477"/>
                <a:gd name="T48" fmla="*/ 93 w 115"/>
                <a:gd name="T49" fmla="*/ 387 h 477"/>
                <a:gd name="T50" fmla="*/ 97 w 115"/>
                <a:gd name="T51" fmla="*/ 355 h 477"/>
                <a:gd name="T52" fmla="*/ 100 w 115"/>
                <a:gd name="T53" fmla="*/ 324 h 477"/>
                <a:gd name="T54" fmla="*/ 103 w 115"/>
                <a:gd name="T55" fmla="*/ 291 h 477"/>
                <a:gd name="T56" fmla="*/ 107 w 115"/>
                <a:gd name="T57" fmla="*/ 260 h 477"/>
                <a:gd name="T58" fmla="*/ 113 w 115"/>
                <a:gd name="T59" fmla="*/ 201 h 477"/>
                <a:gd name="T60" fmla="*/ 115 w 115"/>
                <a:gd name="T61" fmla="*/ 129 h 477"/>
                <a:gd name="T62" fmla="*/ 105 w 115"/>
                <a:gd name="T63" fmla="*/ 61 h 477"/>
                <a:gd name="T64" fmla="*/ 82 w 115"/>
                <a:gd name="T65" fmla="*/ 13 h 477"/>
                <a:gd name="T66" fmla="*/ 76 w 115"/>
                <a:gd name="T67" fmla="*/ 8 h 477"/>
                <a:gd name="T68" fmla="*/ 69 w 115"/>
                <a:gd name="T69" fmla="*/ 5 h 477"/>
                <a:gd name="T70" fmla="*/ 61 w 115"/>
                <a:gd name="T71" fmla="*/ 2 h 477"/>
                <a:gd name="T72" fmla="*/ 54 w 115"/>
                <a:gd name="T73" fmla="*/ 0 h 477"/>
                <a:gd name="T74" fmla="*/ 48 w 115"/>
                <a:gd name="T75" fmla="*/ 2 h 477"/>
                <a:gd name="T76" fmla="*/ 40 w 115"/>
                <a:gd name="T77" fmla="*/ 5 h 477"/>
                <a:gd name="T78" fmla="*/ 33 w 115"/>
                <a:gd name="T79" fmla="*/ 10 h 477"/>
                <a:gd name="T80" fmla="*/ 27 w 115"/>
                <a:gd name="T81" fmla="*/ 17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5" h="477">
                  <a:moveTo>
                    <a:pt x="27" y="17"/>
                  </a:moveTo>
                  <a:lnTo>
                    <a:pt x="9" y="71"/>
                  </a:lnTo>
                  <a:lnTo>
                    <a:pt x="2" y="120"/>
                  </a:lnTo>
                  <a:lnTo>
                    <a:pt x="0" y="170"/>
                  </a:lnTo>
                  <a:lnTo>
                    <a:pt x="2" y="232"/>
                  </a:lnTo>
                  <a:lnTo>
                    <a:pt x="7" y="271"/>
                  </a:lnTo>
                  <a:lnTo>
                    <a:pt x="13" y="312"/>
                  </a:lnTo>
                  <a:lnTo>
                    <a:pt x="18" y="353"/>
                  </a:lnTo>
                  <a:lnTo>
                    <a:pt x="23" y="392"/>
                  </a:lnTo>
                  <a:lnTo>
                    <a:pt x="23" y="413"/>
                  </a:lnTo>
                  <a:lnTo>
                    <a:pt x="23" y="435"/>
                  </a:lnTo>
                  <a:lnTo>
                    <a:pt x="23" y="456"/>
                  </a:lnTo>
                  <a:lnTo>
                    <a:pt x="23" y="477"/>
                  </a:lnTo>
                  <a:lnTo>
                    <a:pt x="31" y="477"/>
                  </a:lnTo>
                  <a:lnTo>
                    <a:pt x="41" y="477"/>
                  </a:lnTo>
                  <a:lnTo>
                    <a:pt x="49" y="477"/>
                  </a:lnTo>
                  <a:lnTo>
                    <a:pt x="58" y="476"/>
                  </a:lnTo>
                  <a:lnTo>
                    <a:pt x="66" y="476"/>
                  </a:lnTo>
                  <a:lnTo>
                    <a:pt x="76" y="476"/>
                  </a:lnTo>
                  <a:lnTo>
                    <a:pt x="84" y="476"/>
                  </a:lnTo>
                  <a:lnTo>
                    <a:pt x="93" y="476"/>
                  </a:lnTo>
                  <a:lnTo>
                    <a:pt x="93" y="453"/>
                  </a:lnTo>
                  <a:lnTo>
                    <a:pt x="93" y="431"/>
                  </a:lnTo>
                  <a:lnTo>
                    <a:pt x="93" y="409"/>
                  </a:lnTo>
                  <a:lnTo>
                    <a:pt x="93" y="387"/>
                  </a:lnTo>
                  <a:lnTo>
                    <a:pt x="97" y="355"/>
                  </a:lnTo>
                  <a:lnTo>
                    <a:pt x="100" y="324"/>
                  </a:lnTo>
                  <a:lnTo>
                    <a:pt x="103" y="291"/>
                  </a:lnTo>
                  <a:lnTo>
                    <a:pt x="107" y="260"/>
                  </a:lnTo>
                  <a:lnTo>
                    <a:pt x="113" y="201"/>
                  </a:lnTo>
                  <a:lnTo>
                    <a:pt x="115" y="129"/>
                  </a:lnTo>
                  <a:lnTo>
                    <a:pt x="105" y="61"/>
                  </a:lnTo>
                  <a:lnTo>
                    <a:pt x="82" y="13"/>
                  </a:lnTo>
                  <a:lnTo>
                    <a:pt x="76" y="8"/>
                  </a:lnTo>
                  <a:lnTo>
                    <a:pt x="69" y="5"/>
                  </a:lnTo>
                  <a:lnTo>
                    <a:pt x="61" y="2"/>
                  </a:lnTo>
                  <a:lnTo>
                    <a:pt x="54" y="0"/>
                  </a:lnTo>
                  <a:lnTo>
                    <a:pt x="48" y="2"/>
                  </a:lnTo>
                  <a:lnTo>
                    <a:pt x="40" y="5"/>
                  </a:lnTo>
                  <a:lnTo>
                    <a:pt x="33" y="10"/>
                  </a:lnTo>
                  <a:lnTo>
                    <a:pt x="27" y="17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0" name="Freeform 131"/>
            <p:cNvSpPr>
              <a:spLocks/>
            </p:cNvSpPr>
            <p:nvPr/>
          </p:nvSpPr>
          <p:spPr bwMode="auto">
            <a:xfrm>
              <a:off x="2262188" y="1473200"/>
              <a:ext cx="82550" cy="376238"/>
            </a:xfrm>
            <a:custGeom>
              <a:avLst/>
              <a:gdLst>
                <a:gd name="T0" fmla="*/ 25 w 105"/>
                <a:gd name="T1" fmla="*/ 14 h 473"/>
                <a:gd name="T2" fmla="*/ 8 w 105"/>
                <a:gd name="T3" fmla="*/ 68 h 473"/>
                <a:gd name="T4" fmla="*/ 2 w 105"/>
                <a:gd name="T5" fmla="*/ 116 h 473"/>
                <a:gd name="T6" fmla="*/ 0 w 105"/>
                <a:gd name="T7" fmla="*/ 166 h 473"/>
                <a:gd name="T8" fmla="*/ 2 w 105"/>
                <a:gd name="T9" fmla="*/ 228 h 473"/>
                <a:gd name="T10" fmla="*/ 7 w 105"/>
                <a:gd name="T11" fmla="*/ 267 h 473"/>
                <a:gd name="T12" fmla="*/ 13 w 105"/>
                <a:gd name="T13" fmla="*/ 308 h 473"/>
                <a:gd name="T14" fmla="*/ 18 w 105"/>
                <a:gd name="T15" fmla="*/ 349 h 473"/>
                <a:gd name="T16" fmla="*/ 23 w 105"/>
                <a:gd name="T17" fmla="*/ 388 h 473"/>
                <a:gd name="T18" fmla="*/ 23 w 105"/>
                <a:gd name="T19" fmla="*/ 409 h 473"/>
                <a:gd name="T20" fmla="*/ 23 w 105"/>
                <a:gd name="T21" fmla="*/ 431 h 473"/>
                <a:gd name="T22" fmla="*/ 23 w 105"/>
                <a:gd name="T23" fmla="*/ 452 h 473"/>
                <a:gd name="T24" fmla="*/ 23 w 105"/>
                <a:gd name="T25" fmla="*/ 473 h 473"/>
                <a:gd name="T26" fmla="*/ 31 w 105"/>
                <a:gd name="T27" fmla="*/ 473 h 473"/>
                <a:gd name="T28" fmla="*/ 38 w 105"/>
                <a:gd name="T29" fmla="*/ 473 h 473"/>
                <a:gd name="T30" fmla="*/ 46 w 105"/>
                <a:gd name="T31" fmla="*/ 473 h 473"/>
                <a:gd name="T32" fmla="*/ 54 w 105"/>
                <a:gd name="T33" fmla="*/ 472 h 473"/>
                <a:gd name="T34" fmla="*/ 61 w 105"/>
                <a:gd name="T35" fmla="*/ 472 h 473"/>
                <a:gd name="T36" fmla="*/ 69 w 105"/>
                <a:gd name="T37" fmla="*/ 472 h 473"/>
                <a:gd name="T38" fmla="*/ 77 w 105"/>
                <a:gd name="T39" fmla="*/ 472 h 473"/>
                <a:gd name="T40" fmla="*/ 85 w 105"/>
                <a:gd name="T41" fmla="*/ 472 h 473"/>
                <a:gd name="T42" fmla="*/ 85 w 105"/>
                <a:gd name="T43" fmla="*/ 449 h 473"/>
                <a:gd name="T44" fmla="*/ 85 w 105"/>
                <a:gd name="T45" fmla="*/ 427 h 473"/>
                <a:gd name="T46" fmla="*/ 85 w 105"/>
                <a:gd name="T47" fmla="*/ 405 h 473"/>
                <a:gd name="T48" fmla="*/ 85 w 105"/>
                <a:gd name="T49" fmla="*/ 383 h 473"/>
                <a:gd name="T50" fmla="*/ 88 w 105"/>
                <a:gd name="T51" fmla="*/ 351 h 473"/>
                <a:gd name="T52" fmla="*/ 92 w 105"/>
                <a:gd name="T53" fmla="*/ 320 h 473"/>
                <a:gd name="T54" fmla="*/ 93 w 105"/>
                <a:gd name="T55" fmla="*/ 287 h 473"/>
                <a:gd name="T56" fmla="*/ 97 w 105"/>
                <a:gd name="T57" fmla="*/ 256 h 473"/>
                <a:gd name="T58" fmla="*/ 103 w 105"/>
                <a:gd name="T59" fmla="*/ 197 h 473"/>
                <a:gd name="T60" fmla="*/ 105 w 105"/>
                <a:gd name="T61" fmla="*/ 125 h 473"/>
                <a:gd name="T62" fmla="*/ 97 w 105"/>
                <a:gd name="T63" fmla="*/ 58 h 473"/>
                <a:gd name="T64" fmla="*/ 74 w 105"/>
                <a:gd name="T65" fmla="*/ 11 h 473"/>
                <a:gd name="T66" fmla="*/ 67 w 105"/>
                <a:gd name="T67" fmla="*/ 6 h 473"/>
                <a:gd name="T68" fmla="*/ 62 w 105"/>
                <a:gd name="T69" fmla="*/ 3 h 473"/>
                <a:gd name="T70" fmla="*/ 56 w 105"/>
                <a:gd name="T71" fmla="*/ 0 h 473"/>
                <a:gd name="T72" fmla="*/ 49 w 105"/>
                <a:gd name="T73" fmla="*/ 0 h 473"/>
                <a:gd name="T74" fmla="*/ 43 w 105"/>
                <a:gd name="T75" fmla="*/ 0 h 473"/>
                <a:gd name="T76" fmla="*/ 36 w 105"/>
                <a:gd name="T77" fmla="*/ 3 h 473"/>
                <a:gd name="T78" fmla="*/ 31 w 105"/>
                <a:gd name="T79" fmla="*/ 8 h 473"/>
                <a:gd name="T80" fmla="*/ 25 w 105"/>
                <a:gd name="T81" fmla="*/ 14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5" h="473">
                  <a:moveTo>
                    <a:pt x="25" y="14"/>
                  </a:moveTo>
                  <a:lnTo>
                    <a:pt x="8" y="68"/>
                  </a:lnTo>
                  <a:lnTo>
                    <a:pt x="2" y="116"/>
                  </a:lnTo>
                  <a:lnTo>
                    <a:pt x="0" y="166"/>
                  </a:lnTo>
                  <a:lnTo>
                    <a:pt x="2" y="228"/>
                  </a:lnTo>
                  <a:lnTo>
                    <a:pt x="7" y="267"/>
                  </a:lnTo>
                  <a:lnTo>
                    <a:pt x="13" y="308"/>
                  </a:lnTo>
                  <a:lnTo>
                    <a:pt x="18" y="349"/>
                  </a:lnTo>
                  <a:lnTo>
                    <a:pt x="23" y="388"/>
                  </a:lnTo>
                  <a:lnTo>
                    <a:pt x="23" y="409"/>
                  </a:lnTo>
                  <a:lnTo>
                    <a:pt x="23" y="431"/>
                  </a:lnTo>
                  <a:lnTo>
                    <a:pt x="23" y="452"/>
                  </a:lnTo>
                  <a:lnTo>
                    <a:pt x="23" y="473"/>
                  </a:lnTo>
                  <a:lnTo>
                    <a:pt x="31" y="473"/>
                  </a:lnTo>
                  <a:lnTo>
                    <a:pt x="38" y="473"/>
                  </a:lnTo>
                  <a:lnTo>
                    <a:pt x="46" y="473"/>
                  </a:lnTo>
                  <a:lnTo>
                    <a:pt x="54" y="472"/>
                  </a:lnTo>
                  <a:lnTo>
                    <a:pt x="61" y="472"/>
                  </a:lnTo>
                  <a:lnTo>
                    <a:pt x="69" y="472"/>
                  </a:lnTo>
                  <a:lnTo>
                    <a:pt x="77" y="472"/>
                  </a:lnTo>
                  <a:lnTo>
                    <a:pt x="85" y="472"/>
                  </a:lnTo>
                  <a:lnTo>
                    <a:pt x="85" y="449"/>
                  </a:lnTo>
                  <a:lnTo>
                    <a:pt x="85" y="427"/>
                  </a:lnTo>
                  <a:lnTo>
                    <a:pt x="85" y="405"/>
                  </a:lnTo>
                  <a:lnTo>
                    <a:pt x="85" y="383"/>
                  </a:lnTo>
                  <a:lnTo>
                    <a:pt x="88" y="351"/>
                  </a:lnTo>
                  <a:lnTo>
                    <a:pt x="92" y="320"/>
                  </a:lnTo>
                  <a:lnTo>
                    <a:pt x="93" y="287"/>
                  </a:lnTo>
                  <a:lnTo>
                    <a:pt x="97" y="256"/>
                  </a:lnTo>
                  <a:lnTo>
                    <a:pt x="103" y="197"/>
                  </a:lnTo>
                  <a:lnTo>
                    <a:pt x="105" y="125"/>
                  </a:lnTo>
                  <a:lnTo>
                    <a:pt x="97" y="58"/>
                  </a:lnTo>
                  <a:lnTo>
                    <a:pt x="74" y="11"/>
                  </a:lnTo>
                  <a:lnTo>
                    <a:pt x="67" y="6"/>
                  </a:lnTo>
                  <a:lnTo>
                    <a:pt x="62" y="3"/>
                  </a:lnTo>
                  <a:lnTo>
                    <a:pt x="56" y="0"/>
                  </a:lnTo>
                  <a:lnTo>
                    <a:pt x="49" y="0"/>
                  </a:lnTo>
                  <a:lnTo>
                    <a:pt x="43" y="0"/>
                  </a:lnTo>
                  <a:lnTo>
                    <a:pt x="36" y="3"/>
                  </a:lnTo>
                  <a:lnTo>
                    <a:pt x="31" y="8"/>
                  </a:lnTo>
                  <a:lnTo>
                    <a:pt x="25" y="14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1" name="Freeform 132"/>
            <p:cNvSpPr>
              <a:spLocks/>
            </p:cNvSpPr>
            <p:nvPr/>
          </p:nvSpPr>
          <p:spPr bwMode="auto">
            <a:xfrm>
              <a:off x="2266951" y="1474788"/>
              <a:ext cx="73025" cy="374650"/>
            </a:xfrm>
            <a:custGeom>
              <a:avLst/>
              <a:gdLst>
                <a:gd name="T0" fmla="*/ 21 w 91"/>
                <a:gd name="T1" fmla="*/ 15 h 472"/>
                <a:gd name="T2" fmla="*/ 6 w 91"/>
                <a:gd name="T3" fmla="*/ 69 h 472"/>
                <a:gd name="T4" fmla="*/ 0 w 91"/>
                <a:gd name="T5" fmla="*/ 116 h 472"/>
                <a:gd name="T6" fmla="*/ 0 w 91"/>
                <a:gd name="T7" fmla="*/ 167 h 472"/>
                <a:gd name="T8" fmla="*/ 3 w 91"/>
                <a:gd name="T9" fmla="*/ 227 h 472"/>
                <a:gd name="T10" fmla="*/ 6 w 91"/>
                <a:gd name="T11" fmla="*/ 266 h 472"/>
                <a:gd name="T12" fmla="*/ 11 w 91"/>
                <a:gd name="T13" fmla="*/ 307 h 472"/>
                <a:gd name="T14" fmla="*/ 15 w 91"/>
                <a:gd name="T15" fmla="*/ 348 h 472"/>
                <a:gd name="T16" fmla="*/ 19 w 91"/>
                <a:gd name="T17" fmla="*/ 387 h 472"/>
                <a:gd name="T18" fmla="*/ 19 w 91"/>
                <a:gd name="T19" fmla="*/ 408 h 472"/>
                <a:gd name="T20" fmla="*/ 19 w 91"/>
                <a:gd name="T21" fmla="*/ 430 h 472"/>
                <a:gd name="T22" fmla="*/ 19 w 91"/>
                <a:gd name="T23" fmla="*/ 451 h 472"/>
                <a:gd name="T24" fmla="*/ 19 w 91"/>
                <a:gd name="T25" fmla="*/ 472 h 472"/>
                <a:gd name="T26" fmla="*/ 26 w 91"/>
                <a:gd name="T27" fmla="*/ 472 h 472"/>
                <a:gd name="T28" fmla="*/ 32 w 91"/>
                <a:gd name="T29" fmla="*/ 472 h 472"/>
                <a:gd name="T30" fmla="*/ 41 w 91"/>
                <a:gd name="T31" fmla="*/ 472 h 472"/>
                <a:gd name="T32" fmla="*/ 47 w 91"/>
                <a:gd name="T33" fmla="*/ 471 h 472"/>
                <a:gd name="T34" fmla="*/ 54 w 91"/>
                <a:gd name="T35" fmla="*/ 471 h 472"/>
                <a:gd name="T36" fmla="*/ 62 w 91"/>
                <a:gd name="T37" fmla="*/ 471 h 472"/>
                <a:gd name="T38" fmla="*/ 68 w 91"/>
                <a:gd name="T39" fmla="*/ 471 h 472"/>
                <a:gd name="T40" fmla="*/ 75 w 91"/>
                <a:gd name="T41" fmla="*/ 471 h 472"/>
                <a:gd name="T42" fmla="*/ 75 w 91"/>
                <a:gd name="T43" fmla="*/ 448 h 472"/>
                <a:gd name="T44" fmla="*/ 75 w 91"/>
                <a:gd name="T45" fmla="*/ 426 h 472"/>
                <a:gd name="T46" fmla="*/ 75 w 91"/>
                <a:gd name="T47" fmla="*/ 404 h 472"/>
                <a:gd name="T48" fmla="*/ 75 w 91"/>
                <a:gd name="T49" fmla="*/ 382 h 472"/>
                <a:gd name="T50" fmla="*/ 78 w 91"/>
                <a:gd name="T51" fmla="*/ 350 h 472"/>
                <a:gd name="T52" fmla="*/ 81 w 91"/>
                <a:gd name="T53" fmla="*/ 319 h 472"/>
                <a:gd name="T54" fmla="*/ 83 w 91"/>
                <a:gd name="T55" fmla="*/ 286 h 472"/>
                <a:gd name="T56" fmla="*/ 86 w 91"/>
                <a:gd name="T57" fmla="*/ 255 h 472"/>
                <a:gd name="T58" fmla="*/ 91 w 91"/>
                <a:gd name="T59" fmla="*/ 196 h 472"/>
                <a:gd name="T60" fmla="*/ 91 w 91"/>
                <a:gd name="T61" fmla="*/ 126 h 472"/>
                <a:gd name="T62" fmla="*/ 85 w 91"/>
                <a:gd name="T63" fmla="*/ 59 h 472"/>
                <a:gd name="T64" fmla="*/ 65 w 91"/>
                <a:gd name="T65" fmla="*/ 12 h 472"/>
                <a:gd name="T66" fmla="*/ 55 w 91"/>
                <a:gd name="T67" fmla="*/ 3 h 472"/>
                <a:gd name="T68" fmla="*/ 44 w 91"/>
                <a:gd name="T69" fmla="*/ 0 h 472"/>
                <a:gd name="T70" fmla="*/ 31 w 91"/>
                <a:gd name="T71" fmla="*/ 3 h 472"/>
                <a:gd name="T72" fmla="*/ 21 w 91"/>
                <a:gd name="T73" fmla="*/ 15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91" h="472">
                  <a:moveTo>
                    <a:pt x="21" y="15"/>
                  </a:moveTo>
                  <a:lnTo>
                    <a:pt x="6" y="69"/>
                  </a:lnTo>
                  <a:lnTo>
                    <a:pt x="0" y="116"/>
                  </a:lnTo>
                  <a:lnTo>
                    <a:pt x="0" y="167"/>
                  </a:lnTo>
                  <a:lnTo>
                    <a:pt x="3" y="227"/>
                  </a:lnTo>
                  <a:lnTo>
                    <a:pt x="6" y="266"/>
                  </a:lnTo>
                  <a:lnTo>
                    <a:pt x="11" y="307"/>
                  </a:lnTo>
                  <a:lnTo>
                    <a:pt x="15" y="348"/>
                  </a:lnTo>
                  <a:lnTo>
                    <a:pt x="19" y="387"/>
                  </a:lnTo>
                  <a:lnTo>
                    <a:pt x="19" y="408"/>
                  </a:lnTo>
                  <a:lnTo>
                    <a:pt x="19" y="430"/>
                  </a:lnTo>
                  <a:lnTo>
                    <a:pt x="19" y="451"/>
                  </a:lnTo>
                  <a:lnTo>
                    <a:pt x="19" y="472"/>
                  </a:lnTo>
                  <a:lnTo>
                    <a:pt x="26" y="472"/>
                  </a:lnTo>
                  <a:lnTo>
                    <a:pt x="32" y="472"/>
                  </a:lnTo>
                  <a:lnTo>
                    <a:pt x="41" y="472"/>
                  </a:lnTo>
                  <a:lnTo>
                    <a:pt x="47" y="471"/>
                  </a:lnTo>
                  <a:lnTo>
                    <a:pt x="54" y="471"/>
                  </a:lnTo>
                  <a:lnTo>
                    <a:pt x="62" y="471"/>
                  </a:lnTo>
                  <a:lnTo>
                    <a:pt x="68" y="471"/>
                  </a:lnTo>
                  <a:lnTo>
                    <a:pt x="75" y="471"/>
                  </a:lnTo>
                  <a:lnTo>
                    <a:pt x="75" y="448"/>
                  </a:lnTo>
                  <a:lnTo>
                    <a:pt x="75" y="426"/>
                  </a:lnTo>
                  <a:lnTo>
                    <a:pt x="75" y="404"/>
                  </a:lnTo>
                  <a:lnTo>
                    <a:pt x="75" y="382"/>
                  </a:lnTo>
                  <a:lnTo>
                    <a:pt x="78" y="350"/>
                  </a:lnTo>
                  <a:lnTo>
                    <a:pt x="81" y="319"/>
                  </a:lnTo>
                  <a:lnTo>
                    <a:pt x="83" y="286"/>
                  </a:lnTo>
                  <a:lnTo>
                    <a:pt x="86" y="255"/>
                  </a:lnTo>
                  <a:lnTo>
                    <a:pt x="91" y="196"/>
                  </a:lnTo>
                  <a:lnTo>
                    <a:pt x="91" y="126"/>
                  </a:lnTo>
                  <a:lnTo>
                    <a:pt x="85" y="59"/>
                  </a:lnTo>
                  <a:lnTo>
                    <a:pt x="65" y="12"/>
                  </a:lnTo>
                  <a:lnTo>
                    <a:pt x="55" y="3"/>
                  </a:lnTo>
                  <a:lnTo>
                    <a:pt x="44" y="0"/>
                  </a:lnTo>
                  <a:lnTo>
                    <a:pt x="31" y="3"/>
                  </a:lnTo>
                  <a:lnTo>
                    <a:pt x="21" y="15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2" name="Freeform 133"/>
            <p:cNvSpPr>
              <a:spLocks/>
            </p:cNvSpPr>
            <p:nvPr/>
          </p:nvSpPr>
          <p:spPr bwMode="auto">
            <a:xfrm>
              <a:off x="2270126" y="1476375"/>
              <a:ext cx="66675" cy="373063"/>
            </a:xfrm>
            <a:custGeom>
              <a:avLst/>
              <a:gdLst>
                <a:gd name="T0" fmla="*/ 18 w 83"/>
                <a:gd name="T1" fmla="*/ 15 h 470"/>
                <a:gd name="T2" fmla="*/ 6 w 83"/>
                <a:gd name="T3" fmla="*/ 68 h 470"/>
                <a:gd name="T4" fmla="*/ 1 w 83"/>
                <a:gd name="T5" fmla="*/ 114 h 470"/>
                <a:gd name="T6" fmla="*/ 0 w 83"/>
                <a:gd name="T7" fmla="*/ 165 h 470"/>
                <a:gd name="T8" fmla="*/ 1 w 83"/>
                <a:gd name="T9" fmla="*/ 225 h 470"/>
                <a:gd name="T10" fmla="*/ 6 w 83"/>
                <a:gd name="T11" fmla="*/ 264 h 470"/>
                <a:gd name="T12" fmla="*/ 10 w 83"/>
                <a:gd name="T13" fmla="*/ 305 h 470"/>
                <a:gd name="T14" fmla="*/ 14 w 83"/>
                <a:gd name="T15" fmla="*/ 346 h 470"/>
                <a:gd name="T16" fmla="*/ 18 w 83"/>
                <a:gd name="T17" fmla="*/ 385 h 470"/>
                <a:gd name="T18" fmla="*/ 18 w 83"/>
                <a:gd name="T19" fmla="*/ 406 h 470"/>
                <a:gd name="T20" fmla="*/ 18 w 83"/>
                <a:gd name="T21" fmla="*/ 428 h 470"/>
                <a:gd name="T22" fmla="*/ 18 w 83"/>
                <a:gd name="T23" fmla="*/ 449 h 470"/>
                <a:gd name="T24" fmla="*/ 18 w 83"/>
                <a:gd name="T25" fmla="*/ 470 h 470"/>
                <a:gd name="T26" fmla="*/ 24 w 83"/>
                <a:gd name="T27" fmla="*/ 470 h 470"/>
                <a:gd name="T28" fmla="*/ 31 w 83"/>
                <a:gd name="T29" fmla="*/ 470 h 470"/>
                <a:gd name="T30" fmla="*/ 37 w 83"/>
                <a:gd name="T31" fmla="*/ 470 h 470"/>
                <a:gd name="T32" fmla="*/ 44 w 83"/>
                <a:gd name="T33" fmla="*/ 469 h 470"/>
                <a:gd name="T34" fmla="*/ 49 w 83"/>
                <a:gd name="T35" fmla="*/ 469 h 470"/>
                <a:gd name="T36" fmla="*/ 55 w 83"/>
                <a:gd name="T37" fmla="*/ 469 h 470"/>
                <a:gd name="T38" fmla="*/ 62 w 83"/>
                <a:gd name="T39" fmla="*/ 469 h 470"/>
                <a:gd name="T40" fmla="*/ 68 w 83"/>
                <a:gd name="T41" fmla="*/ 469 h 470"/>
                <a:gd name="T42" fmla="*/ 68 w 83"/>
                <a:gd name="T43" fmla="*/ 446 h 470"/>
                <a:gd name="T44" fmla="*/ 68 w 83"/>
                <a:gd name="T45" fmla="*/ 424 h 470"/>
                <a:gd name="T46" fmla="*/ 68 w 83"/>
                <a:gd name="T47" fmla="*/ 402 h 470"/>
                <a:gd name="T48" fmla="*/ 68 w 83"/>
                <a:gd name="T49" fmla="*/ 380 h 470"/>
                <a:gd name="T50" fmla="*/ 70 w 83"/>
                <a:gd name="T51" fmla="*/ 348 h 470"/>
                <a:gd name="T52" fmla="*/ 73 w 83"/>
                <a:gd name="T53" fmla="*/ 317 h 470"/>
                <a:gd name="T54" fmla="*/ 75 w 83"/>
                <a:gd name="T55" fmla="*/ 284 h 470"/>
                <a:gd name="T56" fmla="*/ 76 w 83"/>
                <a:gd name="T57" fmla="*/ 253 h 470"/>
                <a:gd name="T58" fmla="*/ 81 w 83"/>
                <a:gd name="T59" fmla="*/ 194 h 470"/>
                <a:gd name="T60" fmla="*/ 83 w 83"/>
                <a:gd name="T61" fmla="*/ 124 h 470"/>
                <a:gd name="T62" fmla="*/ 75 w 83"/>
                <a:gd name="T63" fmla="*/ 59 h 470"/>
                <a:gd name="T64" fmla="*/ 59 w 83"/>
                <a:gd name="T65" fmla="*/ 10 h 470"/>
                <a:gd name="T66" fmla="*/ 49 w 83"/>
                <a:gd name="T67" fmla="*/ 3 h 470"/>
                <a:gd name="T68" fmla="*/ 39 w 83"/>
                <a:gd name="T69" fmla="*/ 0 h 470"/>
                <a:gd name="T70" fmla="*/ 27 w 83"/>
                <a:gd name="T71" fmla="*/ 3 h 470"/>
                <a:gd name="T72" fmla="*/ 18 w 83"/>
                <a:gd name="T73" fmla="*/ 15 h 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3" h="470">
                  <a:moveTo>
                    <a:pt x="18" y="15"/>
                  </a:moveTo>
                  <a:lnTo>
                    <a:pt x="6" y="68"/>
                  </a:lnTo>
                  <a:lnTo>
                    <a:pt x="1" y="114"/>
                  </a:lnTo>
                  <a:lnTo>
                    <a:pt x="0" y="165"/>
                  </a:lnTo>
                  <a:lnTo>
                    <a:pt x="1" y="225"/>
                  </a:lnTo>
                  <a:lnTo>
                    <a:pt x="6" y="264"/>
                  </a:lnTo>
                  <a:lnTo>
                    <a:pt x="10" y="305"/>
                  </a:lnTo>
                  <a:lnTo>
                    <a:pt x="14" y="346"/>
                  </a:lnTo>
                  <a:lnTo>
                    <a:pt x="18" y="385"/>
                  </a:lnTo>
                  <a:lnTo>
                    <a:pt x="18" y="406"/>
                  </a:lnTo>
                  <a:lnTo>
                    <a:pt x="18" y="428"/>
                  </a:lnTo>
                  <a:lnTo>
                    <a:pt x="18" y="449"/>
                  </a:lnTo>
                  <a:lnTo>
                    <a:pt x="18" y="470"/>
                  </a:lnTo>
                  <a:lnTo>
                    <a:pt x="24" y="470"/>
                  </a:lnTo>
                  <a:lnTo>
                    <a:pt x="31" y="470"/>
                  </a:lnTo>
                  <a:lnTo>
                    <a:pt x="37" y="470"/>
                  </a:lnTo>
                  <a:lnTo>
                    <a:pt x="44" y="469"/>
                  </a:lnTo>
                  <a:lnTo>
                    <a:pt x="49" y="469"/>
                  </a:lnTo>
                  <a:lnTo>
                    <a:pt x="55" y="469"/>
                  </a:lnTo>
                  <a:lnTo>
                    <a:pt x="62" y="469"/>
                  </a:lnTo>
                  <a:lnTo>
                    <a:pt x="68" y="469"/>
                  </a:lnTo>
                  <a:lnTo>
                    <a:pt x="68" y="446"/>
                  </a:lnTo>
                  <a:lnTo>
                    <a:pt x="68" y="424"/>
                  </a:lnTo>
                  <a:lnTo>
                    <a:pt x="68" y="402"/>
                  </a:lnTo>
                  <a:lnTo>
                    <a:pt x="68" y="380"/>
                  </a:lnTo>
                  <a:lnTo>
                    <a:pt x="70" y="348"/>
                  </a:lnTo>
                  <a:lnTo>
                    <a:pt x="73" y="317"/>
                  </a:lnTo>
                  <a:lnTo>
                    <a:pt x="75" y="284"/>
                  </a:lnTo>
                  <a:lnTo>
                    <a:pt x="76" y="253"/>
                  </a:lnTo>
                  <a:lnTo>
                    <a:pt x="81" y="194"/>
                  </a:lnTo>
                  <a:lnTo>
                    <a:pt x="83" y="124"/>
                  </a:lnTo>
                  <a:lnTo>
                    <a:pt x="75" y="59"/>
                  </a:lnTo>
                  <a:lnTo>
                    <a:pt x="59" y="10"/>
                  </a:lnTo>
                  <a:lnTo>
                    <a:pt x="49" y="3"/>
                  </a:lnTo>
                  <a:lnTo>
                    <a:pt x="39" y="0"/>
                  </a:lnTo>
                  <a:lnTo>
                    <a:pt x="27" y="3"/>
                  </a:lnTo>
                  <a:lnTo>
                    <a:pt x="18" y="15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3" name="Freeform 134"/>
            <p:cNvSpPr>
              <a:spLocks/>
            </p:cNvSpPr>
            <p:nvPr/>
          </p:nvSpPr>
          <p:spPr bwMode="auto">
            <a:xfrm>
              <a:off x="2276476" y="1477963"/>
              <a:ext cx="57150" cy="371475"/>
            </a:xfrm>
            <a:custGeom>
              <a:avLst/>
              <a:gdLst>
                <a:gd name="T0" fmla="*/ 15 w 72"/>
                <a:gd name="T1" fmla="*/ 17 h 469"/>
                <a:gd name="T2" fmla="*/ 4 w 72"/>
                <a:gd name="T3" fmla="*/ 69 h 469"/>
                <a:gd name="T4" fmla="*/ 0 w 72"/>
                <a:gd name="T5" fmla="*/ 115 h 469"/>
                <a:gd name="T6" fmla="*/ 0 w 72"/>
                <a:gd name="T7" fmla="*/ 164 h 469"/>
                <a:gd name="T8" fmla="*/ 2 w 72"/>
                <a:gd name="T9" fmla="*/ 224 h 469"/>
                <a:gd name="T10" fmla="*/ 5 w 72"/>
                <a:gd name="T11" fmla="*/ 263 h 469"/>
                <a:gd name="T12" fmla="*/ 8 w 72"/>
                <a:gd name="T13" fmla="*/ 304 h 469"/>
                <a:gd name="T14" fmla="*/ 12 w 72"/>
                <a:gd name="T15" fmla="*/ 345 h 469"/>
                <a:gd name="T16" fmla="*/ 15 w 72"/>
                <a:gd name="T17" fmla="*/ 384 h 469"/>
                <a:gd name="T18" fmla="*/ 15 w 72"/>
                <a:gd name="T19" fmla="*/ 405 h 469"/>
                <a:gd name="T20" fmla="*/ 15 w 72"/>
                <a:gd name="T21" fmla="*/ 427 h 469"/>
                <a:gd name="T22" fmla="*/ 15 w 72"/>
                <a:gd name="T23" fmla="*/ 448 h 469"/>
                <a:gd name="T24" fmla="*/ 15 w 72"/>
                <a:gd name="T25" fmla="*/ 469 h 469"/>
                <a:gd name="T26" fmla="*/ 26 w 72"/>
                <a:gd name="T27" fmla="*/ 469 h 469"/>
                <a:gd name="T28" fmla="*/ 38 w 72"/>
                <a:gd name="T29" fmla="*/ 468 h 469"/>
                <a:gd name="T30" fmla="*/ 48 w 72"/>
                <a:gd name="T31" fmla="*/ 468 h 469"/>
                <a:gd name="T32" fmla="*/ 59 w 72"/>
                <a:gd name="T33" fmla="*/ 468 h 469"/>
                <a:gd name="T34" fmla="*/ 59 w 72"/>
                <a:gd name="T35" fmla="*/ 445 h 469"/>
                <a:gd name="T36" fmla="*/ 59 w 72"/>
                <a:gd name="T37" fmla="*/ 423 h 469"/>
                <a:gd name="T38" fmla="*/ 59 w 72"/>
                <a:gd name="T39" fmla="*/ 401 h 469"/>
                <a:gd name="T40" fmla="*/ 59 w 72"/>
                <a:gd name="T41" fmla="*/ 379 h 469"/>
                <a:gd name="T42" fmla="*/ 61 w 72"/>
                <a:gd name="T43" fmla="*/ 347 h 469"/>
                <a:gd name="T44" fmla="*/ 64 w 72"/>
                <a:gd name="T45" fmla="*/ 316 h 469"/>
                <a:gd name="T46" fmla="*/ 66 w 72"/>
                <a:gd name="T47" fmla="*/ 283 h 469"/>
                <a:gd name="T48" fmla="*/ 67 w 72"/>
                <a:gd name="T49" fmla="*/ 252 h 469"/>
                <a:gd name="T50" fmla="*/ 70 w 72"/>
                <a:gd name="T51" fmla="*/ 193 h 469"/>
                <a:gd name="T52" fmla="*/ 72 w 72"/>
                <a:gd name="T53" fmla="*/ 125 h 469"/>
                <a:gd name="T54" fmla="*/ 66 w 72"/>
                <a:gd name="T55" fmla="*/ 58 h 469"/>
                <a:gd name="T56" fmla="*/ 51 w 72"/>
                <a:gd name="T57" fmla="*/ 10 h 469"/>
                <a:gd name="T58" fmla="*/ 43 w 72"/>
                <a:gd name="T59" fmla="*/ 4 h 469"/>
                <a:gd name="T60" fmla="*/ 33 w 72"/>
                <a:gd name="T61" fmla="*/ 0 h 469"/>
                <a:gd name="T62" fmla="*/ 23 w 72"/>
                <a:gd name="T63" fmla="*/ 5 h 469"/>
                <a:gd name="T64" fmla="*/ 15 w 72"/>
                <a:gd name="T65" fmla="*/ 17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469">
                  <a:moveTo>
                    <a:pt x="15" y="17"/>
                  </a:moveTo>
                  <a:lnTo>
                    <a:pt x="4" y="69"/>
                  </a:lnTo>
                  <a:lnTo>
                    <a:pt x="0" y="115"/>
                  </a:lnTo>
                  <a:lnTo>
                    <a:pt x="0" y="164"/>
                  </a:lnTo>
                  <a:lnTo>
                    <a:pt x="2" y="224"/>
                  </a:lnTo>
                  <a:lnTo>
                    <a:pt x="5" y="263"/>
                  </a:lnTo>
                  <a:lnTo>
                    <a:pt x="8" y="304"/>
                  </a:lnTo>
                  <a:lnTo>
                    <a:pt x="12" y="345"/>
                  </a:lnTo>
                  <a:lnTo>
                    <a:pt x="15" y="384"/>
                  </a:lnTo>
                  <a:lnTo>
                    <a:pt x="15" y="405"/>
                  </a:lnTo>
                  <a:lnTo>
                    <a:pt x="15" y="427"/>
                  </a:lnTo>
                  <a:lnTo>
                    <a:pt x="15" y="448"/>
                  </a:lnTo>
                  <a:lnTo>
                    <a:pt x="15" y="469"/>
                  </a:lnTo>
                  <a:lnTo>
                    <a:pt x="26" y="469"/>
                  </a:lnTo>
                  <a:lnTo>
                    <a:pt x="38" y="468"/>
                  </a:lnTo>
                  <a:lnTo>
                    <a:pt x="48" y="468"/>
                  </a:lnTo>
                  <a:lnTo>
                    <a:pt x="59" y="468"/>
                  </a:lnTo>
                  <a:lnTo>
                    <a:pt x="59" y="445"/>
                  </a:lnTo>
                  <a:lnTo>
                    <a:pt x="59" y="423"/>
                  </a:lnTo>
                  <a:lnTo>
                    <a:pt x="59" y="401"/>
                  </a:lnTo>
                  <a:lnTo>
                    <a:pt x="59" y="379"/>
                  </a:lnTo>
                  <a:lnTo>
                    <a:pt x="61" y="347"/>
                  </a:lnTo>
                  <a:lnTo>
                    <a:pt x="64" y="316"/>
                  </a:lnTo>
                  <a:lnTo>
                    <a:pt x="66" y="283"/>
                  </a:lnTo>
                  <a:lnTo>
                    <a:pt x="67" y="252"/>
                  </a:lnTo>
                  <a:lnTo>
                    <a:pt x="70" y="193"/>
                  </a:lnTo>
                  <a:lnTo>
                    <a:pt x="72" y="125"/>
                  </a:lnTo>
                  <a:lnTo>
                    <a:pt x="66" y="58"/>
                  </a:lnTo>
                  <a:lnTo>
                    <a:pt x="51" y="10"/>
                  </a:lnTo>
                  <a:lnTo>
                    <a:pt x="43" y="4"/>
                  </a:lnTo>
                  <a:lnTo>
                    <a:pt x="33" y="0"/>
                  </a:lnTo>
                  <a:lnTo>
                    <a:pt x="23" y="5"/>
                  </a:lnTo>
                  <a:lnTo>
                    <a:pt x="15" y="17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4" name="Freeform 135"/>
            <p:cNvSpPr>
              <a:spLocks/>
            </p:cNvSpPr>
            <p:nvPr/>
          </p:nvSpPr>
          <p:spPr bwMode="auto">
            <a:xfrm>
              <a:off x="2279651" y="1479550"/>
              <a:ext cx="49213" cy="369888"/>
            </a:xfrm>
            <a:custGeom>
              <a:avLst/>
              <a:gdLst>
                <a:gd name="T0" fmla="*/ 13 w 62"/>
                <a:gd name="T1" fmla="*/ 14 h 465"/>
                <a:gd name="T2" fmla="*/ 5 w 62"/>
                <a:gd name="T3" fmla="*/ 67 h 465"/>
                <a:gd name="T4" fmla="*/ 0 w 62"/>
                <a:gd name="T5" fmla="*/ 112 h 465"/>
                <a:gd name="T6" fmla="*/ 0 w 62"/>
                <a:gd name="T7" fmla="*/ 160 h 465"/>
                <a:gd name="T8" fmla="*/ 2 w 62"/>
                <a:gd name="T9" fmla="*/ 220 h 465"/>
                <a:gd name="T10" fmla="*/ 5 w 62"/>
                <a:gd name="T11" fmla="*/ 259 h 465"/>
                <a:gd name="T12" fmla="*/ 8 w 62"/>
                <a:gd name="T13" fmla="*/ 300 h 465"/>
                <a:gd name="T14" fmla="*/ 12 w 62"/>
                <a:gd name="T15" fmla="*/ 341 h 465"/>
                <a:gd name="T16" fmla="*/ 15 w 62"/>
                <a:gd name="T17" fmla="*/ 380 h 465"/>
                <a:gd name="T18" fmla="*/ 15 w 62"/>
                <a:gd name="T19" fmla="*/ 401 h 465"/>
                <a:gd name="T20" fmla="*/ 15 w 62"/>
                <a:gd name="T21" fmla="*/ 423 h 465"/>
                <a:gd name="T22" fmla="*/ 15 w 62"/>
                <a:gd name="T23" fmla="*/ 444 h 465"/>
                <a:gd name="T24" fmla="*/ 15 w 62"/>
                <a:gd name="T25" fmla="*/ 465 h 465"/>
                <a:gd name="T26" fmla="*/ 23 w 62"/>
                <a:gd name="T27" fmla="*/ 465 h 465"/>
                <a:gd name="T28" fmla="*/ 33 w 62"/>
                <a:gd name="T29" fmla="*/ 464 h 465"/>
                <a:gd name="T30" fmla="*/ 43 w 62"/>
                <a:gd name="T31" fmla="*/ 464 h 465"/>
                <a:gd name="T32" fmla="*/ 51 w 62"/>
                <a:gd name="T33" fmla="*/ 464 h 465"/>
                <a:gd name="T34" fmla="*/ 51 w 62"/>
                <a:gd name="T35" fmla="*/ 441 h 465"/>
                <a:gd name="T36" fmla="*/ 51 w 62"/>
                <a:gd name="T37" fmla="*/ 419 h 465"/>
                <a:gd name="T38" fmla="*/ 51 w 62"/>
                <a:gd name="T39" fmla="*/ 397 h 465"/>
                <a:gd name="T40" fmla="*/ 51 w 62"/>
                <a:gd name="T41" fmla="*/ 375 h 465"/>
                <a:gd name="T42" fmla="*/ 52 w 62"/>
                <a:gd name="T43" fmla="*/ 343 h 465"/>
                <a:gd name="T44" fmla="*/ 56 w 62"/>
                <a:gd name="T45" fmla="*/ 312 h 465"/>
                <a:gd name="T46" fmla="*/ 57 w 62"/>
                <a:gd name="T47" fmla="*/ 279 h 465"/>
                <a:gd name="T48" fmla="*/ 59 w 62"/>
                <a:gd name="T49" fmla="*/ 248 h 465"/>
                <a:gd name="T50" fmla="*/ 62 w 62"/>
                <a:gd name="T51" fmla="*/ 191 h 465"/>
                <a:gd name="T52" fmla="*/ 62 w 62"/>
                <a:gd name="T53" fmla="*/ 121 h 465"/>
                <a:gd name="T54" fmla="*/ 57 w 62"/>
                <a:gd name="T55" fmla="*/ 55 h 465"/>
                <a:gd name="T56" fmla="*/ 44 w 62"/>
                <a:gd name="T57" fmla="*/ 8 h 465"/>
                <a:gd name="T58" fmla="*/ 36 w 62"/>
                <a:gd name="T59" fmla="*/ 1 h 465"/>
                <a:gd name="T60" fmla="*/ 28 w 62"/>
                <a:gd name="T61" fmla="*/ 0 h 465"/>
                <a:gd name="T62" fmla="*/ 20 w 62"/>
                <a:gd name="T63" fmla="*/ 3 h 465"/>
                <a:gd name="T64" fmla="*/ 13 w 62"/>
                <a:gd name="T65" fmla="*/ 14 h 4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2" h="465">
                  <a:moveTo>
                    <a:pt x="13" y="14"/>
                  </a:moveTo>
                  <a:lnTo>
                    <a:pt x="5" y="67"/>
                  </a:lnTo>
                  <a:lnTo>
                    <a:pt x="0" y="112"/>
                  </a:lnTo>
                  <a:lnTo>
                    <a:pt x="0" y="160"/>
                  </a:lnTo>
                  <a:lnTo>
                    <a:pt x="2" y="220"/>
                  </a:lnTo>
                  <a:lnTo>
                    <a:pt x="5" y="259"/>
                  </a:lnTo>
                  <a:lnTo>
                    <a:pt x="8" y="300"/>
                  </a:lnTo>
                  <a:lnTo>
                    <a:pt x="12" y="341"/>
                  </a:lnTo>
                  <a:lnTo>
                    <a:pt x="15" y="380"/>
                  </a:lnTo>
                  <a:lnTo>
                    <a:pt x="15" y="401"/>
                  </a:lnTo>
                  <a:lnTo>
                    <a:pt x="15" y="423"/>
                  </a:lnTo>
                  <a:lnTo>
                    <a:pt x="15" y="444"/>
                  </a:lnTo>
                  <a:lnTo>
                    <a:pt x="15" y="465"/>
                  </a:lnTo>
                  <a:lnTo>
                    <a:pt x="23" y="465"/>
                  </a:lnTo>
                  <a:lnTo>
                    <a:pt x="33" y="464"/>
                  </a:lnTo>
                  <a:lnTo>
                    <a:pt x="43" y="464"/>
                  </a:lnTo>
                  <a:lnTo>
                    <a:pt x="51" y="464"/>
                  </a:lnTo>
                  <a:lnTo>
                    <a:pt x="51" y="441"/>
                  </a:lnTo>
                  <a:lnTo>
                    <a:pt x="51" y="419"/>
                  </a:lnTo>
                  <a:lnTo>
                    <a:pt x="51" y="397"/>
                  </a:lnTo>
                  <a:lnTo>
                    <a:pt x="51" y="375"/>
                  </a:lnTo>
                  <a:lnTo>
                    <a:pt x="52" y="343"/>
                  </a:lnTo>
                  <a:lnTo>
                    <a:pt x="56" y="312"/>
                  </a:lnTo>
                  <a:lnTo>
                    <a:pt x="57" y="279"/>
                  </a:lnTo>
                  <a:lnTo>
                    <a:pt x="59" y="248"/>
                  </a:lnTo>
                  <a:lnTo>
                    <a:pt x="62" y="191"/>
                  </a:lnTo>
                  <a:lnTo>
                    <a:pt x="62" y="121"/>
                  </a:lnTo>
                  <a:lnTo>
                    <a:pt x="57" y="55"/>
                  </a:lnTo>
                  <a:lnTo>
                    <a:pt x="44" y="8"/>
                  </a:lnTo>
                  <a:lnTo>
                    <a:pt x="36" y="1"/>
                  </a:lnTo>
                  <a:lnTo>
                    <a:pt x="28" y="0"/>
                  </a:lnTo>
                  <a:lnTo>
                    <a:pt x="20" y="3"/>
                  </a:lnTo>
                  <a:lnTo>
                    <a:pt x="13" y="14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5" name="Freeform 136"/>
            <p:cNvSpPr>
              <a:spLocks/>
            </p:cNvSpPr>
            <p:nvPr/>
          </p:nvSpPr>
          <p:spPr bwMode="auto">
            <a:xfrm>
              <a:off x="2284413" y="1481138"/>
              <a:ext cx="41275" cy="368300"/>
            </a:xfrm>
            <a:custGeom>
              <a:avLst/>
              <a:gdLst>
                <a:gd name="T0" fmla="*/ 9 w 50"/>
                <a:gd name="T1" fmla="*/ 15 h 464"/>
                <a:gd name="T2" fmla="*/ 1 w 50"/>
                <a:gd name="T3" fmla="*/ 67 h 464"/>
                <a:gd name="T4" fmla="*/ 0 w 50"/>
                <a:gd name="T5" fmla="*/ 111 h 464"/>
                <a:gd name="T6" fmla="*/ 0 w 50"/>
                <a:gd name="T7" fmla="*/ 159 h 464"/>
                <a:gd name="T8" fmla="*/ 1 w 50"/>
                <a:gd name="T9" fmla="*/ 219 h 464"/>
                <a:gd name="T10" fmla="*/ 5 w 50"/>
                <a:gd name="T11" fmla="*/ 258 h 464"/>
                <a:gd name="T12" fmla="*/ 6 w 50"/>
                <a:gd name="T13" fmla="*/ 299 h 464"/>
                <a:gd name="T14" fmla="*/ 9 w 50"/>
                <a:gd name="T15" fmla="*/ 340 h 464"/>
                <a:gd name="T16" fmla="*/ 11 w 50"/>
                <a:gd name="T17" fmla="*/ 379 h 464"/>
                <a:gd name="T18" fmla="*/ 11 w 50"/>
                <a:gd name="T19" fmla="*/ 400 h 464"/>
                <a:gd name="T20" fmla="*/ 11 w 50"/>
                <a:gd name="T21" fmla="*/ 422 h 464"/>
                <a:gd name="T22" fmla="*/ 11 w 50"/>
                <a:gd name="T23" fmla="*/ 443 h 464"/>
                <a:gd name="T24" fmla="*/ 11 w 50"/>
                <a:gd name="T25" fmla="*/ 464 h 464"/>
                <a:gd name="T26" fmla="*/ 19 w 50"/>
                <a:gd name="T27" fmla="*/ 464 h 464"/>
                <a:gd name="T28" fmla="*/ 26 w 50"/>
                <a:gd name="T29" fmla="*/ 463 h 464"/>
                <a:gd name="T30" fmla="*/ 34 w 50"/>
                <a:gd name="T31" fmla="*/ 463 h 464"/>
                <a:gd name="T32" fmla="*/ 42 w 50"/>
                <a:gd name="T33" fmla="*/ 463 h 464"/>
                <a:gd name="T34" fmla="*/ 42 w 50"/>
                <a:gd name="T35" fmla="*/ 440 h 464"/>
                <a:gd name="T36" fmla="*/ 42 w 50"/>
                <a:gd name="T37" fmla="*/ 418 h 464"/>
                <a:gd name="T38" fmla="*/ 42 w 50"/>
                <a:gd name="T39" fmla="*/ 396 h 464"/>
                <a:gd name="T40" fmla="*/ 42 w 50"/>
                <a:gd name="T41" fmla="*/ 374 h 464"/>
                <a:gd name="T42" fmla="*/ 44 w 50"/>
                <a:gd name="T43" fmla="*/ 342 h 464"/>
                <a:gd name="T44" fmla="*/ 45 w 50"/>
                <a:gd name="T45" fmla="*/ 311 h 464"/>
                <a:gd name="T46" fmla="*/ 45 w 50"/>
                <a:gd name="T47" fmla="*/ 278 h 464"/>
                <a:gd name="T48" fmla="*/ 47 w 50"/>
                <a:gd name="T49" fmla="*/ 247 h 464"/>
                <a:gd name="T50" fmla="*/ 50 w 50"/>
                <a:gd name="T51" fmla="*/ 190 h 464"/>
                <a:gd name="T52" fmla="*/ 50 w 50"/>
                <a:gd name="T53" fmla="*/ 121 h 464"/>
                <a:gd name="T54" fmla="*/ 45 w 50"/>
                <a:gd name="T55" fmla="*/ 56 h 464"/>
                <a:gd name="T56" fmla="*/ 36 w 50"/>
                <a:gd name="T57" fmla="*/ 9 h 464"/>
                <a:gd name="T58" fmla="*/ 29 w 50"/>
                <a:gd name="T59" fmla="*/ 2 h 464"/>
                <a:gd name="T60" fmla="*/ 23 w 50"/>
                <a:gd name="T61" fmla="*/ 0 h 464"/>
                <a:gd name="T62" fmla="*/ 16 w 50"/>
                <a:gd name="T63" fmla="*/ 4 h 464"/>
                <a:gd name="T64" fmla="*/ 9 w 50"/>
                <a:gd name="T65" fmla="*/ 15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0" h="464">
                  <a:moveTo>
                    <a:pt x="9" y="15"/>
                  </a:moveTo>
                  <a:lnTo>
                    <a:pt x="1" y="67"/>
                  </a:lnTo>
                  <a:lnTo>
                    <a:pt x="0" y="111"/>
                  </a:lnTo>
                  <a:lnTo>
                    <a:pt x="0" y="159"/>
                  </a:lnTo>
                  <a:lnTo>
                    <a:pt x="1" y="219"/>
                  </a:lnTo>
                  <a:lnTo>
                    <a:pt x="5" y="258"/>
                  </a:lnTo>
                  <a:lnTo>
                    <a:pt x="6" y="299"/>
                  </a:lnTo>
                  <a:lnTo>
                    <a:pt x="9" y="340"/>
                  </a:lnTo>
                  <a:lnTo>
                    <a:pt x="11" y="379"/>
                  </a:lnTo>
                  <a:lnTo>
                    <a:pt x="11" y="400"/>
                  </a:lnTo>
                  <a:lnTo>
                    <a:pt x="11" y="422"/>
                  </a:lnTo>
                  <a:lnTo>
                    <a:pt x="11" y="443"/>
                  </a:lnTo>
                  <a:lnTo>
                    <a:pt x="11" y="464"/>
                  </a:lnTo>
                  <a:lnTo>
                    <a:pt x="19" y="464"/>
                  </a:lnTo>
                  <a:lnTo>
                    <a:pt x="26" y="463"/>
                  </a:lnTo>
                  <a:lnTo>
                    <a:pt x="34" y="463"/>
                  </a:lnTo>
                  <a:lnTo>
                    <a:pt x="42" y="463"/>
                  </a:lnTo>
                  <a:lnTo>
                    <a:pt x="42" y="440"/>
                  </a:lnTo>
                  <a:lnTo>
                    <a:pt x="42" y="418"/>
                  </a:lnTo>
                  <a:lnTo>
                    <a:pt x="42" y="396"/>
                  </a:lnTo>
                  <a:lnTo>
                    <a:pt x="42" y="374"/>
                  </a:lnTo>
                  <a:lnTo>
                    <a:pt x="44" y="342"/>
                  </a:lnTo>
                  <a:lnTo>
                    <a:pt x="45" y="311"/>
                  </a:lnTo>
                  <a:lnTo>
                    <a:pt x="45" y="278"/>
                  </a:lnTo>
                  <a:lnTo>
                    <a:pt x="47" y="247"/>
                  </a:lnTo>
                  <a:lnTo>
                    <a:pt x="50" y="190"/>
                  </a:lnTo>
                  <a:lnTo>
                    <a:pt x="50" y="121"/>
                  </a:lnTo>
                  <a:lnTo>
                    <a:pt x="45" y="56"/>
                  </a:lnTo>
                  <a:lnTo>
                    <a:pt x="36" y="9"/>
                  </a:lnTo>
                  <a:lnTo>
                    <a:pt x="29" y="2"/>
                  </a:lnTo>
                  <a:lnTo>
                    <a:pt x="23" y="0"/>
                  </a:lnTo>
                  <a:lnTo>
                    <a:pt x="16" y="4"/>
                  </a:lnTo>
                  <a:lnTo>
                    <a:pt x="9" y="15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6" name="Freeform 137"/>
            <p:cNvSpPr>
              <a:spLocks/>
            </p:cNvSpPr>
            <p:nvPr/>
          </p:nvSpPr>
          <p:spPr bwMode="auto">
            <a:xfrm>
              <a:off x="2289176" y="1482725"/>
              <a:ext cx="33338" cy="366713"/>
            </a:xfrm>
            <a:custGeom>
              <a:avLst/>
              <a:gdLst>
                <a:gd name="T0" fmla="*/ 6 w 42"/>
                <a:gd name="T1" fmla="*/ 15 h 462"/>
                <a:gd name="T2" fmla="*/ 1 w 42"/>
                <a:gd name="T3" fmla="*/ 67 h 462"/>
                <a:gd name="T4" fmla="*/ 0 w 42"/>
                <a:gd name="T5" fmla="*/ 111 h 462"/>
                <a:gd name="T6" fmla="*/ 1 w 42"/>
                <a:gd name="T7" fmla="*/ 157 h 462"/>
                <a:gd name="T8" fmla="*/ 1 w 42"/>
                <a:gd name="T9" fmla="*/ 217 h 462"/>
                <a:gd name="T10" fmla="*/ 3 w 42"/>
                <a:gd name="T11" fmla="*/ 256 h 462"/>
                <a:gd name="T12" fmla="*/ 6 w 42"/>
                <a:gd name="T13" fmla="*/ 297 h 462"/>
                <a:gd name="T14" fmla="*/ 8 w 42"/>
                <a:gd name="T15" fmla="*/ 338 h 462"/>
                <a:gd name="T16" fmla="*/ 9 w 42"/>
                <a:gd name="T17" fmla="*/ 377 h 462"/>
                <a:gd name="T18" fmla="*/ 9 w 42"/>
                <a:gd name="T19" fmla="*/ 462 h 462"/>
                <a:gd name="T20" fmla="*/ 34 w 42"/>
                <a:gd name="T21" fmla="*/ 461 h 462"/>
                <a:gd name="T22" fmla="*/ 34 w 42"/>
                <a:gd name="T23" fmla="*/ 372 h 462"/>
                <a:gd name="T24" fmla="*/ 39 w 42"/>
                <a:gd name="T25" fmla="*/ 245 h 462"/>
                <a:gd name="T26" fmla="*/ 40 w 42"/>
                <a:gd name="T27" fmla="*/ 188 h 462"/>
                <a:gd name="T28" fmla="*/ 42 w 42"/>
                <a:gd name="T29" fmla="*/ 119 h 462"/>
                <a:gd name="T30" fmla="*/ 37 w 42"/>
                <a:gd name="T31" fmla="*/ 56 h 462"/>
                <a:gd name="T32" fmla="*/ 29 w 42"/>
                <a:gd name="T33" fmla="*/ 7 h 462"/>
                <a:gd name="T34" fmla="*/ 24 w 42"/>
                <a:gd name="T35" fmla="*/ 2 h 462"/>
                <a:gd name="T36" fmla="*/ 18 w 42"/>
                <a:gd name="T37" fmla="*/ 0 h 462"/>
                <a:gd name="T38" fmla="*/ 11 w 42"/>
                <a:gd name="T39" fmla="*/ 5 h 462"/>
                <a:gd name="T40" fmla="*/ 6 w 42"/>
                <a:gd name="T41" fmla="*/ 15 h 4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2" h="462">
                  <a:moveTo>
                    <a:pt x="6" y="15"/>
                  </a:moveTo>
                  <a:lnTo>
                    <a:pt x="1" y="67"/>
                  </a:lnTo>
                  <a:lnTo>
                    <a:pt x="0" y="111"/>
                  </a:lnTo>
                  <a:lnTo>
                    <a:pt x="1" y="157"/>
                  </a:lnTo>
                  <a:lnTo>
                    <a:pt x="1" y="217"/>
                  </a:lnTo>
                  <a:lnTo>
                    <a:pt x="3" y="256"/>
                  </a:lnTo>
                  <a:lnTo>
                    <a:pt x="6" y="297"/>
                  </a:lnTo>
                  <a:lnTo>
                    <a:pt x="8" y="338"/>
                  </a:lnTo>
                  <a:lnTo>
                    <a:pt x="9" y="377"/>
                  </a:lnTo>
                  <a:lnTo>
                    <a:pt x="9" y="462"/>
                  </a:lnTo>
                  <a:lnTo>
                    <a:pt x="34" y="461"/>
                  </a:lnTo>
                  <a:lnTo>
                    <a:pt x="34" y="372"/>
                  </a:lnTo>
                  <a:lnTo>
                    <a:pt x="39" y="245"/>
                  </a:lnTo>
                  <a:lnTo>
                    <a:pt x="40" y="188"/>
                  </a:lnTo>
                  <a:lnTo>
                    <a:pt x="42" y="119"/>
                  </a:lnTo>
                  <a:lnTo>
                    <a:pt x="37" y="56"/>
                  </a:lnTo>
                  <a:lnTo>
                    <a:pt x="29" y="7"/>
                  </a:lnTo>
                  <a:lnTo>
                    <a:pt x="24" y="2"/>
                  </a:lnTo>
                  <a:lnTo>
                    <a:pt x="18" y="0"/>
                  </a:lnTo>
                  <a:lnTo>
                    <a:pt x="11" y="5"/>
                  </a:lnTo>
                  <a:lnTo>
                    <a:pt x="6" y="15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7" name="Freeform 138"/>
            <p:cNvSpPr>
              <a:spLocks/>
            </p:cNvSpPr>
            <p:nvPr/>
          </p:nvSpPr>
          <p:spPr bwMode="auto">
            <a:xfrm>
              <a:off x="2871788" y="2084388"/>
              <a:ext cx="88900" cy="90488"/>
            </a:xfrm>
            <a:custGeom>
              <a:avLst/>
              <a:gdLst>
                <a:gd name="T0" fmla="*/ 9 w 111"/>
                <a:gd name="T1" fmla="*/ 0 h 114"/>
                <a:gd name="T2" fmla="*/ 111 w 111"/>
                <a:gd name="T3" fmla="*/ 101 h 114"/>
                <a:gd name="T4" fmla="*/ 101 w 111"/>
                <a:gd name="T5" fmla="*/ 114 h 114"/>
                <a:gd name="T6" fmla="*/ 0 w 111"/>
                <a:gd name="T7" fmla="*/ 13 h 114"/>
                <a:gd name="T8" fmla="*/ 9 w 111"/>
                <a:gd name="T9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" h="114">
                  <a:moveTo>
                    <a:pt x="9" y="0"/>
                  </a:moveTo>
                  <a:lnTo>
                    <a:pt x="111" y="101"/>
                  </a:lnTo>
                  <a:lnTo>
                    <a:pt x="101" y="114"/>
                  </a:lnTo>
                  <a:lnTo>
                    <a:pt x="0" y="13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8" name="Freeform 139"/>
            <p:cNvSpPr>
              <a:spLocks/>
            </p:cNvSpPr>
            <p:nvPr/>
          </p:nvSpPr>
          <p:spPr bwMode="auto">
            <a:xfrm>
              <a:off x="2894013" y="1820863"/>
              <a:ext cx="319088" cy="322263"/>
            </a:xfrm>
            <a:custGeom>
              <a:avLst/>
              <a:gdLst>
                <a:gd name="T0" fmla="*/ 335 w 402"/>
                <a:gd name="T1" fmla="*/ 0 h 407"/>
                <a:gd name="T2" fmla="*/ 302 w 402"/>
                <a:gd name="T3" fmla="*/ 8 h 407"/>
                <a:gd name="T4" fmla="*/ 273 w 402"/>
                <a:gd name="T5" fmla="*/ 18 h 407"/>
                <a:gd name="T6" fmla="*/ 249 w 402"/>
                <a:gd name="T7" fmla="*/ 30 h 407"/>
                <a:gd name="T8" fmla="*/ 227 w 402"/>
                <a:gd name="T9" fmla="*/ 43 h 407"/>
                <a:gd name="T10" fmla="*/ 206 w 402"/>
                <a:gd name="T11" fmla="*/ 59 h 407"/>
                <a:gd name="T12" fmla="*/ 186 w 402"/>
                <a:gd name="T13" fmla="*/ 79 h 407"/>
                <a:gd name="T14" fmla="*/ 167 w 402"/>
                <a:gd name="T15" fmla="*/ 100 h 407"/>
                <a:gd name="T16" fmla="*/ 144 w 402"/>
                <a:gd name="T17" fmla="*/ 124 h 407"/>
                <a:gd name="T18" fmla="*/ 134 w 402"/>
                <a:gd name="T19" fmla="*/ 142 h 407"/>
                <a:gd name="T20" fmla="*/ 124 w 402"/>
                <a:gd name="T21" fmla="*/ 159 h 407"/>
                <a:gd name="T22" fmla="*/ 113 w 402"/>
                <a:gd name="T23" fmla="*/ 177 h 407"/>
                <a:gd name="T24" fmla="*/ 103 w 402"/>
                <a:gd name="T25" fmla="*/ 195 h 407"/>
                <a:gd name="T26" fmla="*/ 92 w 402"/>
                <a:gd name="T27" fmla="*/ 213 h 407"/>
                <a:gd name="T28" fmla="*/ 82 w 402"/>
                <a:gd name="T29" fmla="*/ 230 h 407"/>
                <a:gd name="T30" fmla="*/ 71 w 402"/>
                <a:gd name="T31" fmla="*/ 248 h 407"/>
                <a:gd name="T32" fmla="*/ 61 w 402"/>
                <a:gd name="T33" fmla="*/ 266 h 407"/>
                <a:gd name="T34" fmla="*/ 0 w 402"/>
                <a:gd name="T35" fmla="*/ 325 h 407"/>
                <a:gd name="T36" fmla="*/ 87 w 402"/>
                <a:gd name="T37" fmla="*/ 407 h 407"/>
                <a:gd name="T38" fmla="*/ 146 w 402"/>
                <a:gd name="T39" fmla="*/ 345 h 407"/>
                <a:gd name="T40" fmla="*/ 252 w 402"/>
                <a:gd name="T41" fmla="*/ 271 h 407"/>
                <a:gd name="T42" fmla="*/ 275 w 402"/>
                <a:gd name="T43" fmla="*/ 257 h 407"/>
                <a:gd name="T44" fmla="*/ 302 w 402"/>
                <a:gd name="T45" fmla="*/ 237 h 407"/>
                <a:gd name="T46" fmla="*/ 329 w 402"/>
                <a:gd name="T47" fmla="*/ 213 h 407"/>
                <a:gd name="T48" fmla="*/ 355 w 402"/>
                <a:gd name="T49" fmla="*/ 186 h 407"/>
                <a:gd name="T50" fmla="*/ 378 w 402"/>
                <a:gd name="T51" fmla="*/ 157 h 407"/>
                <a:gd name="T52" fmla="*/ 394 w 402"/>
                <a:gd name="T53" fmla="*/ 128 h 407"/>
                <a:gd name="T54" fmla="*/ 402 w 402"/>
                <a:gd name="T55" fmla="*/ 95 h 407"/>
                <a:gd name="T56" fmla="*/ 402 w 402"/>
                <a:gd name="T57" fmla="*/ 64 h 407"/>
                <a:gd name="T58" fmla="*/ 397 w 402"/>
                <a:gd name="T59" fmla="*/ 49 h 407"/>
                <a:gd name="T60" fmla="*/ 392 w 402"/>
                <a:gd name="T61" fmla="*/ 38 h 407"/>
                <a:gd name="T62" fmla="*/ 386 w 402"/>
                <a:gd name="T63" fmla="*/ 26 h 407"/>
                <a:gd name="T64" fmla="*/ 379 w 402"/>
                <a:gd name="T65" fmla="*/ 18 h 407"/>
                <a:gd name="T66" fmla="*/ 369 w 402"/>
                <a:gd name="T67" fmla="*/ 10 h 407"/>
                <a:gd name="T68" fmla="*/ 360 w 402"/>
                <a:gd name="T69" fmla="*/ 5 h 407"/>
                <a:gd name="T70" fmla="*/ 348 w 402"/>
                <a:gd name="T71" fmla="*/ 2 h 407"/>
                <a:gd name="T72" fmla="*/ 335 w 402"/>
                <a:gd name="T73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02" h="407">
                  <a:moveTo>
                    <a:pt x="335" y="0"/>
                  </a:moveTo>
                  <a:lnTo>
                    <a:pt x="302" y="8"/>
                  </a:lnTo>
                  <a:lnTo>
                    <a:pt x="273" y="18"/>
                  </a:lnTo>
                  <a:lnTo>
                    <a:pt x="249" y="30"/>
                  </a:lnTo>
                  <a:lnTo>
                    <a:pt x="227" y="43"/>
                  </a:lnTo>
                  <a:lnTo>
                    <a:pt x="206" y="59"/>
                  </a:lnTo>
                  <a:lnTo>
                    <a:pt x="186" y="79"/>
                  </a:lnTo>
                  <a:lnTo>
                    <a:pt x="167" y="100"/>
                  </a:lnTo>
                  <a:lnTo>
                    <a:pt x="144" y="124"/>
                  </a:lnTo>
                  <a:lnTo>
                    <a:pt x="134" y="142"/>
                  </a:lnTo>
                  <a:lnTo>
                    <a:pt x="124" y="159"/>
                  </a:lnTo>
                  <a:lnTo>
                    <a:pt x="113" y="177"/>
                  </a:lnTo>
                  <a:lnTo>
                    <a:pt x="103" y="195"/>
                  </a:lnTo>
                  <a:lnTo>
                    <a:pt x="92" y="213"/>
                  </a:lnTo>
                  <a:lnTo>
                    <a:pt x="82" y="230"/>
                  </a:lnTo>
                  <a:lnTo>
                    <a:pt x="71" y="248"/>
                  </a:lnTo>
                  <a:lnTo>
                    <a:pt x="61" y="266"/>
                  </a:lnTo>
                  <a:lnTo>
                    <a:pt x="0" y="325"/>
                  </a:lnTo>
                  <a:lnTo>
                    <a:pt x="87" y="407"/>
                  </a:lnTo>
                  <a:lnTo>
                    <a:pt x="146" y="345"/>
                  </a:lnTo>
                  <a:lnTo>
                    <a:pt x="252" y="271"/>
                  </a:lnTo>
                  <a:lnTo>
                    <a:pt x="275" y="257"/>
                  </a:lnTo>
                  <a:lnTo>
                    <a:pt x="302" y="237"/>
                  </a:lnTo>
                  <a:lnTo>
                    <a:pt x="329" y="213"/>
                  </a:lnTo>
                  <a:lnTo>
                    <a:pt x="355" y="186"/>
                  </a:lnTo>
                  <a:lnTo>
                    <a:pt x="378" y="157"/>
                  </a:lnTo>
                  <a:lnTo>
                    <a:pt x="394" y="128"/>
                  </a:lnTo>
                  <a:lnTo>
                    <a:pt x="402" y="95"/>
                  </a:lnTo>
                  <a:lnTo>
                    <a:pt x="402" y="64"/>
                  </a:lnTo>
                  <a:lnTo>
                    <a:pt x="397" y="49"/>
                  </a:lnTo>
                  <a:lnTo>
                    <a:pt x="392" y="38"/>
                  </a:lnTo>
                  <a:lnTo>
                    <a:pt x="386" y="26"/>
                  </a:lnTo>
                  <a:lnTo>
                    <a:pt x="379" y="18"/>
                  </a:lnTo>
                  <a:lnTo>
                    <a:pt x="369" y="10"/>
                  </a:lnTo>
                  <a:lnTo>
                    <a:pt x="360" y="5"/>
                  </a:lnTo>
                  <a:lnTo>
                    <a:pt x="348" y="2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9" name="Freeform 140"/>
            <p:cNvSpPr>
              <a:spLocks/>
            </p:cNvSpPr>
            <p:nvPr/>
          </p:nvSpPr>
          <p:spPr bwMode="auto">
            <a:xfrm>
              <a:off x="2903538" y="1828800"/>
              <a:ext cx="301625" cy="307975"/>
            </a:xfrm>
            <a:custGeom>
              <a:avLst/>
              <a:gdLst>
                <a:gd name="T0" fmla="*/ 331 w 380"/>
                <a:gd name="T1" fmla="*/ 0 h 387"/>
                <a:gd name="T2" fmla="*/ 302 w 380"/>
                <a:gd name="T3" fmla="*/ 11 h 387"/>
                <a:gd name="T4" fmla="*/ 276 w 380"/>
                <a:gd name="T5" fmla="*/ 23 h 387"/>
                <a:gd name="T6" fmla="*/ 253 w 380"/>
                <a:gd name="T7" fmla="*/ 38 h 387"/>
                <a:gd name="T8" fmla="*/ 232 w 380"/>
                <a:gd name="T9" fmla="*/ 52 h 387"/>
                <a:gd name="T10" fmla="*/ 212 w 380"/>
                <a:gd name="T11" fmla="*/ 69 h 387"/>
                <a:gd name="T12" fmla="*/ 192 w 380"/>
                <a:gd name="T13" fmla="*/ 88 h 387"/>
                <a:gd name="T14" fmla="*/ 173 w 380"/>
                <a:gd name="T15" fmla="*/ 109 h 387"/>
                <a:gd name="T16" fmla="*/ 150 w 380"/>
                <a:gd name="T17" fmla="*/ 134 h 387"/>
                <a:gd name="T18" fmla="*/ 139 w 380"/>
                <a:gd name="T19" fmla="*/ 150 h 387"/>
                <a:gd name="T20" fmla="*/ 129 w 380"/>
                <a:gd name="T21" fmla="*/ 167 h 387"/>
                <a:gd name="T22" fmla="*/ 117 w 380"/>
                <a:gd name="T23" fmla="*/ 183 h 387"/>
                <a:gd name="T24" fmla="*/ 106 w 380"/>
                <a:gd name="T25" fmla="*/ 199 h 387"/>
                <a:gd name="T26" fmla="*/ 93 w 380"/>
                <a:gd name="T27" fmla="*/ 217 h 387"/>
                <a:gd name="T28" fmla="*/ 81 w 380"/>
                <a:gd name="T29" fmla="*/ 234 h 387"/>
                <a:gd name="T30" fmla="*/ 72 w 380"/>
                <a:gd name="T31" fmla="*/ 250 h 387"/>
                <a:gd name="T32" fmla="*/ 60 w 380"/>
                <a:gd name="T33" fmla="*/ 266 h 387"/>
                <a:gd name="T34" fmla="*/ 0 w 380"/>
                <a:gd name="T35" fmla="*/ 327 h 387"/>
                <a:gd name="T36" fmla="*/ 65 w 380"/>
                <a:gd name="T37" fmla="*/ 387 h 387"/>
                <a:gd name="T38" fmla="*/ 124 w 380"/>
                <a:gd name="T39" fmla="*/ 323 h 387"/>
                <a:gd name="T40" fmla="*/ 225 w 380"/>
                <a:gd name="T41" fmla="*/ 247 h 387"/>
                <a:gd name="T42" fmla="*/ 248 w 380"/>
                <a:gd name="T43" fmla="*/ 230 h 387"/>
                <a:gd name="T44" fmla="*/ 272 w 380"/>
                <a:gd name="T45" fmla="*/ 211 h 387"/>
                <a:gd name="T46" fmla="*/ 300 w 380"/>
                <a:gd name="T47" fmla="*/ 186 h 387"/>
                <a:gd name="T48" fmla="*/ 325 w 380"/>
                <a:gd name="T49" fmla="*/ 160 h 387"/>
                <a:gd name="T50" fmla="*/ 348 w 380"/>
                <a:gd name="T51" fmla="*/ 132 h 387"/>
                <a:gd name="T52" fmla="*/ 366 w 380"/>
                <a:gd name="T53" fmla="*/ 103 h 387"/>
                <a:gd name="T54" fmla="*/ 377 w 380"/>
                <a:gd name="T55" fmla="*/ 75 h 387"/>
                <a:gd name="T56" fmla="*/ 380 w 380"/>
                <a:gd name="T57" fmla="*/ 47 h 387"/>
                <a:gd name="T58" fmla="*/ 379 w 380"/>
                <a:gd name="T59" fmla="*/ 38 h 387"/>
                <a:gd name="T60" fmla="*/ 377 w 380"/>
                <a:gd name="T61" fmla="*/ 28 h 387"/>
                <a:gd name="T62" fmla="*/ 372 w 380"/>
                <a:gd name="T63" fmla="*/ 20 h 387"/>
                <a:gd name="T64" fmla="*/ 367 w 380"/>
                <a:gd name="T65" fmla="*/ 13 h 387"/>
                <a:gd name="T66" fmla="*/ 361 w 380"/>
                <a:gd name="T67" fmla="*/ 8 h 387"/>
                <a:gd name="T68" fmla="*/ 353 w 380"/>
                <a:gd name="T69" fmla="*/ 3 h 387"/>
                <a:gd name="T70" fmla="*/ 343 w 380"/>
                <a:gd name="T71" fmla="*/ 2 h 387"/>
                <a:gd name="T72" fmla="*/ 331 w 380"/>
                <a:gd name="T73" fmla="*/ 0 h 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80" h="387">
                  <a:moveTo>
                    <a:pt x="331" y="0"/>
                  </a:moveTo>
                  <a:lnTo>
                    <a:pt x="302" y="11"/>
                  </a:lnTo>
                  <a:lnTo>
                    <a:pt x="276" y="23"/>
                  </a:lnTo>
                  <a:lnTo>
                    <a:pt x="253" y="38"/>
                  </a:lnTo>
                  <a:lnTo>
                    <a:pt x="232" y="52"/>
                  </a:lnTo>
                  <a:lnTo>
                    <a:pt x="212" y="69"/>
                  </a:lnTo>
                  <a:lnTo>
                    <a:pt x="192" y="88"/>
                  </a:lnTo>
                  <a:lnTo>
                    <a:pt x="173" y="109"/>
                  </a:lnTo>
                  <a:lnTo>
                    <a:pt x="150" y="134"/>
                  </a:lnTo>
                  <a:lnTo>
                    <a:pt x="139" y="150"/>
                  </a:lnTo>
                  <a:lnTo>
                    <a:pt x="129" y="167"/>
                  </a:lnTo>
                  <a:lnTo>
                    <a:pt x="117" y="183"/>
                  </a:lnTo>
                  <a:lnTo>
                    <a:pt x="106" y="199"/>
                  </a:lnTo>
                  <a:lnTo>
                    <a:pt x="93" y="217"/>
                  </a:lnTo>
                  <a:lnTo>
                    <a:pt x="81" y="234"/>
                  </a:lnTo>
                  <a:lnTo>
                    <a:pt x="72" y="250"/>
                  </a:lnTo>
                  <a:lnTo>
                    <a:pt x="60" y="266"/>
                  </a:lnTo>
                  <a:lnTo>
                    <a:pt x="0" y="327"/>
                  </a:lnTo>
                  <a:lnTo>
                    <a:pt x="65" y="387"/>
                  </a:lnTo>
                  <a:lnTo>
                    <a:pt x="124" y="323"/>
                  </a:lnTo>
                  <a:lnTo>
                    <a:pt x="225" y="247"/>
                  </a:lnTo>
                  <a:lnTo>
                    <a:pt x="248" y="230"/>
                  </a:lnTo>
                  <a:lnTo>
                    <a:pt x="272" y="211"/>
                  </a:lnTo>
                  <a:lnTo>
                    <a:pt x="300" y="186"/>
                  </a:lnTo>
                  <a:lnTo>
                    <a:pt x="325" y="160"/>
                  </a:lnTo>
                  <a:lnTo>
                    <a:pt x="348" y="132"/>
                  </a:lnTo>
                  <a:lnTo>
                    <a:pt x="366" y="103"/>
                  </a:lnTo>
                  <a:lnTo>
                    <a:pt x="377" y="75"/>
                  </a:lnTo>
                  <a:lnTo>
                    <a:pt x="380" y="47"/>
                  </a:lnTo>
                  <a:lnTo>
                    <a:pt x="379" y="38"/>
                  </a:lnTo>
                  <a:lnTo>
                    <a:pt x="377" y="28"/>
                  </a:lnTo>
                  <a:lnTo>
                    <a:pt x="372" y="20"/>
                  </a:lnTo>
                  <a:lnTo>
                    <a:pt x="367" y="13"/>
                  </a:lnTo>
                  <a:lnTo>
                    <a:pt x="361" y="8"/>
                  </a:lnTo>
                  <a:lnTo>
                    <a:pt x="353" y="3"/>
                  </a:lnTo>
                  <a:lnTo>
                    <a:pt x="343" y="2"/>
                  </a:lnTo>
                  <a:lnTo>
                    <a:pt x="331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0" name="Freeform 141"/>
            <p:cNvSpPr>
              <a:spLocks/>
            </p:cNvSpPr>
            <p:nvPr/>
          </p:nvSpPr>
          <p:spPr bwMode="auto">
            <a:xfrm>
              <a:off x="2906713" y="1831975"/>
              <a:ext cx="296863" cy="303213"/>
            </a:xfrm>
            <a:custGeom>
              <a:avLst/>
              <a:gdLst>
                <a:gd name="T0" fmla="*/ 328 w 376"/>
                <a:gd name="T1" fmla="*/ 0 h 380"/>
                <a:gd name="T2" fmla="*/ 301 w 376"/>
                <a:gd name="T3" fmla="*/ 11 h 380"/>
                <a:gd name="T4" fmla="*/ 274 w 376"/>
                <a:gd name="T5" fmla="*/ 23 h 380"/>
                <a:gd name="T6" fmla="*/ 253 w 376"/>
                <a:gd name="T7" fmla="*/ 36 h 380"/>
                <a:gd name="T8" fmla="*/ 232 w 376"/>
                <a:gd name="T9" fmla="*/ 51 h 380"/>
                <a:gd name="T10" fmla="*/ 212 w 376"/>
                <a:gd name="T11" fmla="*/ 69 h 380"/>
                <a:gd name="T12" fmla="*/ 193 w 376"/>
                <a:gd name="T13" fmla="*/ 86 h 380"/>
                <a:gd name="T14" fmla="*/ 173 w 376"/>
                <a:gd name="T15" fmla="*/ 108 h 380"/>
                <a:gd name="T16" fmla="*/ 150 w 376"/>
                <a:gd name="T17" fmla="*/ 132 h 380"/>
                <a:gd name="T18" fmla="*/ 139 w 376"/>
                <a:gd name="T19" fmla="*/ 149 h 380"/>
                <a:gd name="T20" fmla="*/ 129 w 376"/>
                <a:gd name="T21" fmla="*/ 165 h 380"/>
                <a:gd name="T22" fmla="*/ 118 w 376"/>
                <a:gd name="T23" fmla="*/ 181 h 380"/>
                <a:gd name="T24" fmla="*/ 106 w 376"/>
                <a:gd name="T25" fmla="*/ 198 h 380"/>
                <a:gd name="T26" fmla="*/ 93 w 376"/>
                <a:gd name="T27" fmla="*/ 214 h 380"/>
                <a:gd name="T28" fmla="*/ 82 w 376"/>
                <a:gd name="T29" fmla="*/ 232 h 380"/>
                <a:gd name="T30" fmla="*/ 72 w 376"/>
                <a:gd name="T31" fmla="*/ 248 h 380"/>
                <a:gd name="T32" fmla="*/ 60 w 376"/>
                <a:gd name="T33" fmla="*/ 264 h 380"/>
                <a:gd name="T34" fmla="*/ 52 w 376"/>
                <a:gd name="T35" fmla="*/ 271 h 380"/>
                <a:gd name="T36" fmla="*/ 46 w 376"/>
                <a:gd name="T37" fmla="*/ 279 h 380"/>
                <a:gd name="T38" fmla="*/ 38 w 376"/>
                <a:gd name="T39" fmla="*/ 286 h 380"/>
                <a:gd name="T40" fmla="*/ 31 w 376"/>
                <a:gd name="T41" fmla="*/ 294 h 380"/>
                <a:gd name="T42" fmla="*/ 23 w 376"/>
                <a:gd name="T43" fmla="*/ 300 h 380"/>
                <a:gd name="T44" fmla="*/ 15 w 376"/>
                <a:gd name="T45" fmla="*/ 309 h 380"/>
                <a:gd name="T46" fmla="*/ 8 w 376"/>
                <a:gd name="T47" fmla="*/ 317 h 380"/>
                <a:gd name="T48" fmla="*/ 0 w 376"/>
                <a:gd name="T49" fmla="*/ 325 h 380"/>
                <a:gd name="T50" fmla="*/ 8 w 376"/>
                <a:gd name="T51" fmla="*/ 331 h 380"/>
                <a:gd name="T52" fmla="*/ 15 w 376"/>
                <a:gd name="T53" fmla="*/ 338 h 380"/>
                <a:gd name="T54" fmla="*/ 23 w 376"/>
                <a:gd name="T55" fmla="*/ 346 h 380"/>
                <a:gd name="T56" fmla="*/ 29 w 376"/>
                <a:gd name="T57" fmla="*/ 353 h 380"/>
                <a:gd name="T58" fmla="*/ 38 w 376"/>
                <a:gd name="T59" fmla="*/ 359 h 380"/>
                <a:gd name="T60" fmla="*/ 44 w 376"/>
                <a:gd name="T61" fmla="*/ 367 h 380"/>
                <a:gd name="T62" fmla="*/ 52 w 376"/>
                <a:gd name="T63" fmla="*/ 374 h 380"/>
                <a:gd name="T64" fmla="*/ 60 w 376"/>
                <a:gd name="T65" fmla="*/ 380 h 380"/>
                <a:gd name="T66" fmla="*/ 67 w 376"/>
                <a:gd name="T67" fmla="*/ 372 h 380"/>
                <a:gd name="T68" fmla="*/ 75 w 376"/>
                <a:gd name="T69" fmla="*/ 364 h 380"/>
                <a:gd name="T70" fmla="*/ 82 w 376"/>
                <a:gd name="T71" fmla="*/ 358 h 380"/>
                <a:gd name="T72" fmla="*/ 90 w 376"/>
                <a:gd name="T73" fmla="*/ 349 h 380"/>
                <a:gd name="T74" fmla="*/ 96 w 376"/>
                <a:gd name="T75" fmla="*/ 341 h 380"/>
                <a:gd name="T76" fmla="*/ 105 w 376"/>
                <a:gd name="T77" fmla="*/ 333 h 380"/>
                <a:gd name="T78" fmla="*/ 111 w 376"/>
                <a:gd name="T79" fmla="*/ 325 h 380"/>
                <a:gd name="T80" fmla="*/ 119 w 376"/>
                <a:gd name="T81" fmla="*/ 317 h 380"/>
                <a:gd name="T82" fmla="*/ 132 w 376"/>
                <a:gd name="T83" fmla="*/ 307 h 380"/>
                <a:gd name="T84" fmla="*/ 144 w 376"/>
                <a:gd name="T85" fmla="*/ 299 h 380"/>
                <a:gd name="T86" fmla="*/ 157 w 376"/>
                <a:gd name="T87" fmla="*/ 289 h 380"/>
                <a:gd name="T88" fmla="*/ 170 w 376"/>
                <a:gd name="T89" fmla="*/ 279 h 380"/>
                <a:gd name="T90" fmla="*/ 181 w 376"/>
                <a:gd name="T91" fmla="*/ 269 h 380"/>
                <a:gd name="T92" fmla="*/ 194 w 376"/>
                <a:gd name="T93" fmla="*/ 260 h 380"/>
                <a:gd name="T94" fmla="*/ 207 w 376"/>
                <a:gd name="T95" fmla="*/ 250 h 380"/>
                <a:gd name="T96" fmla="*/ 220 w 376"/>
                <a:gd name="T97" fmla="*/ 240 h 380"/>
                <a:gd name="T98" fmla="*/ 242 w 376"/>
                <a:gd name="T99" fmla="*/ 224 h 380"/>
                <a:gd name="T100" fmla="*/ 268 w 376"/>
                <a:gd name="T101" fmla="*/ 202 h 380"/>
                <a:gd name="T102" fmla="*/ 294 w 376"/>
                <a:gd name="T103" fmla="*/ 178 h 380"/>
                <a:gd name="T104" fmla="*/ 318 w 376"/>
                <a:gd name="T105" fmla="*/ 152 h 380"/>
                <a:gd name="T106" fmla="*/ 341 w 376"/>
                <a:gd name="T107" fmla="*/ 124 h 380"/>
                <a:gd name="T108" fmla="*/ 361 w 376"/>
                <a:gd name="T109" fmla="*/ 96 h 380"/>
                <a:gd name="T110" fmla="*/ 372 w 376"/>
                <a:gd name="T111" fmla="*/ 69 h 380"/>
                <a:gd name="T112" fmla="*/ 376 w 376"/>
                <a:gd name="T113" fmla="*/ 42 h 380"/>
                <a:gd name="T114" fmla="*/ 372 w 376"/>
                <a:gd name="T115" fmla="*/ 24 h 380"/>
                <a:gd name="T116" fmla="*/ 363 w 376"/>
                <a:gd name="T117" fmla="*/ 11 h 380"/>
                <a:gd name="T118" fmla="*/ 348 w 376"/>
                <a:gd name="T119" fmla="*/ 2 h 380"/>
                <a:gd name="T120" fmla="*/ 328 w 376"/>
                <a:gd name="T121" fmla="*/ 0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6" h="380">
                  <a:moveTo>
                    <a:pt x="328" y="0"/>
                  </a:moveTo>
                  <a:lnTo>
                    <a:pt x="301" y="11"/>
                  </a:lnTo>
                  <a:lnTo>
                    <a:pt x="274" y="23"/>
                  </a:lnTo>
                  <a:lnTo>
                    <a:pt x="253" y="36"/>
                  </a:lnTo>
                  <a:lnTo>
                    <a:pt x="232" y="51"/>
                  </a:lnTo>
                  <a:lnTo>
                    <a:pt x="212" y="69"/>
                  </a:lnTo>
                  <a:lnTo>
                    <a:pt x="193" y="86"/>
                  </a:lnTo>
                  <a:lnTo>
                    <a:pt x="173" y="108"/>
                  </a:lnTo>
                  <a:lnTo>
                    <a:pt x="150" y="132"/>
                  </a:lnTo>
                  <a:lnTo>
                    <a:pt x="139" y="149"/>
                  </a:lnTo>
                  <a:lnTo>
                    <a:pt x="129" y="165"/>
                  </a:lnTo>
                  <a:lnTo>
                    <a:pt x="118" y="181"/>
                  </a:lnTo>
                  <a:lnTo>
                    <a:pt x="106" y="198"/>
                  </a:lnTo>
                  <a:lnTo>
                    <a:pt x="93" y="214"/>
                  </a:lnTo>
                  <a:lnTo>
                    <a:pt x="82" y="232"/>
                  </a:lnTo>
                  <a:lnTo>
                    <a:pt x="72" y="248"/>
                  </a:lnTo>
                  <a:lnTo>
                    <a:pt x="60" y="264"/>
                  </a:lnTo>
                  <a:lnTo>
                    <a:pt x="52" y="271"/>
                  </a:lnTo>
                  <a:lnTo>
                    <a:pt x="46" y="279"/>
                  </a:lnTo>
                  <a:lnTo>
                    <a:pt x="38" y="286"/>
                  </a:lnTo>
                  <a:lnTo>
                    <a:pt x="31" y="294"/>
                  </a:lnTo>
                  <a:lnTo>
                    <a:pt x="23" y="300"/>
                  </a:lnTo>
                  <a:lnTo>
                    <a:pt x="15" y="309"/>
                  </a:lnTo>
                  <a:lnTo>
                    <a:pt x="8" y="317"/>
                  </a:lnTo>
                  <a:lnTo>
                    <a:pt x="0" y="325"/>
                  </a:lnTo>
                  <a:lnTo>
                    <a:pt x="8" y="331"/>
                  </a:lnTo>
                  <a:lnTo>
                    <a:pt x="15" y="338"/>
                  </a:lnTo>
                  <a:lnTo>
                    <a:pt x="23" y="346"/>
                  </a:lnTo>
                  <a:lnTo>
                    <a:pt x="29" y="353"/>
                  </a:lnTo>
                  <a:lnTo>
                    <a:pt x="38" y="359"/>
                  </a:lnTo>
                  <a:lnTo>
                    <a:pt x="44" y="367"/>
                  </a:lnTo>
                  <a:lnTo>
                    <a:pt x="52" y="374"/>
                  </a:lnTo>
                  <a:lnTo>
                    <a:pt x="60" y="380"/>
                  </a:lnTo>
                  <a:lnTo>
                    <a:pt x="67" y="372"/>
                  </a:lnTo>
                  <a:lnTo>
                    <a:pt x="75" y="364"/>
                  </a:lnTo>
                  <a:lnTo>
                    <a:pt x="82" y="358"/>
                  </a:lnTo>
                  <a:lnTo>
                    <a:pt x="90" y="349"/>
                  </a:lnTo>
                  <a:lnTo>
                    <a:pt x="96" y="341"/>
                  </a:lnTo>
                  <a:lnTo>
                    <a:pt x="105" y="333"/>
                  </a:lnTo>
                  <a:lnTo>
                    <a:pt x="111" y="325"/>
                  </a:lnTo>
                  <a:lnTo>
                    <a:pt x="119" y="317"/>
                  </a:lnTo>
                  <a:lnTo>
                    <a:pt x="132" y="307"/>
                  </a:lnTo>
                  <a:lnTo>
                    <a:pt x="144" y="299"/>
                  </a:lnTo>
                  <a:lnTo>
                    <a:pt x="157" y="289"/>
                  </a:lnTo>
                  <a:lnTo>
                    <a:pt x="170" y="279"/>
                  </a:lnTo>
                  <a:lnTo>
                    <a:pt x="181" y="269"/>
                  </a:lnTo>
                  <a:lnTo>
                    <a:pt x="194" y="260"/>
                  </a:lnTo>
                  <a:lnTo>
                    <a:pt x="207" y="250"/>
                  </a:lnTo>
                  <a:lnTo>
                    <a:pt x="220" y="240"/>
                  </a:lnTo>
                  <a:lnTo>
                    <a:pt x="242" y="224"/>
                  </a:lnTo>
                  <a:lnTo>
                    <a:pt x="268" y="202"/>
                  </a:lnTo>
                  <a:lnTo>
                    <a:pt x="294" y="178"/>
                  </a:lnTo>
                  <a:lnTo>
                    <a:pt x="318" y="152"/>
                  </a:lnTo>
                  <a:lnTo>
                    <a:pt x="341" y="124"/>
                  </a:lnTo>
                  <a:lnTo>
                    <a:pt x="361" y="96"/>
                  </a:lnTo>
                  <a:lnTo>
                    <a:pt x="372" y="69"/>
                  </a:lnTo>
                  <a:lnTo>
                    <a:pt x="376" y="42"/>
                  </a:lnTo>
                  <a:lnTo>
                    <a:pt x="372" y="24"/>
                  </a:lnTo>
                  <a:lnTo>
                    <a:pt x="363" y="11"/>
                  </a:lnTo>
                  <a:lnTo>
                    <a:pt x="348" y="2"/>
                  </a:lnTo>
                  <a:lnTo>
                    <a:pt x="328" y="0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1" name="Freeform 142"/>
            <p:cNvSpPr>
              <a:spLocks/>
            </p:cNvSpPr>
            <p:nvPr/>
          </p:nvSpPr>
          <p:spPr bwMode="auto">
            <a:xfrm>
              <a:off x="2908301" y="1835150"/>
              <a:ext cx="295275" cy="298450"/>
            </a:xfrm>
            <a:custGeom>
              <a:avLst/>
              <a:gdLst>
                <a:gd name="T0" fmla="*/ 325 w 371"/>
                <a:gd name="T1" fmla="*/ 0 h 376"/>
                <a:gd name="T2" fmla="*/ 298 w 371"/>
                <a:gd name="T3" fmla="*/ 12 h 376"/>
                <a:gd name="T4" fmla="*/ 275 w 371"/>
                <a:gd name="T5" fmla="*/ 25 h 376"/>
                <a:gd name="T6" fmla="*/ 253 w 371"/>
                <a:gd name="T7" fmla="*/ 38 h 376"/>
                <a:gd name="T8" fmla="*/ 234 w 371"/>
                <a:gd name="T9" fmla="*/ 52 h 376"/>
                <a:gd name="T10" fmla="*/ 214 w 371"/>
                <a:gd name="T11" fmla="*/ 70 h 376"/>
                <a:gd name="T12" fmla="*/ 195 w 371"/>
                <a:gd name="T13" fmla="*/ 88 h 376"/>
                <a:gd name="T14" fmla="*/ 175 w 371"/>
                <a:gd name="T15" fmla="*/ 110 h 376"/>
                <a:gd name="T16" fmla="*/ 152 w 371"/>
                <a:gd name="T17" fmla="*/ 134 h 376"/>
                <a:gd name="T18" fmla="*/ 141 w 371"/>
                <a:gd name="T19" fmla="*/ 150 h 376"/>
                <a:gd name="T20" fmla="*/ 129 w 371"/>
                <a:gd name="T21" fmla="*/ 165 h 376"/>
                <a:gd name="T22" fmla="*/ 118 w 371"/>
                <a:gd name="T23" fmla="*/ 181 h 376"/>
                <a:gd name="T24" fmla="*/ 105 w 371"/>
                <a:gd name="T25" fmla="*/ 198 h 376"/>
                <a:gd name="T26" fmla="*/ 93 w 371"/>
                <a:gd name="T27" fmla="*/ 214 h 376"/>
                <a:gd name="T28" fmla="*/ 82 w 371"/>
                <a:gd name="T29" fmla="*/ 232 h 376"/>
                <a:gd name="T30" fmla="*/ 71 w 371"/>
                <a:gd name="T31" fmla="*/ 248 h 376"/>
                <a:gd name="T32" fmla="*/ 59 w 371"/>
                <a:gd name="T33" fmla="*/ 265 h 376"/>
                <a:gd name="T34" fmla="*/ 53 w 371"/>
                <a:gd name="T35" fmla="*/ 271 h 376"/>
                <a:gd name="T36" fmla="*/ 44 w 371"/>
                <a:gd name="T37" fmla="*/ 279 h 376"/>
                <a:gd name="T38" fmla="*/ 38 w 371"/>
                <a:gd name="T39" fmla="*/ 286 h 376"/>
                <a:gd name="T40" fmla="*/ 30 w 371"/>
                <a:gd name="T41" fmla="*/ 294 h 376"/>
                <a:gd name="T42" fmla="*/ 23 w 371"/>
                <a:gd name="T43" fmla="*/ 301 h 376"/>
                <a:gd name="T44" fmla="*/ 15 w 371"/>
                <a:gd name="T45" fmla="*/ 309 h 376"/>
                <a:gd name="T46" fmla="*/ 8 w 371"/>
                <a:gd name="T47" fmla="*/ 315 h 376"/>
                <a:gd name="T48" fmla="*/ 0 w 371"/>
                <a:gd name="T49" fmla="*/ 324 h 376"/>
                <a:gd name="T50" fmla="*/ 7 w 371"/>
                <a:gd name="T51" fmla="*/ 330 h 376"/>
                <a:gd name="T52" fmla="*/ 13 w 371"/>
                <a:gd name="T53" fmla="*/ 337 h 376"/>
                <a:gd name="T54" fmla="*/ 20 w 371"/>
                <a:gd name="T55" fmla="*/ 343 h 376"/>
                <a:gd name="T56" fmla="*/ 28 w 371"/>
                <a:gd name="T57" fmla="*/ 350 h 376"/>
                <a:gd name="T58" fmla="*/ 35 w 371"/>
                <a:gd name="T59" fmla="*/ 356 h 376"/>
                <a:gd name="T60" fmla="*/ 41 w 371"/>
                <a:gd name="T61" fmla="*/ 363 h 376"/>
                <a:gd name="T62" fmla="*/ 48 w 371"/>
                <a:gd name="T63" fmla="*/ 369 h 376"/>
                <a:gd name="T64" fmla="*/ 54 w 371"/>
                <a:gd name="T65" fmla="*/ 376 h 376"/>
                <a:gd name="T66" fmla="*/ 62 w 371"/>
                <a:gd name="T67" fmla="*/ 368 h 376"/>
                <a:gd name="T68" fmla="*/ 69 w 371"/>
                <a:gd name="T69" fmla="*/ 359 h 376"/>
                <a:gd name="T70" fmla="*/ 77 w 371"/>
                <a:gd name="T71" fmla="*/ 351 h 376"/>
                <a:gd name="T72" fmla="*/ 85 w 371"/>
                <a:gd name="T73" fmla="*/ 345 h 376"/>
                <a:gd name="T74" fmla="*/ 92 w 371"/>
                <a:gd name="T75" fmla="*/ 337 h 376"/>
                <a:gd name="T76" fmla="*/ 100 w 371"/>
                <a:gd name="T77" fmla="*/ 328 h 376"/>
                <a:gd name="T78" fmla="*/ 106 w 371"/>
                <a:gd name="T79" fmla="*/ 322 h 376"/>
                <a:gd name="T80" fmla="*/ 115 w 371"/>
                <a:gd name="T81" fmla="*/ 314 h 376"/>
                <a:gd name="T82" fmla="*/ 128 w 371"/>
                <a:gd name="T83" fmla="*/ 304 h 376"/>
                <a:gd name="T84" fmla="*/ 139 w 371"/>
                <a:gd name="T85" fmla="*/ 293 h 376"/>
                <a:gd name="T86" fmla="*/ 152 w 371"/>
                <a:gd name="T87" fmla="*/ 283 h 376"/>
                <a:gd name="T88" fmla="*/ 165 w 371"/>
                <a:gd name="T89" fmla="*/ 273 h 376"/>
                <a:gd name="T90" fmla="*/ 177 w 371"/>
                <a:gd name="T91" fmla="*/ 263 h 376"/>
                <a:gd name="T92" fmla="*/ 190 w 371"/>
                <a:gd name="T93" fmla="*/ 253 h 376"/>
                <a:gd name="T94" fmla="*/ 201 w 371"/>
                <a:gd name="T95" fmla="*/ 244 h 376"/>
                <a:gd name="T96" fmla="*/ 214 w 371"/>
                <a:gd name="T97" fmla="*/ 234 h 376"/>
                <a:gd name="T98" fmla="*/ 235 w 371"/>
                <a:gd name="T99" fmla="*/ 217 h 376"/>
                <a:gd name="T100" fmla="*/ 262 w 371"/>
                <a:gd name="T101" fmla="*/ 196 h 376"/>
                <a:gd name="T102" fmla="*/ 286 w 371"/>
                <a:gd name="T103" fmla="*/ 173 h 376"/>
                <a:gd name="T104" fmla="*/ 312 w 371"/>
                <a:gd name="T105" fmla="*/ 146 h 376"/>
                <a:gd name="T106" fmla="*/ 335 w 371"/>
                <a:gd name="T107" fmla="*/ 119 h 376"/>
                <a:gd name="T108" fmla="*/ 355 w 371"/>
                <a:gd name="T109" fmla="*/ 92 h 376"/>
                <a:gd name="T110" fmla="*/ 366 w 371"/>
                <a:gd name="T111" fmla="*/ 64 h 376"/>
                <a:gd name="T112" fmla="*/ 371 w 371"/>
                <a:gd name="T113" fmla="*/ 39 h 376"/>
                <a:gd name="T114" fmla="*/ 368 w 371"/>
                <a:gd name="T115" fmla="*/ 23 h 376"/>
                <a:gd name="T116" fmla="*/ 358 w 371"/>
                <a:gd name="T117" fmla="*/ 10 h 376"/>
                <a:gd name="T118" fmla="*/ 345 w 371"/>
                <a:gd name="T119" fmla="*/ 2 h 376"/>
                <a:gd name="T120" fmla="*/ 325 w 371"/>
                <a:gd name="T121" fmla="*/ 0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1" h="376">
                  <a:moveTo>
                    <a:pt x="325" y="0"/>
                  </a:moveTo>
                  <a:lnTo>
                    <a:pt x="298" y="12"/>
                  </a:lnTo>
                  <a:lnTo>
                    <a:pt x="275" y="25"/>
                  </a:lnTo>
                  <a:lnTo>
                    <a:pt x="253" y="38"/>
                  </a:lnTo>
                  <a:lnTo>
                    <a:pt x="234" y="52"/>
                  </a:lnTo>
                  <a:lnTo>
                    <a:pt x="214" y="70"/>
                  </a:lnTo>
                  <a:lnTo>
                    <a:pt x="195" y="88"/>
                  </a:lnTo>
                  <a:lnTo>
                    <a:pt x="175" y="110"/>
                  </a:lnTo>
                  <a:lnTo>
                    <a:pt x="152" y="134"/>
                  </a:lnTo>
                  <a:lnTo>
                    <a:pt x="141" y="150"/>
                  </a:lnTo>
                  <a:lnTo>
                    <a:pt x="129" y="165"/>
                  </a:lnTo>
                  <a:lnTo>
                    <a:pt x="118" y="181"/>
                  </a:lnTo>
                  <a:lnTo>
                    <a:pt x="105" y="198"/>
                  </a:lnTo>
                  <a:lnTo>
                    <a:pt x="93" y="214"/>
                  </a:lnTo>
                  <a:lnTo>
                    <a:pt x="82" y="232"/>
                  </a:lnTo>
                  <a:lnTo>
                    <a:pt x="71" y="248"/>
                  </a:lnTo>
                  <a:lnTo>
                    <a:pt x="59" y="265"/>
                  </a:lnTo>
                  <a:lnTo>
                    <a:pt x="53" y="271"/>
                  </a:lnTo>
                  <a:lnTo>
                    <a:pt x="44" y="279"/>
                  </a:lnTo>
                  <a:lnTo>
                    <a:pt x="38" y="286"/>
                  </a:lnTo>
                  <a:lnTo>
                    <a:pt x="30" y="294"/>
                  </a:lnTo>
                  <a:lnTo>
                    <a:pt x="23" y="301"/>
                  </a:lnTo>
                  <a:lnTo>
                    <a:pt x="15" y="309"/>
                  </a:lnTo>
                  <a:lnTo>
                    <a:pt x="8" y="315"/>
                  </a:lnTo>
                  <a:lnTo>
                    <a:pt x="0" y="324"/>
                  </a:lnTo>
                  <a:lnTo>
                    <a:pt x="7" y="330"/>
                  </a:lnTo>
                  <a:lnTo>
                    <a:pt x="13" y="337"/>
                  </a:lnTo>
                  <a:lnTo>
                    <a:pt x="20" y="343"/>
                  </a:lnTo>
                  <a:lnTo>
                    <a:pt x="28" y="350"/>
                  </a:lnTo>
                  <a:lnTo>
                    <a:pt x="35" y="356"/>
                  </a:lnTo>
                  <a:lnTo>
                    <a:pt x="41" y="363"/>
                  </a:lnTo>
                  <a:lnTo>
                    <a:pt x="48" y="369"/>
                  </a:lnTo>
                  <a:lnTo>
                    <a:pt x="54" y="376"/>
                  </a:lnTo>
                  <a:lnTo>
                    <a:pt x="62" y="368"/>
                  </a:lnTo>
                  <a:lnTo>
                    <a:pt x="69" y="359"/>
                  </a:lnTo>
                  <a:lnTo>
                    <a:pt x="77" y="351"/>
                  </a:lnTo>
                  <a:lnTo>
                    <a:pt x="85" y="345"/>
                  </a:lnTo>
                  <a:lnTo>
                    <a:pt x="92" y="337"/>
                  </a:lnTo>
                  <a:lnTo>
                    <a:pt x="100" y="328"/>
                  </a:lnTo>
                  <a:lnTo>
                    <a:pt x="106" y="322"/>
                  </a:lnTo>
                  <a:lnTo>
                    <a:pt x="115" y="314"/>
                  </a:lnTo>
                  <a:lnTo>
                    <a:pt x="128" y="304"/>
                  </a:lnTo>
                  <a:lnTo>
                    <a:pt x="139" y="293"/>
                  </a:lnTo>
                  <a:lnTo>
                    <a:pt x="152" y="283"/>
                  </a:lnTo>
                  <a:lnTo>
                    <a:pt x="165" y="273"/>
                  </a:lnTo>
                  <a:lnTo>
                    <a:pt x="177" y="263"/>
                  </a:lnTo>
                  <a:lnTo>
                    <a:pt x="190" y="253"/>
                  </a:lnTo>
                  <a:lnTo>
                    <a:pt x="201" y="244"/>
                  </a:lnTo>
                  <a:lnTo>
                    <a:pt x="214" y="234"/>
                  </a:lnTo>
                  <a:lnTo>
                    <a:pt x="235" y="217"/>
                  </a:lnTo>
                  <a:lnTo>
                    <a:pt x="262" y="196"/>
                  </a:lnTo>
                  <a:lnTo>
                    <a:pt x="286" y="173"/>
                  </a:lnTo>
                  <a:lnTo>
                    <a:pt x="312" y="146"/>
                  </a:lnTo>
                  <a:lnTo>
                    <a:pt x="335" y="119"/>
                  </a:lnTo>
                  <a:lnTo>
                    <a:pt x="355" y="92"/>
                  </a:lnTo>
                  <a:lnTo>
                    <a:pt x="366" y="64"/>
                  </a:lnTo>
                  <a:lnTo>
                    <a:pt x="371" y="39"/>
                  </a:lnTo>
                  <a:lnTo>
                    <a:pt x="368" y="23"/>
                  </a:lnTo>
                  <a:lnTo>
                    <a:pt x="358" y="10"/>
                  </a:lnTo>
                  <a:lnTo>
                    <a:pt x="345" y="2"/>
                  </a:lnTo>
                  <a:lnTo>
                    <a:pt x="325" y="0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2" name="Freeform 143"/>
            <p:cNvSpPr>
              <a:spLocks/>
            </p:cNvSpPr>
            <p:nvPr/>
          </p:nvSpPr>
          <p:spPr bwMode="auto">
            <a:xfrm>
              <a:off x="2909888" y="1838325"/>
              <a:ext cx="290513" cy="293688"/>
            </a:xfrm>
            <a:custGeom>
              <a:avLst/>
              <a:gdLst>
                <a:gd name="T0" fmla="*/ 325 w 366"/>
                <a:gd name="T1" fmla="*/ 0 h 371"/>
                <a:gd name="T2" fmla="*/ 297 w 366"/>
                <a:gd name="T3" fmla="*/ 14 h 371"/>
                <a:gd name="T4" fmla="*/ 274 w 366"/>
                <a:gd name="T5" fmla="*/ 25 h 371"/>
                <a:gd name="T6" fmla="*/ 253 w 366"/>
                <a:gd name="T7" fmla="*/ 40 h 371"/>
                <a:gd name="T8" fmla="*/ 233 w 366"/>
                <a:gd name="T9" fmla="*/ 54 h 371"/>
                <a:gd name="T10" fmla="*/ 215 w 366"/>
                <a:gd name="T11" fmla="*/ 71 h 371"/>
                <a:gd name="T12" fmla="*/ 196 w 366"/>
                <a:gd name="T13" fmla="*/ 90 h 371"/>
                <a:gd name="T14" fmla="*/ 176 w 366"/>
                <a:gd name="T15" fmla="*/ 112 h 371"/>
                <a:gd name="T16" fmla="*/ 153 w 366"/>
                <a:gd name="T17" fmla="*/ 134 h 371"/>
                <a:gd name="T18" fmla="*/ 142 w 366"/>
                <a:gd name="T19" fmla="*/ 151 h 371"/>
                <a:gd name="T20" fmla="*/ 131 w 366"/>
                <a:gd name="T21" fmla="*/ 165 h 371"/>
                <a:gd name="T22" fmla="*/ 119 w 366"/>
                <a:gd name="T23" fmla="*/ 182 h 371"/>
                <a:gd name="T24" fmla="*/ 106 w 366"/>
                <a:gd name="T25" fmla="*/ 198 h 371"/>
                <a:gd name="T26" fmla="*/ 95 w 366"/>
                <a:gd name="T27" fmla="*/ 214 h 371"/>
                <a:gd name="T28" fmla="*/ 83 w 366"/>
                <a:gd name="T29" fmla="*/ 231 h 371"/>
                <a:gd name="T30" fmla="*/ 72 w 366"/>
                <a:gd name="T31" fmla="*/ 247 h 371"/>
                <a:gd name="T32" fmla="*/ 60 w 366"/>
                <a:gd name="T33" fmla="*/ 263 h 371"/>
                <a:gd name="T34" fmla="*/ 52 w 366"/>
                <a:gd name="T35" fmla="*/ 272 h 371"/>
                <a:gd name="T36" fmla="*/ 46 w 366"/>
                <a:gd name="T37" fmla="*/ 278 h 371"/>
                <a:gd name="T38" fmla="*/ 37 w 366"/>
                <a:gd name="T39" fmla="*/ 286 h 371"/>
                <a:gd name="T40" fmla="*/ 31 w 366"/>
                <a:gd name="T41" fmla="*/ 293 h 371"/>
                <a:gd name="T42" fmla="*/ 23 w 366"/>
                <a:gd name="T43" fmla="*/ 301 h 371"/>
                <a:gd name="T44" fmla="*/ 15 w 366"/>
                <a:gd name="T45" fmla="*/ 309 h 371"/>
                <a:gd name="T46" fmla="*/ 8 w 366"/>
                <a:gd name="T47" fmla="*/ 316 h 371"/>
                <a:gd name="T48" fmla="*/ 0 w 366"/>
                <a:gd name="T49" fmla="*/ 324 h 371"/>
                <a:gd name="T50" fmla="*/ 6 w 366"/>
                <a:gd name="T51" fmla="*/ 329 h 371"/>
                <a:gd name="T52" fmla="*/ 13 w 366"/>
                <a:gd name="T53" fmla="*/ 335 h 371"/>
                <a:gd name="T54" fmla="*/ 20 w 366"/>
                <a:gd name="T55" fmla="*/ 340 h 371"/>
                <a:gd name="T56" fmla="*/ 26 w 366"/>
                <a:gd name="T57" fmla="*/ 347 h 371"/>
                <a:gd name="T58" fmla="*/ 31 w 366"/>
                <a:gd name="T59" fmla="*/ 353 h 371"/>
                <a:gd name="T60" fmla="*/ 37 w 366"/>
                <a:gd name="T61" fmla="*/ 360 h 371"/>
                <a:gd name="T62" fmla="*/ 44 w 366"/>
                <a:gd name="T63" fmla="*/ 365 h 371"/>
                <a:gd name="T64" fmla="*/ 51 w 366"/>
                <a:gd name="T65" fmla="*/ 371 h 371"/>
                <a:gd name="T66" fmla="*/ 59 w 366"/>
                <a:gd name="T67" fmla="*/ 363 h 371"/>
                <a:gd name="T68" fmla="*/ 65 w 366"/>
                <a:gd name="T69" fmla="*/ 355 h 371"/>
                <a:gd name="T70" fmla="*/ 73 w 366"/>
                <a:gd name="T71" fmla="*/ 347 h 371"/>
                <a:gd name="T72" fmla="*/ 82 w 366"/>
                <a:gd name="T73" fmla="*/ 338 h 371"/>
                <a:gd name="T74" fmla="*/ 88 w 366"/>
                <a:gd name="T75" fmla="*/ 330 h 371"/>
                <a:gd name="T76" fmla="*/ 96 w 366"/>
                <a:gd name="T77" fmla="*/ 322 h 371"/>
                <a:gd name="T78" fmla="*/ 103 w 366"/>
                <a:gd name="T79" fmla="*/ 314 h 371"/>
                <a:gd name="T80" fmla="*/ 111 w 366"/>
                <a:gd name="T81" fmla="*/ 306 h 371"/>
                <a:gd name="T82" fmla="*/ 124 w 366"/>
                <a:gd name="T83" fmla="*/ 296 h 371"/>
                <a:gd name="T84" fmla="*/ 137 w 366"/>
                <a:gd name="T85" fmla="*/ 288 h 371"/>
                <a:gd name="T86" fmla="*/ 149 w 366"/>
                <a:gd name="T87" fmla="*/ 278 h 371"/>
                <a:gd name="T88" fmla="*/ 162 w 366"/>
                <a:gd name="T89" fmla="*/ 268 h 371"/>
                <a:gd name="T90" fmla="*/ 173 w 366"/>
                <a:gd name="T91" fmla="*/ 258 h 371"/>
                <a:gd name="T92" fmla="*/ 186 w 366"/>
                <a:gd name="T93" fmla="*/ 249 h 371"/>
                <a:gd name="T94" fmla="*/ 198 w 366"/>
                <a:gd name="T95" fmla="*/ 237 h 371"/>
                <a:gd name="T96" fmla="*/ 209 w 366"/>
                <a:gd name="T97" fmla="*/ 227 h 371"/>
                <a:gd name="T98" fmla="*/ 230 w 366"/>
                <a:gd name="T99" fmla="*/ 211 h 371"/>
                <a:gd name="T100" fmla="*/ 255 w 366"/>
                <a:gd name="T101" fmla="*/ 190 h 371"/>
                <a:gd name="T102" fmla="*/ 281 w 366"/>
                <a:gd name="T103" fmla="*/ 167 h 371"/>
                <a:gd name="T104" fmla="*/ 307 w 366"/>
                <a:gd name="T105" fmla="*/ 141 h 371"/>
                <a:gd name="T106" fmla="*/ 330 w 366"/>
                <a:gd name="T107" fmla="*/ 113 h 371"/>
                <a:gd name="T108" fmla="*/ 348 w 366"/>
                <a:gd name="T109" fmla="*/ 87 h 371"/>
                <a:gd name="T110" fmla="*/ 361 w 366"/>
                <a:gd name="T111" fmla="*/ 61 h 371"/>
                <a:gd name="T112" fmla="*/ 366 w 366"/>
                <a:gd name="T113" fmla="*/ 36 h 371"/>
                <a:gd name="T114" fmla="*/ 362 w 366"/>
                <a:gd name="T115" fmla="*/ 20 h 371"/>
                <a:gd name="T116" fmla="*/ 356 w 366"/>
                <a:gd name="T117" fmla="*/ 9 h 371"/>
                <a:gd name="T118" fmla="*/ 343 w 366"/>
                <a:gd name="T119" fmla="*/ 2 h 371"/>
                <a:gd name="T120" fmla="*/ 325 w 366"/>
                <a:gd name="T121" fmla="*/ 0 h 3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66" h="371">
                  <a:moveTo>
                    <a:pt x="325" y="0"/>
                  </a:moveTo>
                  <a:lnTo>
                    <a:pt x="297" y="14"/>
                  </a:lnTo>
                  <a:lnTo>
                    <a:pt x="274" y="25"/>
                  </a:lnTo>
                  <a:lnTo>
                    <a:pt x="253" y="40"/>
                  </a:lnTo>
                  <a:lnTo>
                    <a:pt x="233" y="54"/>
                  </a:lnTo>
                  <a:lnTo>
                    <a:pt x="215" y="71"/>
                  </a:lnTo>
                  <a:lnTo>
                    <a:pt x="196" y="90"/>
                  </a:lnTo>
                  <a:lnTo>
                    <a:pt x="176" y="112"/>
                  </a:lnTo>
                  <a:lnTo>
                    <a:pt x="153" y="134"/>
                  </a:lnTo>
                  <a:lnTo>
                    <a:pt x="142" y="151"/>
                  </a:lnTo>
                  <a:lnTo>
                    <a:pt x="131" y="165"/>
                  </a:lnTo>
                  <a:lnTo>
                    <a:pt x="119" y="182"/>
                  </a:lnTo>
                  <a:lnTo>
                    <a:pt x="106" y="198"/>
                  </a:lnTo>
                  <a:lnTo>
                    <a:pt x="95" y="214"/>
                  </a:lnTo>
                  <a:lnTo>
                    <a:pt x="83" y="231"/>
                  </a:lnTo>
                  <a:lnTo>
                    <a:pt x="72" y="247"/>
                  </a:lnTo>
                  <a:lnTo>
                    <a:pt x="60" y="263"/>
                  </a:lnTo>
                  <a:lnTo>
                    <a:pt x="52" y="272"/>
                  </a:lnTo>
                  <a:lnTo>
                    <a:pt x="46" y="278"/>
                  </a:lnTo>
                  <a:lnTo>
                    <a:pt x="37" y="286"/>
                  </a:lnTo>
                  <a:lnTo>
                    <a:pt x="31" y="293"/>
                  </a:lnTo>
                  <a:lnTo>
                    <a:pt x="23" y="301"/>
                  </a:lnTo>
                  <a:lnTo>
                    <a:pt x="15" y="309"/>
                  </a:lnTo>
                  <a:lnTo>
                    <a:pt x="8" y="316"/>
                  </a:lnTo>
                  <a:lnTo>
                    <a:pt x="0" y="324"/>
                  </a:lnTo>
                  <a:lnTo>
                    <a:pt x="6" y="329"/>
                  </a:lnTo>
                  <a:lnTo>
                    <a:pt x="13" y="335"/>
                  </a:lnTo>
                  <a:lnTo>
                    <a:pt x="20" y="340"/>
                  </a:lnTo>
                  <a:lnTo>
                    <a:pt x="26" y="347"/>
                  </a:lnTo>
                  <a:lnTo>
                    <a:pt x="31" y="353"/>
                  </a:lnTo>
                  <a:lnTo>
                    <a:pt x="37" y="360"/>
                  </a:lnTo>
                  <a:lnTo>
                    <a:pt x="44" y="365"/>
                  </a:lnTo>
                  <a:lnTo>
                    <a:pt x="51" y="371"/>
                  </a:lnTo>
                  <a:lnTo>
                    <a:pt x="59" y="363"/>
                  </a:lnTo>
                  <a:lnTo>
                    <a:pt x="65" y="355"/>
                  </a:lnTo>
                  <a:lnTo>
                    <a:pt x="73" y="347"/>
                  </a:lnTo>
                  <a:lnTo>
                    <a:pt x="82" y="338"/>
                  </a:lnTo>
                  <a:lnTo>
                    <a:pt x="88" y="330"/>
                  </a:lnTo>
                  <a:lnTo>
                    <a:pt x="96" y="322"/>
                  </a:lnTo>
                  <a:lnTo>
                    <a:pt x="103" y="314"/>
                  </a:lnTo>
                  <a:lnTo>
                    <a:pt x="111" y="306"/>
                  </a:lnTo>
                  <a:lnTo>
                    <a:pt x="124" y="296"/>
                  </a:lnTo>
                  <a:lnTo>
                    <a:pt x="137" y="288"/>
                  </a:lnTo>
                  <a:lnTo>
                    <a:pt x="149" y="278"/>
                  </a:lnTo>
                  <a:lnTo>
                    <a:pt x="162" y="268"/>
                  </a:lnTo>
                  <a:lnTo>
                    <a:pt x="173" y="258"/>
                  </a:lnTo>
                  <a:lnTo>
                    <a:pt x="186" y="249"/>
                  </a:lnTo>
                  <a:lnTo>
                    <a:pt x="198" y="237"/>
                  </a:lnTo>
                  <a:lnTo>
                    <a:pt x="209" y="227"/>
                  </a:lnTo>
                  <a:lnTo>
                    <a:pt x="230" y="211"/>
                  </a:lnTo>
                  <a:lnTo>
                    <a:pt x="255" y="190"/>
                  </a:lnTo>
                  <a:lnTo>
                    <a:pt x="281" y="167"/>
                  </a:lnTo>
                  <a:lnTo>
                    <a:pt x="307" y="141"/>
                  </a:lnTo>
                  <a:lnTo>
                    <a:pt x="330" y="113"/>
                  </a:lnTo>
                  <a:lnTo>
                    <a:pt x="348" y="87"/>
                  </a:lnTo>
                  <a:lnTo>
                    <a:pt x="361" y="61"/>
                  </a:lnTo>
                  <a:lnTo>
                    <a:pt x="366" y="36"/>
                  </a:lnTo>
                  <a:lnTo>
                    <a:pt x="362" y="20"/>
                  </a:lnTo>
                  <a:lnTo>
                    <a:pt x="356" y="9"/>
                  </a:lnTo>
                  <a:lnTo>
                    <a:pt x="343" y="2"/>
                  </a:lnTo>
                  <a:lnTo>
                    <a:pt x="325" y="0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3" name="Freeform 144"/>
            <p:cNvSpPr>
              <a:spLocks/>
            </p:cNvSpPr>
            <p:nvPr/>
          </p:nvSpPr>
          <p:spPr bwMode="auto">
            <a:xfrm>
              <a:off x="2913063" y="1839913"/>
              <a:ext cx="285750" cy="288925"/>
            </a:xfrm>
            <a:custGeom>
              <a:avLst/>
              <a:gdLst>
                <a:gd name="T0" fmla="*/ 322 w 361"/>
                <a:gd name="T1" fmla="*/ 0 h 364"/>
                <a:gd name="T2" fmla="*/ 296 w 361"/>
                <a:gd name="T3" fmla="*/ 13 h 364"/>
                <a:gd name="T4" fmla="*/ 273 w 361"/>
                <a:gd name="T5" fmla="*/ 26 h 364"/>
                <a:gd name="T6" fmla="*/ 253 w 361"/>
                <a:gd name="T7" fmla="*/ 39 h 364"/>
                <a:gd name="T8" fmla="*/ 234 w 361"/>
                <a:gd name="T9" fmla="*/ 54 h 364"/>
                <a:gd name="T10" fmla="*/ 216 w 361"/>
                <a:gd name="T11" fmla="*/ 70 h 364"/>
                <a:gd name="T12" fmla="*/ 198 w 361"/>
                <a:gd name="T13" fmla="*/ 88 h 364"/>
                <a:gd name="T14" fmla="*/ 178 w 361"/>
                <a:gd name="T15" fmla="*/ 109 h 364"/>
                <a:gd name="T16" fmla="*/ 155 w 361"/>
                <a:gd name="T17" fmla="*/ 134 h 364"/>
                <a:gd name="T18" fmla="*/ 144 w 361"/>
                <a:gd name="T19" fmla="*/ 150 h 364"/>
                <a:gd name="T20" fmla="*/ 131 w 361"/>
                <a:gd name="T21" fmla="*/ 165 h 364"/>
                <a:gd name="T22" fmla="*/ 119 w 361"/>
                <a:gd name="T23" fmla="*/ 181 h 364"/>
                <a:gd name="T24" fmla="*/ 106 w 361"/>
                <a:gd name="T25" fmla="*/ 197 h 364"/>
                <a:gd name="T26" fmla="*/ 95 w 361"/>
                <a:gd name="T27" fmla="*/ 214 h 364"/>
                <a:gd name="T28" fmla="*/ 83 w 361"/>
                <a:gd name="T29" fmla="*/ 230 h 364"/>
                <a:gd name="T30" fmla="*/ 72 w 361"/>
                <a:gd name="T31" fmla="*/ 246 h 364"/>
                <a:gd name="T32" fmla="*/ 61 w 361"/>
                <a:gd name="T33" fmla="*/ 263 h 364"/>
                <a:gd name="T34" fmla="*/ 52 w 361"/>
                <a:gd name="T35" fmla="*/ 269 h 364"/>
                <a:gd name="T36" fmla="*/ 44 w 361"/>
                <a:gd name="T37" fmla="*/ 277 h 364"/>
                <a:gd name="T38" fmla="*/ 38 w 361"/>
                <a:gd name="T39" fmla="*/ 284 h 364"/>
                <a:gd name="T40" fmla="*/ 30 w 361"/>
                <a:gd name="T41" fmla="*/ 292 h 364"/>
                <a:gd name="T42" fmla="*/ 23 w 361"/>
                <a:gd name="T43" fmla="*/ 299 h 364"/>
                <a:gd name="T44" fmla="*/ 15 w 361"/>
                <a:gd name="T45" fmla="*/ 307 h 364"/>
                <a:gd name="T46" fmla="*/ 8 w 361"/>
                <a:gd name="T47" fmla="*/ 313 h 364"/>
                <a:gd name="T48" fmla="*/ 0 w 361"/>
                <a:gd name="T49" fmla="*/ 321 h 364"/>
                <a:gd name="T50" fmla="*/ 12 w 361"/>
                <a:gd name="T51" fmla="*/ 333 h 364"/>
                <a:gd name="T52" fmla="*/ 23 w 361"/>
                <a:gd name="T53" fmla="*/ 343 h 364"/>
                <a:gd name="T54" fmla="*/ 34 w 361"/>
                <a:gd name="T55" fmla="*/ 354 h 364"/>
                <a:gd name="T56" fmla="*/ 46 w 361"/>
                <a:gd name="T57" fmla="*/ 364 h 364"/>
                <a:gd name="T58" fmla="*/ 54 w 361"/>
                <a:gd name="T59" fmla="*/ 356 h 364"/>
                <a:gd name="T60" fmla="*/ 61 w 361"/>
                <a:gd name="T61" fmla="*/ 348 h 364"/>
                <a:gd name="T62" fmla="*/ 69 w 361"/>
                <a:gd name="T63" fmla="*/ 341 h 364"/>
                <a:gd name="T64" fmla="*/ 75 w 361"/>
                <a:gd name="T65" fmla="*/ 333 h 364"/>
                <a:gd name="T66" fmla="*/ 83 w 361"/>
                <a:gd name="T67" fmla="*/ 325 h 364"/>
                <a:gd name="T68" fmla="*/ 90 w 361"/>
                <a:gd name="T69" fmla="*/ 318 h 364"/>
                <a:gd name="T70" fmla="*/ 98 w 361"/>
                <a:gd name="T71" fmla="*/ 310 h 364"/>
                <a:gd name="T72" fmla="*/ 105 w 361"/>
                <a:gd name="T73" fmla="*/ 302 h 364"/>
                <a:gd name="T74" fmla="*/ 118 w 361"/>
                <a:gd name="T75" fmla="*/ 292 h 364"/>
                <a:gd name="T76" fmla="*/ 129 w 361"/>
                <a:gd name="T77" fmla="*/ 281 h 364"/>
                <a:gd name="T78" fmla="*/ 142 w 361"/>
                <a:gd name="T79" fmla="*/ 271 h 364"/>
                <a:gd name="T80" fmla="*/ 154 w 361"/>
                <a:gd name="T81" fmla="*/ 261 h 364"/>
                <a:gd name="T82" fmla="*/ 167 w 361"/>
                <a:gd name="T83" fmla="*/ 251 h 364"/>
                <a:gd name="T84" fmla="*/ 178 w 361"/>
                <a:gd name="T85" fmla="*/ 241 h 364"/>
                <a:gd name="T86" fmla="*/ 191 w 361"/>
                <a:gd name="T87" fmla="*/ 230 h 364"/>
                <a:gd name="T88" fmla="*/ 203 w 361"/>
                <a:gd name="T89" fmla="*/ 220 h 364"/>
                <a:gd name="T90" fmla="*/ 224 w 361"/>
                <a:gd name="T91" fmla="*/ 204 h 364"/>
                <a:gd name="T92" fmla="*/ 248 w 361"/>
                <a:gd name="T93" fmla="*/ 183 h 364"/>
                <a:gd name="T94" fmla="*/ 275 w 361"/>
                <a:gd name="T95" fmla="*/ 160 h 364"/>
                <a:gd name="T96" fmla="*/ 299 w 361"/>
                <a:gd name="T97" fmla="*/ 134 h 364"/>
                <a:gd name="T98" fmla="*/ 322 w 361"/>
                <a:gd name="T99" fmla="*/ 106 h 364"/>
                <a:gd name="T100" fmla="*/ 342 w 361"/>
                <a:gd name="T101" fmla="*/ 80 h 364"/>
                <a:gd name="T102" fmla="*/ 355 w 361"/>
                <a:gd name="T103" fmla="*/ 54 h 364"/>
                <a:gd name="T104" fmla="*/ 361 w 361"/>
                <a:gd name="T105" fmla="*/ 29 h 364"/>
                <a:gd name="T106" fmla="*/ 358 w 361"/>
                <a:gd name="T107" fmla="*/ 16 h 364"/>
                <a:gd name="T108" fmla="*/ 351 w 361"/>
                <a:gd name="T109" fmla="*/ 6 h 364"/>
                <a:gd name="T110" fmla="*/ 338 w 361"/>
                <a:gd name="T111" fmla="*/ 0 h 364"/>
                <a:gd name="T112" fmla="*/ 322 w 361"/>
                <a:gd name="T113" fmla="*/ 0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61" h="364">
                  <a:moveTo>
                    <a:pt x="322" y="0"/>
                  </a:moveTo>
                  <a:lnTo>
                    <a:pt x="296" y="13"/>
                  </a:lnTo>
                  <a:lnTo>
                    <a:pt x="273" y="26"/>
                  </a:lnTo>
                  <a:lnTo>
                    <a:pt x="253" y="39"/>
                  </a:lnTo>
                  <a:lnTo>
                    <a:pt x="234" y="54"/>
                  </a:lnTo>
                  <a:lnTo>
                    <a:pt x="216" y="70"/>
                  </a:lnTo>
                  <a:lnTo>
                    <a:pt x="198" y="88"/>
                  </a:lnTo>
                  <a:lnTo>
                    <a:pt x="178" y="109"/>
                  </a:lnTo>
                  <a:lnTo>
                    <a:pt x="155" y="134"/>
                  </a:lnTo>
                  <a:lnTo>
                    <a:pt x="144" y="150"/>
                  </a:lnTo>
                  <a:lnTo>
                    <a:pt x="131" y="165"/>
                  </a:lnTo>
                  <a:lnTo>
                    <a:pt x="119" y="181"/>
                  </a:lnTo>
                  <a:lnTo>
                    <a:pt x="106" y="197"/>
                  </a:lnTo>
                  <a:lnTo>
                    <a:pt x="95" y="214"/>
                  </a:lnTo>
                  <a:lnTo>
                    <a:pt x="83" y="230"/>
                  </a:lnTo>
                  <a:lnTo>
                    <a:pt x="72" y="246"/>
                  </a:lnTo>
                  <a:lnTo>
                    <a:pt x="61" y="263"/>
                  </a:lnTo>
                  <a:lnTo>
                    <a:pt x="52" y="269"/>
                  </a:lnTo>
                  <a:lnTo>
                    <a:pt x="44" y="277"/>
                  </a:lnTo>
                  <a:lnTo>
                    <a:pt x="38" y="284"/>
                  </a:lnTo>
                  <a:lnTo>
                    <a:pt x="30" y="292"/>
                  </a:lnTo>
                  <a:lnTo>
                    <a:pt x="23" y="299"/>
                  </a:lnTo>
                  <a:lnTo>
                    <a:pt x="15" y="307"/>
                  </a:lnTo>
                  <a:lnTo>
                    <a:pt x="8" y="313"/>
                  </a:lnTo>
                  <a:lnTo>
                    <a:pt x="0" y="321"/>
                  </a:lnTo>
                  <a:lnTo>
                    <a:pt x="12" y="333"/>
                  </a:lnTo>
                  <a:lnTo>
                    <a:pt x="23" y="343"/>
                  </a:lnTo>
                  <a:lnTo>
                    <a:pt x="34" y="354"/>
                  </a:lnTo>
                  <a:lnTo>
                    <a:pt x="46" y="364"/>
                  </a:lnTo>
                  <a:lnTo>
                    <a:pt x="54" y="356"/>
                  </a:lnTo>
                  <a:lnTo>
                    <a:pt x="61" y="348"/>
                  </a:lnTo>
                  <a:lnTo>
                    <a:pt x="69" y="341"/>
                  </a:lnTo>
                  <a:lnTo>
                    <a:pt x="75" y="333"/>
                  </a:lnTo>
                  <a:lnTo>
                    <a:pt x="83" y="325"/>
                  </a:lnTo>
                  <a:lnTo>
                    <a:pt x="90" y="318"/>
                  </a:lnTo>
                  <a:lnTo>
                    <a:pt x="98" y="310"/>
                  </a:lnTo>
                  <a:lnTo>
                    <a:pt x="105" y="302"/>
                  </a:lnTo>
                  <a:lnTo>
                    <a:pt x="118" y="292"/>
                  </a:lnTo>
                  <a:lnTo>
                    <a:pt x="129" y="281"/>
                  </a:lnTo>
                  <a:lnTo>
                    <a:pt x="142" y="271"/>
                  </a:lnTo>
                  <a:lnTo>
                    <a:pt x="154" y="261"/>
                  </a:lnTo>
                  <a:lnTo>
                    <a:pt x="167" y="251"/>
                  </a:lnTo>
                  <a:lnTo>
                    <a:pt x="178" y="241"/>
                  </a:lnTo>
                  <a:lnTo>
                    <a:pt x="191" y="230"/>
                  </a:lnTo>
                  <a:lnTo>
                    <a:pt x="203" y="220"/>
                  </a:lnTo>
                  <a:lnTo>
                    <a:pt x="224" y="204"/>
                  </a:lnTo>
                  <a:lnTo>
                    <a:pt x="248" y="183"/>
                  </a:lnTo>
                  <a:lnTo>
                    <a:pt x="275" y="160"/>
                  </a:lnTo>
                  <a:lnTo>
                    <a:pt x="299" y="134"/>
                  </a:lnTo>
                  <a:lnTo>
                    <a:pt x="322" y="106"/>
                  </a:lnTo>
                  <a:lnTo>
                    <a:pt x="342" y="80"/>
                  </a:lnTo>
                  <a:lnTo>
                    <a:pt x="355" y="54"/>
                  </a:lnTo>
                  <a:lnTo>
                    <a:pt x="361" y="29"/>
                  </a:lnTo>
                  <a:lnTo>
                    <a:pt x="358" y="16"/>
                  </a:lnTo>
                  <a:lnTo>
                    <a:pt x="351" y="6"/>
                  </a:lnTo>
                  <a:lnTo>
                    <a:pt x="338" y="0"/>
                  </a:lnTo>
                  <a:lnTo>
                    <a:pt x="322" y="0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4" name="Freeform 145"/>
            <p:cNvSpPr>
              <a:spLocks/>
            </p:cNvSpPr>
            <p:nvPr/>
          </p:nvSpPr>
          <p:spPr bwMode="auto">
            <a:xfrm>
              <a:off x="2913063" y="1843088"/>
              <a:ext cx="282575" cy="285750"/>
            </a:xfrm>
            <a:custGeom>
              <a:avLst/>
              <a:gdLst>
                <a:gd name="T0" fmla="*/ 322 w 356"/>
                <a:gd name="T1" fmla="*/ 0 h 359"/>
                <a:gd name="T2" fmla="*/ 295 w 356"/>
                <a:gd name="T3" fmla="*/ 13 h 359"/>
                <a:gd name="T4" fmla="*/ 274 w 356"/>
                <a:gd name="T5" fmla="*/ 28 h 359"/>
                <a:gd name="T6" fmla="*/ 255 w 356"/>
                <a:gd name="T7" fmla="*/ 41 h 359"/>
                <a:gd name="T8" fmla="*/ 235 w 356"/>
                <a:gd name="T9" fmla="*/ 56 h 359"/>
                <a:gd name="T10" fmla="*/ 217 w 356"/>
                <a:gd name="T11" fmla="*/ 72 h 359"/>
                <a:gd name="T12" fmla="*/ 199 w 356"/>
                <a:gd name="T13" fmla="*/ 91 h 359"/>
                <a:gd name="T14" fmla="*/ 179 w 356"/>
                <a:gd name="T15" fmla="*/ 111 h 359"/>
                <a:gd name="T16" fmla="*/ 157 w 356"/>
                <a:gd name="T17" fmla="*/ 136 h 359"/>
                <a:gd name="T18" fmla="*/ 145 w 356"/>
                <a:gd name="T19" fmla="*/ 150 h 359"/>
                <a:gd name="T20" fmla="*/ 134 w 356"/>
                <a:gd name="T21" fmla="*/ 167 h 359"/>
                <a:gd name="T22" fmla="*/ 121 w 356"/>
                <a:gd name="T23" fmla="*/ 183 h 359"/>
                <a:gd name="T24" fmla="*/ 109 w 356"/>
                <a:gd name="T25" fmla="*/ 198 h 359"/>
                <a:gd name="T26" fmla="*/ 96 w 356"/>
                <a:gd name="T27" fmla="*/ 214 h 359"/>
                <a:gd name="T28" fmla="*/ 83 w 356"/>
                <a:gd name="T29" fmla="*/ 230 h 359"/>
                <a:gd name="T30" fmla="*/ 72 w 356"/>
                <a:gd name="T31" fmla="*/ 247 h 359"/>
                <a:gd name="T32" fmla="*/ 60 w 356"/>
                <a:gd name="T33" fmla="*/ 261 h 359"/>
                <a:gd name="T34" fmla="*/ 52 w 356"/>
                <a:gd name="T35" fmla="*/ 269 h 359"/>
                <a:gd name="T36" fmla="*/ 46 w 356"/>
                <a:gd name="T37" fmla="*/ 276 h 359"/>
                <a:gd name="T38" fmla="*/ 37 w 356"/>
                <a:gd name="T39" fmla="*/ 284 h 359"/>
                <a:gd name="T40" fmla="*/ 31 w 356"/>
                <a:gd name="T41" fmla="*/ 291 h 359"/>
                <a:gd name="T42" fmla="*/ 23 w 356"/>
                <a:gd name="T43" fmla="*/ 299 h 359"/>
                <a:gd name="T44" fmla="*/ 16 w 356"/>
                <a:gd name="T45" fmla="*/ 307 h 359"/>
                <a:gd name="T46" fmla="*/ 8 w 356"/>
                <a:gd name="T47" fmla="*/ 314 h 359"/>
                <a:gd name="T48" fmla="*/ 0 w 356"/>
                <a:gd name="T49" fmla="*/ 322 h 359"/>
                <a:gd name="T50" fmla="*/ 11 w 356"/>
                <a:gd name="T51" fmla="*/ 331 h 359"/>
                <a:gd name="T52" fmla="*/ 21 w 356"/>
                <a:gd name="T53" fmla="*/ 340 h 359"/>
                <a:gd name="T54" fmla="*/ 31 w 356"/>
                <a:gd name="T55" fmla="*/ 349 h 359"/>
                <a:gd name="T56" fmla="*/ 42 w 356"/>
                <a:gd name="T57" fmla="*/ 359 h 359"/>
                <a:gd name="T58" fmla="*/ 50 w 356"/>
                <a:gd name="T59" fmla="*/ 351 h 359"/>
                <a:gd name="T60" fmla="*/ 57 w 356"/>
                <a:gd name="T61" fmla="*/ 343 h 359"/>
                <a:gd name="T62" fmla="*/ 65 w 356"/>
                <a:gd name="T63" fmla="*/ 335 h 359"/>
                <a:gd name="T64" fmla="*/ 72 w 356"/>
                <a:gd name="T65" fmla="*/ 328 h 359"/>
                <a:gd name="T66" fmla="*/ 78 w 356"/>
                <a:gd name="T67" fmla="*/ 320 h 359"/>
                <a:gd name="T68" fmla="*/ 86 w 356"/>
                <a:gd name="T69" fmla="*/ 312 h 359"/>
                <a:gd name="T70" fmla="*/ 93 w 356"/>
                <a:gd name="T71" fmla="*/ 305 h 359"/>
                <a:gd name="T72" fmla="*/ 101 w 356"/>
                <a:gd name="T73" fmla="*/ 297 h 359"/>
                <a:gd name="T74" fmla="*/ 114 w 356"/>
                <a:gd name="T75" fmla="*/ 287 h 359"/>
                <a:gd name="T76" fmla="*/ 126 w 356"/>
                <a:gd name="T77" fmla="*/ 276 h 359"/>
                <a:gd name="T78" fmla="*/ 139 w 356"/>
                <a:gd name="T79" fmla="*/ 266 h 359"/>
                <a:gd name="T80" fmla="*/ 150 w 356"/>
                <a:gd name="T81" fmla="*/ 256 h 359"/>
                <a:gd name="T82" fmla="*/ 163 w 356"/>
                <a:gd name="T83" fmla="*/ 245 h 359"/>
                <a:gd name="T84" fmla="*/ 175 w 356"/>
                <a:gd name="T85" fmla="*/ 235 h 359"/>
                <a:gd name="T86" fmla="*/ 188 w 356"/>
                <a:gd name="T87" fmla="*/ 225 h 359"/>
                <a:gd name="T88" fmla="*/ 199 w 356"/>
                <a:gd name="T89" fmla="*/ 216 h 359"/>
                <a:gd name="T90" fmla="*/ 220 w 356"/>
                <a:gd name="T91" fmla="*/ 199 h 359"/>
                <a:gd name="T92" fmla="*/ 243 w 356"/>
                <a:gd name="T93" fmla="*/ 178 h 359"/>
                <a:gd name="T94" fmla="*/ 268 w 356"/>
                <a:gd name="T95" fmla="*/ 153 h 359"/>
                <a:gd name="T96" fmla="*/ 292 w 356"/>
                <a:gd name="T97" fmla="*/ 127 h 359"/>
                <a:gd name="T98" fmla="*/ 315 w 356"/>
                <a:gd name="T99" fmla="*/ 101 h 359"/>
                <a:gd name="T100" fmla="*/ 335 w 356"/>
                <a:gd name="T101" fmla="*/ 75 h 359"/>
                <a:gd name="T102" fmla="*/ 349 w 356"/>
                <a:gd name="T103" fmla="*/ 49 h 359"/>
                <a:gd name="T104" fmla="*/ 356 w 356"/>
                <a:gd name="T105" fmla="*/ 26 h 359"/>
                <a:gd name="T106" fmla="*/ 354 w 356"/>
                <a:gd name="T107" fmla="*/ 15 h 359"/>
                <a:gd name="T108" fmla="*/ 348 w 356"/>
                <a:gd name="T109" fmla="*/ 5 h 359"/>
                <a:gd name="T110" fmla="*/ 338 w 356"/>
                <a:gd name="T111" fmla="*/ 0 h 359"/>
                <a:gd name="T112" fmla="*/ 322 w 356"/>
                <a:gd name="T113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6" h="359">
                  <a:moveTo>
                    <a:pt x="322" y="0"/>
                  </a:moveTo>
                  <a:lnTo>
                    <a:pt x="295" y="13"/>
                  </a:lnTo>
                  <a:lnTo>
                    <a:pt x="274" y="28"/>
                  </a:lnTo>
                  <a:lnTo>
                    <a:pt x="255" y="41"/>
                  </a:lnTo>
                  <a:lnTo>
                    <a:pt x="235" y="56"/>
                  </a:lnTo>
                  <a:lnTo>
                    <a:pt x="217" y="72"/>
                  </a:lnTo>
                  <a:lnTo>
                    <a:pt x="199" y="91"/>
                  </a:lnTo>
                  <a:lnTo>
                    <a:pt x="179" y="111"/>
                  </a:lnTo>
                  <a:lnTo>
                    <a:pt x="157" y="136"/>
                  </a:lnTo>
                  <a:lnTo>
                    <a:pt x="145" y="150"/>
                  </a:lnTo>
                  <a:lnTo>
                    <a:pt x="134" y="167"/>
                  </a:lnTo>
                  <a:lnTo>
                    <a:pt x="121" y="183"/>
                  </a:lnTo>
                  <a:lnTo>
                    <a:pt x="109" y="198"/>
                  </a:lnTo>
                  <a:lnTo>
                    <a:pt x="96" y="214"/>
                  </a:lnTo>
                  <a:lnTo>
                    <a:pt x="83" y="230"/>
                  </a:lnTo>
                  <a:lnTo>
                    <a:pt x="72" y="247"/>
                  </a:lnTo>
                  <a:lnTo>
                    <a:pt x="60" y="261"/>
                  </a:lnTo>
                  <a:lnTo>
                    <a:pt x="52" y="269"/>
                  </a:lnTo>
                  <a:lnTo>
                    <a:pt x="46" y="276"/>
                  </a:lnTo>
                  <a:lnTo>
                    <a:pt x="37" y="284"/>
                  </a:lnTo>
                  <a:lnTo>
                    <a:pt x="31" y="291"/>
                  </a:lnTo>
                  <a:lnTo>
                    <a:pt x="23" y="299"/>
                  </a:lnTo>
                  <a:lnTo>
                    <a:pt x="16" y="307"/>
                  </a:lnTo>
                  <a:lnTo>
                    <a:pt x="8" y="314"/>
                  </a:lnTo>
                  <a:lnTo>
                    <a:pt x="0" y="322"/>
                  </a:lnTo>
                  <a:lnTo>
                    <a:pt x="11" y="331"/>
                  </a:lnTo>
                  <a:lnTo>
                    <a:pt x="21" y="340"/>
                  </a:lnTo>
                  <a:lnTo>
                    <a:pt x="31" y="349"/>
                  </a:lnTo>
                  <a:lnTo>
                    <a:pt x="42" y="359"/>
                  </a:lnTo>
                  <a:lnTo>
                    <a:pt x="50" y="351"/>
                  </a:lnTo>
                  <a:lnTo>
                    <a:pt x="57" y="343"/>
                  </a:lnTo>
                  <a:lnTo>
                    <a:pt x="65" y="335"/>
                  </a:lnTo>
                  <a:lnTo>
                    <a:pt x="72" y="328"/>
                  </a:lnTo>
                  <a:lnTo>
                    <a:pt x="78" y="320"/>
                  </a:lnTo>
                  <a:lnTo>
                    <a:pt x="86" y="312"/>
                  </a:lnTo>
                  <a:lnTo>
                    <a:pt x="93" y="305"/>
                  </a:lnTo>
                  <a:lnTo>
                    <a:pt x="101" y="297"/>
                  </a:lnTo>
                  <a:lnTo>
                    <a:pt x="114" y="287"/>
                  </a:lnTo>
                  <a:lnTo>
                    <a:pt x="126" y="276"/>
                  </a:lnTo>
                  <a:lnTo>
                    <a:pt x="139" y="266"/>
                  </a:lnTo>
                  <a:lnTo>
                    <a:pt x="150" y="256"/>
                  </a:lnTo>
                  <a:lnTo>
                    <a:pt x="163" y="245"/>
                  </a:lnTo>
                  <a:lnTo>
                    <a:pt x="175" y="235"/>
                  </a:lnTo>
                  <a:lnTo>
                    <a:pt x="188" y="225"/>
                  </a:lnTo>
                  <a:lnTo>
                    <a:pt x="199" y="216"/>
                  </a:lnTo>
                  <a:lnTo>
                    <a:pt x="220" y="199"/>
                  </a:lnTo>
                  <a:lnTo>
                    <a:pt x="243" y="178"/>
                  </a:lnTo>
                  <a:lnTo>
                    <a:pt x="268" y="153"/>
                  </a:lnTo>
                  <a:lnTo>
                    <a:pt x="292" y="127"/>
                  </a:lnTo>
                  <a:lnTo>
                    <a:pt x="315" y="101"/>
                  </a:lnTo>
                  <a:lnTo>
                    <a:pt x="335" y="75"/>
                  </a:lnTo>
                  <a:lnTo>
                    <a:pt x="349" y="49"/>
                  </a:lnTo>
                  <a:lnTo>
                    <a:pt x="356" y="26"/>
                  </a:lnTo>
                  <a:lnTo>
                    <a:pt x="354" y="15"/>
                  </a:lnTo>
                  <a:lnTo>
                    <a:pt x="348" y="5"/>
                  </a:lnTo>
                  <a:lnTo>
                    <a:pt x="338" y="0"/>
                  </a:lnTo>
                  <a:lnTo>
                    <a:pt x="322" y="0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5" name="Freeform 146"/>
            <p:cNvSpPr>
              <a:spLocks/>
            </p:cNvSpPr>
            <p:nvPr/>
          </p:nvSpPr>
          <p:spPr bwMode="auto">
            <a:xfrm>
              <a:off x="2917826" y="1844675"/>
              <a:ext cx="277813" cy="282575"/>
            </a:xfrm>
            <a:custGeom>
              <a:avLst/>
              <a:gdLst>
                <a:gd name="T0" fmla="*/ 317 w 349"/>
                <a:gd name="T1" fmla="*/ 1 h 356"/>
                <a:gd name="T2" fmla="*/ 292 w 349"/>
                <a:gd name="T3" fmla="*/ 16 h 356"/>
                <a:gd name="T4" fmla="*/ 271 w 349"/>
                <a:gd name="T5" fmla="*/ 31 h 356"/>
                <a:gd name="T6" fmla="*/ 251 w 349"/>
                <a:gd name="T7" fmla="*/ 44 h 356"/>
                <a:gd name="T8" fmla="*/ 233 w 349"/>
                <a:gd name="T9" fmla="*/ 60 h 356"/>
                <a:gd name="T10" fmla="*/ 217 w 349"/>
                <a:gd name="T11" fmla="*/ 76 h 356"/>
                <a:gd name="T12" fmla="*/ 199 w 349"/>
                <a:gd name="T13" fmla="*/ 94 h 356"/>
                <a:gd name="T14" fmla="*/ 179 w 349"/>
                <a:gd name="T15" fmla="*/ 114 h 356"/>
                <a:gd name="T16" fmla="*/ 156 w 349"/>
                <a:gd name="T17" fmla="*/ 138 h 356"/>
                <a:gd name="T18" fmla="*/ 145 w 349"/>
                <a:gd name="T19" fmla="*/ 153 h 356"/>
                <a:gd name="T20" fmla="*/ 132 w 349"/>
                <a:gd name="T21" fmla="*/ 168 h 356"/>
                <a:gd name="T22" fmla="*/ 119 w 349"/>
                <a:gd name="T23" fmla="*/ 184 h 356"/>
                <a:gd name="T24" fmla="*/ 107 w 349"/>
                <a:gd name="T25" fmla="*/ 200 h 356"/>
                <a:gd name="T26" fmla="*/ 94 w 349"/>
                <a:gd name="T27" fmla="*/ 215 h 356"/>
                <a:gd name="T28" fmla="*/ 81 w 349"/>
                <a:gd name="T29" fmla="*/ 232 h 356"/>
                <a:gd name="T30" fmla="*/ 70 w 349"/>
                <a:gd name="T31" fmla="*/ 248 h 356"/>
                <a:gd name="T32" fmla="*/ 59 w 349"/>
                <a:gd name="T33" fmla="*/ 263 h 356"/>
                <a:gd name="T34" fmla="*/ 50 w 349"/>
                <a:gd name="T35" fmla="*/ 271 h 356"/>
                <a:gd name="T36" fmla="*/ 42 w 349"/>
                <a:gd name="T37" fmla="*/ 277 h 356"/>
                <a:gd name="T38" fmla="*/ 36 w 349"/>
                <a:gd name="T39" fmla="*/ 285 h 356"/>
                <a:gd name="T40" fmla="*/ 27 w 349"/>
                <a:gd name="T41" fmla="*/ 292 h 356"/>
                <a:gd name="T42" fmla="*/ 21 w 349"/>
                <a:gd name="T43" fmla="*/ 300 h 356"/>
                <a:gd name="T44" fmla="*/ 13 w 349"/>
                <a:gd name="T45" fmla="*/ 307 h 356"/>
                <a:gd name="T46" fmla="*/ 6 w 349"/>
                <a:gd name="T47" fmla="*/ 315 h 356"/>
                <a:gd name="T48" fmla="*/ 0 w 349"/>
                <a:gd name="T49" fmla="*/ 323 h 356"/>
                <a:gd name="T50" fmla="*/ 8 w 349"/>
                <a:gd name="T51" fmla="*/ 331 h 356"/>
                <a:gd name="T52" fmla="*/ 16 w 349"/>
                <a:gd name="T53" fmla="*/ 339 h 356"/>
                <a:gd name="T54" fmla="*/ 26 w 349"/>
                <a:gd name="T55" fmla="*/ 347 h 356"/>
                <a:gd name="T56" fmla="*/ 36 w 349"/>
                <a:gd name="T57" fmla="*/ 356 h 356"/>
                <a:gd name="T58" fmla="*/ 42 w 349"/>
                <a:gd name="T59" fmla="*/ 347 h 356"/>
                <a:gd name="T60" fmla="*/ 50 w 349"/>
                <a:gd name="T61" fmla="*/ 339 h 356"/>
                <a:gd name="T62" fmla="*/ 57 w 349"/>
                <a:gd name="T63" fmla="*/ 331 h 356"/>
                <a:gd name="T64" fmla="*/ 65 w 349"/>
                <a:gd name="T65" fmla="*/ 325 h 356"/>
                <a:gd name="T66" fmla="*/ 72 w 349"/>
                <a:gd name="T67" fmla="*/ 316 h 356"/>
                <a:gd name="T68" fmla="*/ 80 w 349"/>
                <a:gd name="T69" fmla="*/ 308 h 356"/>
                <a:gd name="T70" fmla="*/ 86 w 349"/>
                <a:gd name="T71" fmla="*/ 302 h 356"/>
                <a:gd name="T72" fmla="*/ 94 w 349"/>
                <a:gd name="T73" fmla="*/ 294 h 356"/>
                <a:gd name="T74" fmla="*/ 106 w 349"/>
                <a:gd name="T75" fmla="*/ 282 h 356"/>
                <a:gd name="T76" fmla="*/ 119 w 349"/>
                <a:gd name="T77" fmla="*/ 272 h 356"/>
                <a:gd name="T78" fmla="*/ 130 w 349"/>
                <a:gd name="T79" fmla="*/ 261 h 356"/>
                <a:gd name="T80" fmla="*/ 143 w 349"/>
                <a:gd name="T81" fmla="*/ 251 h 356"/>
                <a:gd name="T82" fmla="*/ 155 w 349"/>
                <a:gd name="T83" fmla="*/ 241 h 356"/>
                <a:gd name="T84" fmla="*/ 166 w 349"/>
                <a:gd name="T85" fmla="*/ 232 h 356"/>
                <a:gd name="T86" fmla="*/ 179 w 349"/>
                <a:gd name="T87" fmla="*/ 220 h 356"/>
                <a:gd name="T88" fmla="*/ 191 w 349"/>
                <a:gd name="T89" fmla="*/ 210 h 356"/>
                <a:gd name="T90" fmla="*/ 212 w 349"/>
                <a:gd name="T91" fmla="*/ 194 h 356"/>
                <a:gd name="T92" fmla="*/ 235 w 349"/>
                <a:gd name="T93" fmla="*/ 173 h 356"/>
                <a:gd name="T94" fmla="*/ 259 w 349"/>
                <a:gd name="T95" fmla="*/ 148 h 356"/>
                <a:gd name="T96" fmla="*/ 286 w 349"/>
                <a:gd name="T97" fmla="*/ 124 h 356"/>
                <a:gd name="T98" fmla="*/ 308 w 349"/>
                <a:gd name="T99" fmla="*/ 98 h 356"/>
                <a:gd name="T100" fmla="*/ 328 w 349"/>
                <a:gd name="T101" fmla="*/ 71 h 356"/>
                <a:gd name="T102" fmla="*/ 341 w 349"/>
                <a:gd name="T103" fmla="*/ 47 h 356"/>
                <a:gd name="T104" fmla="*/ 349 w 349"/>
                <a:gd name="T105" fmla="*/ 24 h 356"/>
                <a:gd name="T106" fmla="*/ 348 w 349"/>
                <a:gd name="T107" fmla="*/ 13 h 356"/>
                <a:gd name="T108" fmla="*/ 341 w 349"/>
                <a:gd name="T109" fmla="*/ 5 h 356"/>
                <a:gd name="T110" fmla="*/ 331 w 349"/>
                <a:gd name="T111" fmla="*/ 0 h 356"/>
                <a:gd name="T112" fmla="*/ 317 w 349"/>
                <a:gd name="T113" fmla="*/ 1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9" h="356">
                  <a:moveTo>
                    <a:pt x="317" y="1"/>
                  </a:moveTo>
                  <a:lnTo>
                    <a:pt x="292" y="16"/>
                  </a:lnTo>
                  <a:lnTo>
                    <a:pt x="271" y="31"/>
                  </a:lnTo>
                  <a:lnTo>
                    <a:pt x="251" y="44"/>
                  </a:lnTo>
                  <a:lnTo>
                    <a:pt x="233" y="60"/>
                  </a:lnTo>
                  <a:lnTo>
                    <a:pt x="217" y="76"/>
                  </a:lnTo>
                  <a:lnTo>
                    <a:pt x="199" y="94"/>
                  </a:lnTo>
                  <a:lnTo>
                    <a:pt x="179" y="114"/>
                  </a:lnTo>
                  <a:lnTo>
                    <a:pt x="156" y="138"/>
                  </a:lnTo>
                  <a:lnTo>
                    <a:pt x="145" y="153"/>
                  </a:lnTo>
                  <a:lnTo>
                    <a:pt x="132" y="168"/>
                  </a:lnTo>
                  <a:lnTo>
                    <a:pt x="119" y="184"/>
                  </a:lnTo>
                  <a:lnTo>
                    <a:pt x="107" y="200"/>
                  </a:lnTo>
                  <a:lnTo>
                    <a:pt x="94" y="215"/>
                  </a:lnTo>
                  <a:lnTo>
                    <a:pt x="81" y="232"/>
                  </a:lnTo>
                  <a:lnTo>
                    <a:pt x="70" y="248"/>
                  </a:lnTo>
                  <a:lnTo>
                    <a:pt x="59" y="263"/>
                  </a:lnTo>
                  <a:lnTo>
                    <a:pt x="50" y="271"/>
                  </a:lnTo>
                  <a:lnTo>
                    <a:pt x="42" y="277"/>
                  </a:lnTo>
                  <a:lnTo>
                    <a:pt x="36" y="285"/>
                  </a:lnTo>
                  <a:lnTo>
                    <a:pt x="27" y="292"/>
                  </a:lnTo>
                  <a:lnTo>
                    <a:pt x="21" y="300"/>
                  </a:lnTo>
                  <a:lnTo>
                    <a:pt x="13" y="307"/>
                  </a:lnTo>
                  <a:lnTo>
                    <a:pt x="6" y="315"/>
                  </a:lnTo>
                  <a:lnTo>
                    <a:pt x="0" y="323"/>
                  </a:lnTo>
                  <a:lnTo>
                    <a:pt x="8" y="331"/>
                  </a:lnTo>
                  <a:lnTo>
                    <a:pt x="16" y="339"/>
                  </a:lnTo>
                  <a:lnTo>
                    <a:pt x="26" y="347"/>
                  </a:lnTo>
                  <a:lnTo>
                    <a:pt x="36" y="356"/>
                  </a:lnTo>
                  <a:lnTo>
                    <a:pt x="42" y="347"/>
                  </a:lnTo>
                  <a:lnTo>
                    <a:pt x="50" y="339"/>
                  </a:lnTo>
                  <a:lnTo>
                    <a:pt x="57" y="331"/>
                  </a:lnTo>
                  <a:lnTo>
                    <a:pt x="65" y="325"/>
                  </a:lnTo>
                  <a:lnTo>
                    <a:pt x="72" y="316"/>
                  </a:lnTo>
                  <a:lnTo>
                    <a:pt x="80" y="308"/>
                  </a:lnTo>
                  <a:lnTo>
                    <a:pt x="86" y="302"/>
                  </a:lnTo>
                  <a:lnTo>
                    <a:pt x="94" y="294"/>
                  </a:lnTo>
                  <a:lnTo>
                    <a:pt x="106" y="282"/>
                  </a:lnTo>
                  <a:lnTo>
                    <a:pt x="119" y="272"/>
                  </a:lnTo>
                  <a:lnTo>
                    <a:pt x="130" y="261"/>
                  </a:lnTo>
                  <a:lnTo>
                    <a:pt x="143" y="251"/>
                  </a:lnTo>
                  <a:lnTo>
                    <a:pt x="155" y="241"/>
                  </a:lnTo>
                  <a:lnTo>
                    <a:pt x="166" y="232"/>
                  </a:lnTo>
                  <a:lnTo>
                    <a:pt x="179" y="220"/>
                  </a:lnTo>
                  <a:lnTo>
                    <a:pt x="191" y="210"/>
                  </a:lnTo>
                  <a:lnTo>
                    <a:pt x="212" y="194"/>
                  </a:lnTo>
                  <a:lnTo>
                    <a:pt x="235" y="173"/>
                  </a:lnTo>
                  <a:lnTo>
                    <a:pt x="259" y="148"/>
                  </a:lnTo>
                  <a:lnTo>
                    <a:pt x="286" y="124"/>
                  </a:lnTo>
                  <a:lnTo>
                    <a:pt x="308" y="98"/>
                  </a:lnTo>
                  <a:lnTo>
                    <a:pt x="328" y="71"/>
                  </a:lnTo>
                  <a:lnTo>
                    <a:pt x="341" y="47"/>
                  </a:lnTo>
                  <a:lnTo>
                    <a:pt x="349" y="24"/>
                  </a:lnTo>
                  <a:lnTo>
                    <a:pt x="348" y="13"/>
                  </a:lnTo>
                  <a:lnTo>
                    <a:pt x="341" y="5"/>
                  </a:lnTo>
                  <a:lnTo>
                    <a:pt x="331" y="0"/>
                  </a:lnTo>
                  <a:lnTo>
                    <a:pt x="317" y="1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6" name="Freeform 147"/>
            <p:cNvSpPr>
              <a:spLocks/>
            </p:cNvSpPr>
            <p:nvPr/>
          </p:nvSpPr>
          <p:spPr bwMode="auto">
            <a:xfrm>
              <a:off x="2917826" y="1846263"/>
              <a:ext cx="276225" cy="279400"/>
            </a:xfrm>
            <a:custGeom>
              <a:avLst/>
              <a:gdLst>
                <a:gd name="T0" fmla="*/ 318 w 348"/>
                <a:gd name="T1" fmla="*/ 2 h 351"/>
                <a:gd name="T2" fmla="*/ 294 w 348"/>
                <a:gd name="T3" fmla="*/ 16 h 351"/>
                <a:gd name="T4" fmla="*/ 272 w 348"/>
                <a:gd name="T5" fmla="*/ 31 h 351"/>
                <a:gd name="T6" fmla="*/ 254 w 348"/>
                <a:gd name="T7" fmla="*/ 46 h 351"/>
                <a:gd name="T8" fmla="*/ 237 w 348"/>
                <a:gd name="T9" fmla="*/ 60 h 351"/>
                <a:gd name="T10" fmla="*/ 220 w 348"/>
                <a:gd name="T11" fmla="*/ 77 h 351"/>
                <a:gd name="T12" fmla="*/ 202 w 348"/>
                <a:gd name="T13" fmla="*/ 95 h 351"/>
                <a:gd name="T14" fmla="*/ 183 w 348"/>
                <a:gd name="T15" fmla="*/ 116 h 351"/>
                <a:gd name="T16" fmla="*/ 160 w 348"/>
                <a:gd name="T17" fmla="*/ 139 h 351"/>
                <a:gd name="T18" fmla="*/ 148 w 348"/>
                <a:gd name="T19" fmla="*/ 153 h 351"/>
                <a:gd name="T20" fmla="*/ 135 w 348"/>
                <a:gd name="T21" fmla="*/ 168 h 351"/>
                <a:gd name="T22" fmla="*/ 122 w 348"/>
                <a:gd name="T23" fmla="*/ 184 h 351"/>
                <a:gd name="T24" fmla="*/ 111 w 348"/>
                <a:gd name="T25" fmla="*/ 199 h 351"/>
                <a:gd name="T26" fmla="*/ 98 w 348"/>
                <a:gd name="T27" fmla="*/ 215 h 351"/>
                <a:gd name="T28" fmla="*/ 85 w 348"/>
                <a:gd name="T29" fmla="*/ 232 h 351"/>
                <a:gd name="T30" fmla="*/ 72 w 348"/>
                <a:gd name="T31" fmla="*/ 246 h 351"/>
                <a:gd name="T32" fmla="*/ 60 w 348"/>
                <a:gd name="T33" fmla="*/ 261 h 351"/>
                <a:gd name="T34" fmla="*/ 52 w 348"/>
                <a:gd name="T35" fmla="*/ 269 h 351"/>
                <a:gd name="T36" fmla="*/ 45 w 348"/>
                <a:gd name="T37" fmla="*/ 276 h 351"/>
                <a:gd name="T38" fmla="*/ 37 w 348"/>
                <a:gd name="T39" fmla="*/ 284 h 351"/>
                <a:gd name="T40" fmla="*/ 31 w 348"/>
                <a:gd name="T41" fmla="*/ 291 h 351"/>
                <a:gd name="T42" fmla="*/ 23 w 348"/>
                <a:gd name="T43" fmla="*/ 299 h 351"/>
                <a:gd name="T44" fmla="*/ 16 w 348"/>
                <a:gd name="T45" fmla="*/ 307 h 351"/>
                <a:gd name="T46" fmla="*/ 8 w 348"/>
                <a:gd name="T47" fmla="*/ 313 h 351"/>
                <a:gd name="T48" fmla="*/ 0 w 348"/>
                <a:gd name="T49" fmla="*/ 322 h 351"/>
                <a:gd name="T50" fmla="*/ 8 w 348"/>
                <a:gd name="T51" fmla="*/ 328 h 351"/>
                <a:gd name="T52" fmla="*/ 16 w 348"/>
                <a:gd name="T53" fmla="*/ 336 h 351"/>
                <a:gd name="T54" fmla="*/ 24 w 348"/>
                <a:gd name="T55" fmla="*/ 343 h 351"/>
                <a:gd name="T56" fmla="*/ 32 w 348"/>
                <a:gd name="T57" fmla="*/ 351 h 351"/>
                <a:gd name="T58" fmla="*/ 41 w 348"/>
                <a:gd name="T59" fmla="*/ 343 h 351"/>
                <a:gd name="T60" fmla="*/ 47 w 348"/>
                <a:gd name="T61" fmla="*/ 335 h 351"/>
                <a:gd name="T62" fmla="*/ 55 w 348"/>
                <a:gd name="T63" fmla="*/ 326 h 351"/>
                <a:gd name="T64" fmla="*/ 63 w 348"/>
                <a:gd name="T65" fmla="*/ 320 h 351"/>
                <a:gd name="T66" fmla="*/ 70 w 348"/>
                <a:gd name="T67" fmla="*/ 312 h 351"/>
                <a:gd name="T68" fmla="*/ 78 w 348"/>
                <a:gd name="T69" fmla="*/ 304 h 351"/>
                <a:gd name="T70" fmla="*/ 85 w 348"/>
                <a:gd name="T71" fmla="*/ 297 h 351"/>
                <a:gd name="T72" fmla="*/ 93 w 348"/>
                <a:gd name="T73" fmla="*/ 289 h 351"/>
                <a:gd name="T74" fmla="*/ 104 w 348"/>
                <a:gd name="T75" fmla="*/ 279 h 351"/>
                <a:gd name="T76" fmla="*/ 116 w 348"/>
                <a:gd name="T77" fmla="*/ 268 h 351"/>
                <a:gd name="T78" fmla="*/ 129 w 348"/>
                <a:gd name="T79" fmla="*/ 256 h 351"/>
                <a:gd name="T80" fmla="*/ 140 w 348"/>
                <a:gd name="T81" fmla="*/ 246 h 351"/>
                <a:gd name="T82" fmla="*/ 152 w 348"/>
                <a:gd name="T83" fmla="*/ 235 h 351"/>
                <a:gd name="T84" fmla="*/ 165 w 348"/>
                <a:gd name="T85" fmla="*/ 224 h 351"/>
                <a:gd name="T86" fmla="*/ 176 w 348"/>
                <a:gd name="T87" fmla="*/ 214 h 351"/>
                <a:gd name="T88" fmla="*/ 188 w 348"/>
                <a:gd name="T89" fmla="*/ 204 h 351"/>
                <a:gd name="T90" fmla="*/ 207 w 348"/>
                <a:gd name="T91" fmla="*/ 186 h 351"/>
                <a:gd name="T92" fmla="*/ 232 w 348"/>
                <a:gd name="T93" fmla="*/ 165 h 351"/>
                <a:gd name="T94" fmla="*/ 256 w 348"/>
                <a:gd name="T95" fmla="*/ 142 h 351"/>
                <a:gd name="T96" fmla="*/ 281 w 348"/>
                <a:gd name="T97" fmla="*/ 117 h 351"/>
                <a:gd name="T98" fmla="*/ 303 w 348"/>
                <a:gd name="T99" fmla="*/ 91 h 351"/>
                <a:gd name="T100" fmla="*/ 323 w 348"/>
                <a:gd name="T101" fmla="*/ 65 h 351"/>
                <a:gd name="T102" fmla="*/ 338 w 348"/>
                <a:gd name="T103" fmla="*/ 42 h 351"/>
                <a:gd name="T104" fmla="*/ 348 w 348"/>
                <a:gd name="T105" fmla="*/ 21 h 351"/>
                <a:gd name="T106" fmla="*/ 346 w 348"/>
                <a:gd name="T107" fmla="*/ 11 h 351"/>
                <a:gd name="T108" fmla="*/ 341 w 348"/>
                <a:gd name="T109" fmla="*/ 3 h 351"/>
                <a:gd name="T110" fmla="*/ 331 w 348"/>
                <a:gd name="T111" fmla="*/ 0 h 351"/>
                <a:gd name="T112" fmla="*/ 318 w 348"/>
                <a:gd name="T113" fmla="*/ 2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8" h="351">
                  <a:moveTo>
                    <a:pt x="318" y="2"/>
                  </a:moveTo>
                  <a:lnTo>
                    <a:pt x="294" y="16"/>
                  </a:lnTo>
                  <a:lnTo>
                    <a:pt x="272" y="31"/>
                  </a:lnTo>
                  <a:lnTo>
                    <a:pt x="254" y="46"/>
                  </a:lnTo>
                  <a:lnTo>
                    <a:pt x="237" y="60"/>
                  </a:lnTo>
                  <a:lnTo>
                    <a:pt x="220" y="77"/>
                  </a:lnTo>
                  <a:lnTo>
                    <a:pt x="202" y="95"/>
                  </a:lnTo>
                  <a:lnTo>
                    <a:pt x="183" y="116"/>
                  </a:lnTo>
                  <a:lnTo>
                    <a:pt x="160" y="139"/>
                  </a:lnTo>
                  <a:lnTo>
                    <a:pt x="148" y="153"/>
                  </a:lnTo>
                  <a:lnTo>
                    <a:pt x="135" y="168"/>
                  </a:lnTo>
                  <a:lnTo>
                    <a:pt x="122" y="184"/>
                  </a:lnTo>
                  <a:lnTo>
                    <a:pt x="111" y="199"/>
                  </a:lnTo>
                  <a:lnTo>
                    <a:pt x="98" y="215"/>
                  </a:lnTo>
                  <a:lnTo>
                    <a:pt x="85" y="232"/>
                  </a:lnTo>
                  <a:lnTo>
                    <a:pt x="72" y="246"/>
                  </a:lnTo>
                  <a:lnTo>
                    <a:pt x="60" y="261"/>
                  </a:lnTo>
                  <a:lnTo>
                    <a:pt x="52" y="269"/>
                  </a:lnTo>
                  <a:lnTo>
                    <a:pt x="45" y="276"/>
                  </a:lnTo>
                  <a:lnTo>
                    <a:pt x="37" y="284"/>
                  </a:lnTo>
                  <a:lnTo>
                    <a:pt x="31" y="291"/>
                  </a:lnTo>
                  <a:lnTo>
                    <a:pt x="23" y="299"/>
                  </a:lnTo>
                  <a:lnTo>
                    <a:pt x="16" y="307"/>
                  </a:lnTo>
                  <a:lnTo>
                    <a:pt x="8" y="313"/>
                  </a:lnTo>
                  <a:lnTo>
                    <a:pt x="0" y="322"/>
                  </a:lnTo>
                  <a:lnTo>
                    <a:pt x="8" y="328"/>
                  </a:lnTo>
                  <a:lnTo>
                    <a:pt x="16" y="336"/>
                  </a:lnTo>
                  <a:lnTo>
                    <a:pt x="24" y="343"/>
                  </a:lnTo>
                  <a:lnTo>
                    <a:pt x="32" y="351"/>
                  </a:lnTo>
                  <a:lnTo>
                    <a:pt x="41" y="343"/>
                  </a:lnTo>
                  <a:lnTo>
                    <a:pt x="47" y="335"/>
                  </a:lnTo>
                  <a:lnTo>
                    <a:pt x="55" y="326"/>
                  </a:lnTo>
                  <a:lnTo>
                    <a:pt x="63" y="320"/>
                  </a:lnTo>
                  <a:lnTo>
                    <a:pt x="70" y="312"/>
                  </a:lnTo>
                  <a:lnTo>
                    <a:pt x="78" y="304"/>
                  </a:lnTo>
                  <a:lnTo>
                    <a:pt x="85" y="297"/>
                  </a:lnTo>
                  <a:lnTo>
                    <a:pt x="93" y="289"/>
                  </a:lnTo>
                  <a:lnTo>
                    <a:pt x="104" y="279"/>
                  </a:lnTo>
                  <a:lnTo>
                    <a:pt x="116" y="268"/>
                  </a:lnTo>
                  <a:lnTo>
                    <a:pt x="129" y="256"/>
                  </a:lnTo>
                  <a:lnTo>
                    <a:pt x="140" y="246"/>
                  </a:lnTo>
                  <a:lnTo>
                    <a:pt x="152" y="235"/>
                  </a:lnTo>
                  <a:lnTo>
                    <a:pt x="165" y="224"/>
                  </a:lnTo>
                  <a:lnTo>
                    <a:pt x="176" y="214"/>
                  </a:lnTo>
                  <a:lnTo>
                    <a:pt x="188" y="204"/>
                  </a:lnTo>
                  <a:lnTo>
                    <a:pt x="207" y="186"/>
                  </a:lnTo>
                  <a:lnTo>
                    <a:pt x="232" y="165"/>
                  </a:lnTo>
                  <a:lnTo>
                    <a:pt x="256" y="142"/>
                  </a:lnTo>
                  <a:lnTo>
                    <a:pt x="281" y="117"/>
                  </a:lnTo>
                  <a:lnTo>
                    <a:pt x="303" y="91"/>
                  </a:lnTo>
                  <a:lnTo>
                    <a:pt x="323" y="65"/>
                  </a:lnTo>
                  <a:lnTo>
                    <a:pt x="338" y="42"/>
                  </a:lnTo>
                  <a:lnTo>
                    <a:pt x="348" y="21"/>
                  </a:lnTo>
                  <a:lnTo>
                    <a:pt x="346" y="11"/>
                  </a:lnTo>
                  <a:lnTo>
                    <a:pt x="341" y="3"/>
                  </a:lnTo>
                  <a:lnTo>
                    <a:pt x="331" y="0"/>
                  </a:lnTo>
                  <a:lnTo>
                    <a:pt x="318" y="2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7" name="Freeform 148"/>
            <p:cNvSpPr>
              <a:spLocks/>
            </p:cNvSpPr>
            <p:nvPr/>
          </p:nvSpPr>
          <p:spPr bwMode="auto">
            <a:xfrm>
              <a:off x="2919413" y="1847850"/>
              <a:ext cx="271463" cy="276225"/>
            </a:xfrm>
            <a:custGeom>
              <a:avLst/>
              <a:gdLst>
                <a:gd name="T0" fmla="*/ 315 w 341"/>
                <a:gd name="T1" fmla="*/ 3 h 347"/>
                <a:gd name="T2" fmla="*/ 292 w 341"/>
                <a:gd name="T3" fmla="*/ 19 h 347"/>
                <a:gd name="T4" fmla="*/ 271 w 341"/>
                <a:gd name="T5" fmla="*/ 34 h 347"/>
                <a:gd name="T6" fmla="*/ 253 w 341"/>
                <a:gd name="T7" fmla="*/ 49 h 347"/>
                <a:gd name="T8" fmla="*/ 237 w 341"/>
                <a:gd name="T9" fmla="*/ 63 h 347"/>
                <a:gd name="T10" fmla="*/ 220 w 341"/>
                <a:gd name="T11" fmla="*/ 80 h 347"/>
                <a:gd name="T12" fmla="*/ 202 w 341"/>
                <a:gd name="T13" fmla="*/ 98 h 347"/>
                <a:gd name="T14" fmla="*/ 185 w 341"/>
                <a:gd name="T15" fmla="*/ 119 h 347"/>
                <a:gd name="T16" fmla="*/ 162 w 341"/>
                <a:gd name="T17" fmla="*/ 142 h 347"/>
                <a:gd name="T18" fmla="*/ 149 w 341"/>
                <a:gd name="T19" fmla="*/ 156 h 347"/>
                <a:gd name="T20" fmla="*/ 137 w 341"/>
                <a:gd name="T21" fmla="*/ 171 h 347"/>
                <a:gd name="T22" fmla="*/ 124 w 341"/>
                <a:gd name="T23" fmla="*/ 186 h 347"/>
                <a:gd name="T24" fmla="*/ 111 w 341"/>
                <a:gd name="T25" fmla="*/ 202 h 347"/>
                <a:gd name="T26" fmla="*/ 98 w 341"/>
                <a:gd name="T27" fmla="*/ 217 h 347"/>
                <a:gd name="T28" fmla="*/ 85 w 341"/>
                <a:gd name="T29" fmla="*/ 233 h 347"/>
                <a:gd name="T30" fmla="*/ 72 w 341"/>
                <a:gd name="T31" fmla="*/ 248 h 347"/>
                <a:gd name="T32" fmla="*/ 60 w 341"/>
                <a:gd name="T33" fmla="*/ 262 h 347"/>
                <a:gd name="T34" fmla="*/ 52 w 341"/>
                <a:gd name="T35" fmla="*/ 271 h 347"/>
                <a:gd name="T36" fmla="*/ 46 w 341"/>
                <a:gd name="T37" fmla="*/ 277 h 347"/>
                <a:gd name="T38" fmla="*/ 38 w 341"/>
                <a:gd name="T39" fmla="*/ 285 h 347"/>
                <a:gd name="T40" fmla="*/ 31 w 341"/>
                <a:gd name="T41" fmla="*/ 292 h 347"/>
                <a:gd name="T42" fmla="*/ 23 w 341"/>
                <a:gd name="T43" fmla="*/ 300 h 347"/>
                <a:gd name="T44" fmla="*/ 15 w 341"/>
                <a:gd name="T45" fmla="*/ 308 h 347"/>
                <a:gd name="T46" fmla="*/ 8 w 341"/>
                <a:gd name="T47" fmla="*/ 315 h 347"/>
                <a:gd name="T48" fmla="*/ 0 w 341"/>
                <a:gd name="T49" fmla="*/ 323 h 347"/>
                <a:gd name="T50" fmla="*/ 7 w 341"/>
                <a:gd name="T51" fmla="*/ 328 h 347"/>
                <a:gd name="T52" fmla="*/ 15 w 341"/>
                <a:gd name="T53" fmla="*/ 334 h 347"/>
                <a:gd name="T54" fmla="*/ 21 w 341"/>
                <a:gd name="T55" fmla="*/ 341 h 347"/>
                <a:gd name="T56" fmla="*/ 28 w 341"/>
                <a:gd name="T57" fmla="*/ 347 h 347"/>
                <a:gd name="T58" fmla="*/ 36 w 341"/>
                <a:gd name="T59" fmla="*/ 339 h 347"/>
                <a:gd name="T60" fmla="*/ 42 w 341"/>
                <a:gd name="T61" fmla="*/ 331 h 347"/>
                <a:gd name="T62" fmla="*/ 51 w 341"/>
                <a:gd name="T63" fmla="*/ 323 h 347"/>
                <a:gd name="T64" fmla="*/ 59 w 341"/>
                <a:gd name="T65" fmla="*/ 315 h 347"/>
                <a:gd name="T66" fmla="*/ 65 w 341"/>
                <a:gd name="T67" fmla="*/ 308 h 347"/>
                <a:gd name="T68" fmla="*/ 73 w 341"/>
                <a:gd name="T69" fmla="*/ 300 h 347"/>
                <a:gd name="T70" fmla="*/ 80 w 341"/>
                <a:gd name="T71" fmla="*/ 292 h 347"/>
                <a:gd name="T72" fmla="*/ 88 w 341"/>
                <a:gd name="T73" fmla="*/ 284 h 347"/>
                <a:gd name="T74" fmla="*/ 100 w 341"/>
                <a:gd name="T75" fmla="*/ 274 h 347"/>
                <a:gd name="T76" fmla="*/ 111 w 341"/>
                <a:gd name="T77" fmla="*/ 262 h 347"/>
                <a:gd name="T78" fmla="*/ 122 w 341"/>
                <a:gd name="T79" fmla="*/ 253 h 347"/>
                <a:gd name="T80" fmla="*/ 136 w 341"/>
                <a:gd name="T81" fmla="*/ 241 h 347"/>
                <a:gd name="T82" fmla="*/ 147 w 341"/>
                <a:gd name="T83" fmla="*/ 231 h 347"/>
                <a:gd name="T84" fmla="*/ 158 w 341"/>
                <a:gd name="T85" fmla="*/ 220 h 347"/>
                <a:gd name="T86" fmla="*/ 171 w 341"/>
                <a:gd name="T87" fmla="*/ 210 h 347"/>
                <a:gd name="T88" fmla="*/ 183 w 341"/>
                <a:gd name="T89" fmla="*/ 200 h 347"/>
                <a:gd name="T90" fmla="*/ 202 w 341"/>
                <a:gd name="T91" fmla="*/ 182 h 347"/>
                <a:gd name="T92" fmla="*/ 225 w 341"/>
                <a:gd name="T93" fmla="*/ 161 h 347"/>
                <a:gd name="T94" fmla="*/ 250 w 341"/>
                <a:gd name="T95" fmla="*/ 137 h 347"/>
                <a:gd name="T96" fmla="*/ 274 w 341"/>
                <a:gd name="T97" fmla="*/ 112 h 347"/>
                <a:gd name="T98" fmla="*/ 297 w 341"/>
                <a:gd name="T99" fmla="*/ 86 h 347"/>
                <a:gd name="T100" fmla="*/ 317 w 341"/>
                <a:gd name="T101" fmla="*/ 62 h 347"/>
                <a:gd name="T102" fmla="*/ 332 w 341"/>
                <a:gd name="T103" fmla="*/ 39 h 347"/>
                <a:gd name="T104" fmla="*/ 341 w 341"/>
                <a:gd name="T105" fmla="*/ 19 h 347"/>
                <a:gd name="T106" fmla="*/ 341 w 341"/>
                <a:gd name="T107" fmla="*/ 9 h 347"/>
                <a:gd name="T108" fmla="*/ 336 w 341"/>
                <a:gd name="T109" fmla="*/ 3 h 347"/>
                <a:gd name="T110" fmla="*/ 328 w 341"/>
                <a:gd name="T111" fmla="*/ 0 h 347"/>
                <a:gd name="T112" fmla="*/ 315 w 341"/>
                <a:gd name="T113" fmla="*/ 3 h 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1" h="347">
                  <a:moveTo>
                    <a:pt x="315" y="3"/>
                  </a:moveTo>
                  <a:lnTo>
                    <a:pt x="292" y="19"/>
                  </a:lnTo>
                  <a:lnTo>
                    <a:pt x="271" y="34"/>
                  </a:lnTo>
                  <a:lnTo>
                    <a:pt x="253" y="49"/>
                  </a:lnTo>
                  <a:lnTo>
                    <a:pt x="237" y="63"/>
                  </a:lnTo>
                  <a:lnTo>
                    <a:pt x="220" y="80"/>
                  </a:lnTo>
                  <a:lnTo>
                    <a:pt x="202" y="98"/>
                  </a:lnTo>
                  <a:lnTo>
                    <a:pt x="185" y="119"/>
                  </a:lnTo>
                  <a:lnTo>
                    <a:pt x="162" y="142"/>
                  </a:lnTo>
                  <a:lnTo>
                    <a:pt x="149" y="156"/>
                  </a:lnTo>
                  <a:lnTo>
                    <a:pt x="137" y="171"/>
                  </a:lnTo>
                  <a:lnTo>
                    <a:pt x="124" y="186"/>
                  </a:lnTo>
                  <a:lnTo>
                    <a:pt x="111" y="202"/>
                  </a:lnTo>
                  <a:lnTo>
                    <a:pt x="98" y="217"/>
                  </a:lnTo>
                  <a:lnTo>
                    <a:pt x="85" y="233"/>
                  </a:lnTo>
                  <a:lnTo>
                    <a:pt x="72" y="248"/>
                  </a:lnTo>
                  <a:lnTo>
                    <a:pt x="60" y="262"/>
                  </a:lnTo>
                  <a:lnTo>
                    <a:pt x="52" y="271"/>
                  </a:lnTo>
                  <a:lnTo>
                    <a:pt x="46" y="277"/>
                  </a:lnTo>
                  <a:lnTo>
                    <a:pt x="38" y="285"/>
                  </a:lnTo>
                  <a:lnTo>
                    <a:pt x="31" y="292"/>
                  </a:lnTo>
                  <a:lnTo>
                    <a:pt x="23" y="300"/>
                  </a:lnTo>
                  <a:lnTo>
                    <a:pt x="15" y="308"/>
                  </a:lnTo>
                  <a:lnTo>
                    <a:pt x="8" y="315"/>
                  </a:lnTo>
                  <a:lnTo>
                    <a:pt x="0" y="323"/>
                  </a:lnTo>
                  <a:lnTo>
                    <a:pt x="7" y="328"/>
                  </a:lnTo>
                  <a:lnTo>
                    <a:pt x="15" y="334"/>
                  </a:lnTo>
                  <a:lnTo>
                    <a:pt x="21" y="341"/>
                  </a:lnTo>
                  <a:lnTo>
                    <a:pt x="28" y="347"/>
                  </a:lnTo>
                  <a:lnTo>
                    <a:pt x="36" y="339"/>
                  </a:lnTo>
                  <a:lnTo>
                    <a:pt x="42" y="331"/>
                  </a:lnTo>
                  <a:lnTo>
                    <a:pt x="51" y="323"/>
                  </a:lnTo>
                  <a:lnTo>
                    <a:pt x="59" y="315"/>
                  </a:lnTo>
                  <a:lnTo>
                    <a:pt x="65" y="308"/>
                  </a:lnTo>
                  <a:lnTo>
                    <a:pt x="73" y="300"/>
                  </a:lnTo>
                  <a:lnTo>
                    <a:pt x="80" y="292"/>
                  </a:lnTo>
                  <a:lnTo>
                    <a:pt x="88" y="284"/>
                  </a:lnTo>
                  <a:lnTo>
                    <a:pt x="100" y="274"/>
                  </a:lnTo>
                  <a:lnTo>
                    <a:pt x="111" y="262"/>
                  </a:lnTo>
                  <a:lnTo>
                    <a:pt x="122" y="253"/>
                  </a:lnTo>
                  <a:lnTo>
                    <a:pt x="136" y="241"/>
                  </a:lnTo>
                  <a:lnTo>
                    <a:pt x="147" y="231"/>
                  </a:lnTo>
                  <a:lnTo>
                    <a:pt x="158" y="220"/>
                  </a:lnTo>
                  <a:lnTo>
                    <a:pt x="171" y="210"/>
                  </a:lnTo>
                  <a:lnTo>
                    <a:pt x="183" y="200"/>
                  </a:lnTo>
                  <a:lnTo>
                    <a:pt x="202" y="182"/>
                  </a:lnTo>
                  <a:lnTo>
                    <a:pt x="225" y="161"/>
                  </a:lnTo>
                  <a:lnTo>
                    <a:pt x="250" y="137"/>
                  </a:lnTo>
                  <a:lnTo>
                    <a:pt x="274" y="112"/>
                  </a:lnTo>
                  <a:lnTo>
                    <a:pt x="297" y="86"/>
                  </a:lnTo>
                  <a:lnTo>
                    <a:pt x="317" y="62"/>
                  </a:lnTo>
                  <a:lnTo>
                    <a:pt x="332" y="39"/>
                  </a:lnTo>
                  <a:lnTo>
                    <a:pt x="341" y="19"/>
                  </a:lnTo>
                  <a:lnTo>
                    <a:pt x="341" y="9"/>
                  </a:lnTo>
                  <a:lnTo>
                    <a:pt x="336" y="3"/>
                  </a:lnTo>
                  <a:lnTo>
                    <a:pt x="328" y="0"/>
                  </a:lnTo>
                  <a:lnTo>
                    <a:pt x="315" y="3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8" name="Freeform 149"/>
            <p:cNvSpPr>
              <a:spLocks/>
            </p:cNvSpPr>
            <p:nvPr/>
          </p:nvSpPr>
          <p:spPr bwMode="auto">
            <a:xfrm>
              <a:off x="2922588" y="1851025"/>
              <a:ext cx="266700" cy="271463"/>
            </a:xfrm>
            <a:custGeom>
              <a:avLst/>
              <a:gdLst>
                <a:gd name="T0" fmla="*/ 312 w 337"/>
                <a:gd name="T1" fmla="*/ 3 h 341"/>
                <a:gd name="T2" fmla="*/ 289 w 337"/>
                <a:gd name="T3" fmla="*/ 19 h 341"/>
                <a:gd name="T4" fmla="*/ 270 w 337"/>
                <a:gd name="T5" fmla="*/ 34 h 341"/>
                <a:gd name="T6" fmla="*/ 253 w 337"/>
                <a:gd name="T7" fmla="*/ 49 h 341"/>
                <a:gd name="T8" fmla="*/ 237 w 337"/>
                <a:gd name="T9" fmla="*/ 65 h 341"/>
                <a:gd name="T10" fmla="*/ 221 w 337"/>
                <a:gd name="T11" fmla="*/ 80 h 341"/>
                <a:gd name="T12" fmla="*/ 204 w 337"/>
                <a:gd name="T13" fmla="*/ 98 h 341"/>
                <a:gd name="T14" fmla="*/ 185 w 337"/>
                <a:gd name="T15" fmla="*/ 119 h 341"/>
                <a:gd name="T16" fmla="*/ 164 w 337"/>
                <a:gd name="T17" fmla="*/ 142 h 341"/>
                <a:gd name="T18" fmla="*/ 150 w 337"/>
                <a:gd name="T19" fmla="*/ 157 h 341"/>
                <a:gd name="T20" fmla="*/ 137 w 337"/>
                <a:gd name="T21" fmla="*/ 171 h 341"/>
                <a:gd name="T22" fmla="*/ 124 w 337"/>
                <a:gd name="T23" fmla="*/ 186 h 341"/>
                <a:gd name="T24" fmla="*/ 111 w 337"/>
                <a:gd name="T25" fmla="*/ 201 h 341"/>
                <a:gd name="T26" fmla="*/ 98 w 337"/>
                <a:gd name="T27" fmla="*/ 217 h 341"/>
                <a:gd name="T28" fmla="*/ 84 w 337"/>
                <a:gd name="T29" fmla="*/ 232 h 341"/>
                <a:gd name="T30" fmla="*/ 72 w 337"/>
                <a:gd name="T31" fmla="*/ 246 h 341"/>
                <a:gd name="T32" fmla="*/ 59 w 337"/>
                <a:gd name="T33" fmla="*/ 261 h 341"/>
                <a:gd name="T34" fmla="*/ 53 w 337"/>
                <a:gd name="T35" fmla="*/ 269 h 341"/>
                <a:gd name="T36" fmla="*/ 44 w 337"/>
                <a:gd name="T37" fmla="*/ 277 h 341"/>
                <a:gd name="T38" fmla="*/ 38 w 337"/>
                <a:gd name="T39" fmla="*/ 284 h 341"/>
                <a:gd name="T40" fmla="*/ 30 w 337"/>
                <a:gd name="T41" fmla="*/ 292 h 341"/>
                <a:gd name="T42" fmla="*/ 23 w 337"/>
                <a:gd name="T43" fmla="*/ 299 h 341"/>
                <a:gd name="T44" fmla="*/ 15 w 337"/>
                <a:gd name="T45" fmla="*/ 307 h 341"/>
                <a:gd name="T46" fmla="*/ 8 w 337"/>
                <a:gd name="T47" fmla="*/ 313 h 341"/>
                <a:gd name="T48" fmla="*/ 0 w 337"/>
                <a:gd name="T49" fmla="*/ 321 h 341"/>
                <a:gd name="T50" fmla="*/ 5 w 337"/>
                <a:gd name="T51" fmla="*/ 326 h 341"/>
                <a:gd name="T52" fmla="*/ 12 w 337"/>
                <a:gd name="T53" fmla="*/ 331 h 341"/>
                <a:gd name="T54" fmla="*/ 17 w 337"/>
                <a:gd name="T55" fmla="*/ 336 h 341"/>
                <a:gd name="T56" fmla="*/ 23 w 337"/>
                <a:gd name="T57" fmla="*/ 341 h 341"/>
                <a:gd name="T58" fmla="*/ 31 w 337"/>
                <a:gd name="T59" fmla="*/ 333 h 341"/>
                <a:gd name="T60" fmla="*/ 38 w 337"/>
                <a:gd name="T61" fmla="*/ 326 h 341"/>
                <a:gd name="T62" fmla="*/ 46 w 337"/>
                <a:gd name="T63" fmla="*/ 318 h 341"/>
                <a:gd name="T64" fmla="*/ 53 w 337"/>
                <a:gd name="T65" fmla="*/ 310 h 341"/>
                <a:gd name="T66" fmla="*/ 61 w 337"/>
                <a:gd name="T67" fmla="*/ 304 h 341"/>
                <a:gd name="T68" fmla="*/ 67 w 337"/>
                <a:gd name="T69" fmla="*/ 295 h 341"/>
                <a:gd name="T70" fmla="*/ 75 w 337"/>
                <a:gd name="T71" fmla="*/ 287 h 341"/>
                <a:gd name="T72" fmla="*/ 82 w 337"/>
                <a:gd name="T73" fmla="*/ 279 h 341"/>
                <a:gd name="T74" fmla="*/ 93 w 337"/>
                <a:gd name="T75" fmla="*/ 269 h 341"/>
                <a:gd name="T76" fmla="*/ 105 w 337"/>
                <a:gd name="T77" fmla="*/ 258 h 341"/>
                <a:gd name="T78" fmla="*/ 118 w 337"/>
                <a:gd name="T79" fmla="*/ 246 h 341"/>
                <a:gd name="T80" fmla="*/ 129 w 337"/>
                <a:gd name="T81" fmla="*/ 237 h 341"/>
                <a:gd name="T82" fmla="*/ 141 w 337"/>
                <a:gd name="T83" fmla="*/ 225 h 341"/>
                <a:gd name="T84" fmla="*/ 154 w 337"/>
                <a:gd name="T85" fmla="*/ 214 h 341"/>
                <a:gd name="T86" fmla="*/ 165 w 337"/>
                <a:gd name="T87" fmla="*/ 204 h 341"/>
                <a:gd name="T88" fmla="*/ 177 w 337"/>
                <a:gd name="T89" fmla="*/ 194 h 341"/>
                <a:gd name="T90" fmla="*/ 196 w 337"/>
                <a:gd name="T91" fmla="*/ 176 h 341"/>
                <a:gd name="T92" fmla="*/ 219 w 337"/>
                <a:gd name="T93" fmla="*/ 155 h 341"/>
                <a:gd name="T94" fmla="*/ 244 w 337"/>
                <a:gd name="T95" fmla="*/ 130 h 341"/>
                <a:gd name="T96" fmla="*/ 266 w 337"/>
                <a:gd name="T97" fmla="*/ 106 h 341"/>
                <a:gd name="T98" fmla="*/ 289 w 337"/>
                <a:gd name="T99" fmla="*/ 81 h 341"/>
                <a:gd name="T100" fmla="*/ 311 w 337"/>
                <a:gd name="T101" fmla="*/ 57 h 341"/>
                <a:gd name="T102" fmla="*/ 327 w 337"/>
                <a:gd name="T103" fmla="*/ 36 h 341"/>
                <a:gd name="T104" fmla="*/ 337 w 337"/>
                <a:gd name="T105" fmla="*/ 16 h 341"/>
                <a:gd name="T106" fmla="*/ 337 w 337"/>
                <a:gd name="T107" fmla="*/ 8 h 341"/>
                <a:gd name="T108" fmla="*/ 333 w 337"/>
                <a:gd name="T109" fmla="*/ 1 h 341"/>
                <a:gd name="T110" fmla="*/ 325 w 337"/>
                <a:gd name="T111" fmla="*/ 0 h 341"/>
                <a:gd name="T112" fmla="*/ 312 w 337"/>
                <a:gd name="T113" fmla="*/ 3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37" h="341">
                  <a:moveTo>
                    <a:pt x="312" y="3"/>
                  </a:moveTo>
                  <a:lnTo>
                    <a:pt x="289" y="19"/>
                  </a:lnTo>
                  <a:lnTo>
                    <a:pt x="270" y="34"/>
                  </a:lnTo>
                  <a:lnTo>
                    <a:pt x="253" y="49"/>
                  </a:lnTo>
                  <a:lnTo>
                    <a:pt x="237" y="65"/>
                  </a:lnTo>
                  <a:lnTo>
                    <a:pt x="221" y="80"/>
                  </a:lnTo>
                  <a:lnTo>
                    <a:pt x="204" y="98"/>
                  </a:lnTo>
                  <a:lnTo>
                    <a:pt x="185" y="119"/>
                  </a:lnTo>
                  <a:lnTo>
                    <a:pt x="164" y="142"/>
                  </a:lnTo>
                  <a:lnTo>
                    <a:pt x="150" y="157"/>
                  </a:lnTo>
                  <a:lnTo>
                    <a:pt x="137" y="171"/>
                  </a:lnTo>
                  <a:lnTo>
                    <a:pt x="124" y="186"/>
                  </a:lnTo>
                  <a:lnTo>
                    <a:pt x="111" y="201"/>
                  </a:lnTo>
                  <a:lnTo>
                    <a:pt x="98" y="217"/>
                  </a:lnTo>
                  <a:lnTo>
                    <a:pt x="84" y="232"/>
                  </a:lnTo>
                  <a:lnTo>
                    <a:pt x="72" y="246"/>
                  </a:lnTo>
                  <a:lnTo>
                    <a:pt x="59" y="261"/>
                  </a:lnTo>
                  <a:lnTo>
                    <a:pt x="53" y="269"/>
                  </a:lnTo>
                  <a:lnTo>
                    <a:pt x="44" y="277"/>
                  </a:lnTo>
                  <a:lnTo>
                    <a:pt x="38" y="284"/>
                  </a:lnTo>
                  <a:lnTo>
                    <a:pt x="30" y="292"/>
                  </a:lnTo>
                  <a:lnTo>
                    <a:pt x="23" y="299"/>
                  </a:lnTo>
                  <a:lnTo>
                    <a:pt x="15" y="307"/>
                  </a:lnTo>
                  <a:lnTo>
                    <a:pt x="8" y="313"/>
                  </a:lnTo>
                  <a:lnTo>
                    <a:pt x="0" y="321"/>
                  </a:lnTo>
                  <a:lnTo>
                    <a:pt x="5" y="326"/>
                  </a:lnTo>
                  <a:lnTo>
                    <a:pt x="12" y="331"/>
                  </a:lnTo>
                  <a:lnTo>
                    <a:pt x="17" y="336"/>
                  </a:lnTo>
                  <a:lnTo>
                    <a:pt x="23" y="341"/>
                  </a:lnTo>
                  <a:lnTo>
                    <a:pt x="31" y="333"/>
                  </a:lnTo>
                  <a:lnTo>
                    <a:pt x="38" y="326"/>
                  </a:lnTo>
                  <a:lnTo>
                    <a:pt x="46" y="318"/>
                  </a:lnTo>
                  <a:lnTo>
                    <a:pt x="53" y="310"/>
                  </a:lnTo>
                  <a:lnTo>
                    <a:pt x="61" y="304"/>
                  </a:lnTo>
                  <a:lnTo>
                    <a:pt x="67" y="295"/>
                  </a:lnTo>
                  <a:lnTo>
                    <a:pt x="75" y="287"/>
                  </a:lnTo>
                  <a:lnTo>
                    <a:pt x="82" y="279"/>
                  </a:lnTo>
                  <a:lnTo>
                    <a:pt x="93" y="269"/>
                  </a:lnTo>
                  <a:lnTo>
                    <a:pt x="105" y="258"/>
                  </a:lnTo>
                  <a:lnTo>
                    <a:pt x="118" y="246"/>
                  </a:lnTo>
                  <a:lnTo>
                    <a:pt x="129" y="237"/>
                  </a:lnTo>
                  <a:lnTo>
                    <a:pt x="141" y="225"/>
                  </a:lnTo>
                  <a:lnTo>
                    <a:pt x="154" y="214"/>
                  </a:lnTo>
                  <a:lnTo>
                    <a:pt x="165" y="204"/>
                  </a:lnTo>
                  <a:lnTo>
                    <a:pt x="177" y="194"/>
                  </a:lnTo>
                  <a:lnTo>
                    <a:pt x="196" y="176"/>
                  </a:lnTo>
                  <a:lnTo>
                    <a:pt x="219" y="155"/>
                  </a:lnTo>
                  <a:lnTo>
                    <a:pt x="244" y="130"/>
                  </a:lnTo>
                  <a:lnTo>
                    <a:pt x="266" y="106"/>
                  </a:lnTo>
                  <a:lnTo>
                    <a:pt x="289" y="81"/>
                  </a:lnTo>
                  <a:lnTo>
                    <a:pt x="311" y="57"/>
                  </a:lnTo>
                  <a:lnTo>
                    <a:pt x="327" y="36"/>
                  </a:lnTo>
                  <a:lnTo>
                    <a:pt x="337" y="16"/>
                  </a:lnTo>
                  <a:lnTo>
                    <a:pt x="337" y="8"/>
                  </a:lnTo>
                  <a:lnTo>
                    <a:pt x="333" y="1"/>
                  </a:lnTo>
                  <a:lnTo>
                    <a:pt x="325" y="0"/>
                  </a:lnTo>
                  <a:lnTo>
                    <a:pt x="312" y="3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9" name="Freeform 150"/>
            <p:cNvSpPr>
              <a:spLocks/>
            </p:cNvSpPr>
            <p:nvPr/>
          </p:nvSpPr>
          <p:spPr bwMode="auto">
            <a:xfrm>
              <a:off x="2924176" y="1854200"/>
              <a:ext cx="263525" cy="266700"/>
            </a:xfrm>
            <a:custGeom>
              <a:avLst/>
              <a:gdLst>
                <a:gd name="T0" fmla="*/ 312 w 331"/>
                <a:gd name="T1" fmla="*/ 3 h 336"/>
                <a:gd name="T2" fmla="*/ 291 w 331"/>
                <a:gd name="T3" fmla="*/ 21 h 336"/>
                <a:gd name="T4" fmla="*/ 271 w 331"/>
                <a:gd name="T5" fmla="*/ 36 h 336"/>
                <a:gd name="T6" fmla="*/ 255 w 331"/>
                <a:gd name="T7" fmla="*/ 52 h 336"/>
                <a:gd name="T8" fmla="*/ 238 w 331"/>
                <a:gd name="T9" fmla="*/ 67 h 336"/>
                <a:gd name="T10" fmla="*/ 224 w 331"/>
                <a:gd name="T11" fmla="*/ 83 h 336"/>
                <a:gd name="T12" fmla="*/ 206 w 331"/>
                <a:gd name="T13" fmla="*/ 100 h 336"/>
                <a:gd name="T14" fmla="*/ 188 w 331"/>
                <a:gd name="T15" fmla="*/ 121 h 336"/>
                <a:gd name="T16" fmla="*/ 165 w 331"/>
                <a:gd name="T17" fmla="*/ 144 h 336"/>
                <a:gd name="T18" fmla="*/ 152 w 331"/>
                <a:gd name="T19" fmla="*/ 157 h 336"/>
                <a:gd name="T20" fmla="*/ 139 w 331"/>
                <a:gd name="T21" fmla="*/ 172 h 336"/>
                <a:gd name="T22" fmla="*/ 126 w 331"/>
                <a:gd name="T23" fmla="*/ 186 h 336"/>
                <a:gd name="T24" fmla="*/ 111 w 331"/>
                <a:gd name="T25" fmla="*/ 201 h 336"/>
                <a:gd name="T26" fmla="*/ 98 w 331"/>
                <a:gd name="T27" fmla="*/ 216 h 336"/>
                <a:gd name="T28" fmla="*/ 85 w 331"/>
                <a:gd name="T29" fmla="*/ 230 h 336"/>
                <a:gd name="T30" fmla="*/ 70 w 331"/>
                <a:gd name="T31" fmla="*/ 247 h 336"/>
                <a:gd name="T32" fmla="*/ 57 w 331"/>
                <a:gd name="T33" fmla="*/ 261 h 336"/>
                <a:gd name="T34" fmla="*/ 0 w 331"/>
                <a:gd name="T35" fmla="*/ 322 h 336"/>
                <a:gd name="T36" fmla="*/ 19 w 331"/>
                <a:gd name="T37" fmla="*/ 336 h 336"/>
                <a:gd name="T38" fmla="*/ 78 w 331"/>
                <a:gd name="T39" fmla="*/ 274 h 336"/>
                <a:gd name="T40" fmla="*/ 171 w 331"/>
                <a:gd name="T41" fmla="*/ 188 h 336"/>
                <a:gd name="T42" fmla="*/ 191 w 331"/>
                <a:gd name="T43" fmla="*/ 170 h 336"/>
                <a:gd name="T44" fmla="*/ 214 w 331"/>
                <a:gd name="T45" fmla="*/ 149 h 336"/>
                <a:gd name="T46" fmla="*/ 237 w 331"/>
                <a:gd name="T47" fmla="*/ 126 h 336"/>
                <a:gd name="T48" fmla="*/ 261 w 331"/>
                <a:gd name="T49" fmla="*/ 101 h 336"/>
                <a:gd name="T50" fmla="*/ 284 w 331"/>
                <a:gd name="T51" fmla="*/ 77 h 336"/>
                <a:gd name="T52" fmla="*/ 304 w 331"/>
                <a:gd name="T53" fmla="*/ 52 h 336"/>
                <a:gd name="T54" fmla="*/ 320 w 331"/>
                <a:gd name="T55" fmla="*/ 31 h 336"/>
                <a:gd name="T56" fmla="*/ 331 w 331"/>
                <a:gd name="T57" fmla="*/ 13 h 336"/>
                <a:gd name="T58" fmla="*/ 331 w 331"/>
                <a:gd name="T59" fmla="*/ 7 h 336"/>
                <a:gd name="T60" fmla="*/ 330 w 331"/>
                <a:gd name="T61" fmla="*/ 0 h 336"/>
                <a:gd name="T62" fmla="*/ 322 w 331"/>
                <a:gd name="T63" fmla="*/ 0 h 336"/>
                <a:gd name="T64" fmla="*/ 312 w 331"/>
                <a:gd name="T65" fmla="*/ 3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1" h="336">
                  <a:moveTo>
                    <a:pt x="312" y="3"/>
                  </a:moveTo>
                  <a:lnTo>
                    <a:pt x="291" y="21"/>
                  </a:lnTo>
                  <a:lnTo>
                    <a:pt x="271" y="36"/>
                  </a:lnTo>
                  <a:lnTo>
                    <a:pt x="255" y="52"/>
                  </a:lnTo>
                  <a:lnTo>
                    <a:pt x="238" y="67"/>
                  </a:lnTo>
                  <a:lnTo>
                    <a:pt x="224" y="83"/>
                  </a:lnTo>
                  <a:lnTo>
                    <a:pt x="206" y="100"/>
                  </a:lnTo>
                  <a:lnTo>
                    <a:pt x="188" y="121"/>
                  </a:lnTo>
                  <a:lnTo>
                    <a:pt x="165" y="144"/>
                  </a:lnTo>
                  <a:lnTo>
                    <a:pt x="152" y="157"/>
                  </a:lnTo>
                  <a:lnTo>
                    <a:pt x="139" y="172"/>
                  </a:lnTo>
                  <a:lnTo>
                    <a:pt x="126" y="186"/>
                  </a:lnTo>
                  <a:lnTo>
                    <a:pt x="111" y="201"/>
                  </a:lnTo>
                  <a:lnTo>
                    <a:pt x="98" y="216"/>
                  </a:lnTo>
                  <a:lnTo>
                    <a:pt x="85" y="230"/>
                  </a:lnTo>
                  <a:lnTo>
                    <a:pt x="70" y="247"/>
                  </a:lnTo>
                  <a:lnTo>
                    <a:pt x="57" y="261"/>
                  </a:lnTo>
                  <a:lnTo>
                    <a:pt x="0" y="322"/>
                  </a:lnTo>
                  <a:lnTo>
                    <a:pt x="19" y="336"/>
                  </a:lnTo>
                  <a:lnTo>
                    <a:pt x="78" y="274"/>
                  </a:lnTo>
                  <a:lnTo>
                    <a:pt x="171" y="188"/>
                  </a:lnTo>
                  <a:lnTo>
                    <a:pt x="191" y="170"/>
                  </a:lnTo>
                  <a:lnTo>
                    <a:pt x="214" y="149"/>
                  </a:lnTo>
                  <a:lnTo>
                    <a:pt x="237" y="126"/>
                  </a:lnTo>
                  <a:lnTo>
                    <a:pt x="261" y="101"/>
                  </a:lnTo>
                  <a:lnTo>
                    <a:pt x="284" y="77"/>
                  </a:lnTo>
                  <a:lnTo>
                    <a:pt x="304" y="52"/>
                  </a:lnTo>
                  <a:lnTo>
                    <a:pt x="320" y="31"/>
                  </a:lnTo>
                  <a:lnTo>
                    <a:pt x="331" y="13"/>
                  </a:lnTo>
                  <a:lnTo>
                    <a:pt x="331" y="7"/>
                  </a:lnTo>
                  <a:lnTo>
                    <a:pt x="330" y="0"/>
                  </a:lnTo>
                  <a:lnTo>
                    <a:pt x="322" y="0"/>
                  </a:lnTo>
                  <a:lnTo>
                    <a:pt x="312" y="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0" name="Rectangle 151"/>
            <p:cNvSpPr>
              <a:spLocks noChangeArrowheads="1"/>
            </p:cNvSpPr>
            <p:nvPr/>
          </p:nvSpPr>
          <p:spPr bwMode="auto">
            <a:xfrm>
              <a:off x="2251076" y="1862138"/>
              <a:ext cx="112713" cy="127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1" name="Rectangle 152"/>
            <p:cNvSpPr>
              <a:spLocks noChangeArrowheads="1"/>
            </p:cNvSpPr>
            <p:nvPr/>
          </p:nvSpPr>
          <p:spPr bwMode="auto">
            <a:xfrm>
              <a:off x="2260601" y="2108200"/>
              <a:ext cx="104775" cy="43815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2" name="Freeform 153"/>
            <p:cNvSpPr>
              <a:spLocks/>
            </p:cNvSpPr>
            <p:nvPr/>
          </p:nvSpPr>
          <p:spPr bwMode="auto">
            <a:xfrm>
              <a:off x="1819276" y="2243138"/>
              <a:ext cx="384175" cy="387350"/>
            </a:xfrm>
            <a:custGeom>
              <a:avLst/>
              <a:gdLst>
                <a:gd name="T0" fmla="*/ 0 w 484"/>
                <a:gd name="T1" fmla="*/ 94 h 486"/>
                <a:gd name="T2" fmla="*/ 93 w 484"/>
                <a:gd name="T3" fmla="*/ 0 h 486"/>
                <a:gd name="T4" fmla="*/ 484 w 484"/>
                <a:gd name="T5" fmla="*/ 393 h 486"/>
                <a:gd name="T6" fmla="*/ 391 w 484"/>
                <a:gd name="T7" fmla="*/ 486 h 486"/>
                <a:gd name="T8" fmla="*/ 0 w 484"/>
                <a:gd name="T9" fmla="*/ 94 h 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4" h="486">
                  <a:moveTo>
                    <a:pt x="0" y="94"/>
                  </a:moveTo>
                  <a:lnTo>
                    <a:pt x="93" y="0"/>
                  </a:lnTo>
                  <a:lnTo>
                    <a:pt x="484" y="393"/>
                  </a:lnTo>
                  <a:lnTo>
                    <a:pt x="391" y="486"/>
                  </a:lnTo>
                  <a:lnTo>
                    <a:pt x="0" y="94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3" name="Freeform 154"/>
            <p:cNvSpPr>
              <a:spLocks/>
            </p:cNvSpPr>
            <p:nvPr/>
          </p:nvSpPr>
          <p:spPr bwMode="auto">
            <a:xfrm>
              <a:off x="2409826" y="2254250"/>
              <a:ext cx="384175" cy="384175"/>
            </a:xfrm>
            <a:custGeom>
              <a:avLst/>
              <a:gdLst>
                <a:gd name="T0" fmla="*/ 486 w 486"/>
                <a:gd name="T1" fmla="*/ 91 h 485"/>
                <a:gd name="T2" fmla="*/ 391 w 486"/>
                <a:gd name="T3" fmla="*/ 0 h 485"/>
                <a:gd name="T4" fmla="*/ 0 w 486"/>
                <a:gd name="T5" fmla="*/ 390 h 485"/>
                <a:gd name="T6" fmla="*/ 94 w 486"/>
                <a:gd name="T7" fmla="*/ 485 h 485"/>
                <a:gd name="T8" fmla="*/ 486 w 486"/>
                <a:gd name="T9" fmla="*/ 9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6" h="485">
                  <a:moveTo>
                    <a:pt x="486" y="91"/>
                  </a:moveTo>
                  <a:lnTo>
                    <a:pt x="391" y="0"/>
                  </a:lnTo>
                  <a:lnTo>
                    <a:pt x="0" y="390"/>
                  </a:lnTo>
                  <a:lnTo>
                    <a:pt x="94" y="485"/>
                  </a:lnTo>
                  <a:lnTo>
                    <a:pt x="486" y="91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4" name="Rectangle 155"/>
            <p:cNvSpPr>
              <a:spLocks noChangeArrowheads="1"/>
            </p:cNvSpPr>
            <p:nvPr/>
          </p:nvSpPr>
          <p:spPr bwMode="auto">
            <a:xfrm>
              <a:off x="1690688" y="2687638"/>
              <a:ext cx="439738" cy="104775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5" name="Rectangle 156"/>
            <p:cNvSpPr>
              <a:spLocks noChangeArrowheads="1"/>
            </p:cNvSpPr>
            <p:nvPr/>
          </p:nvSpPr>
          <p:spPr bwMode="auto">
            <a:xfrm>
              <a:off x="2476501" y="2687638"/>
              <a:ext cx="441325" cy="104775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6" name="Freeform 157"/>
            <p:cNvSpPr>
              <a:spLocks/>
            </p:cNvSpPr>
            <p:nvPr/>
          </p:nvSpPr>
          <p:spPr bwMode="auto">
            <a:xfrm>
              <a:off x="1827213" y="2843213"/>
              <a:ext cx="385763" cy="385763"/>
            </a:xfrm>
            <a:custGeom>
              <a:avLst/>
              <a:gdLst>
                <a:gd name="T0" fmla="*/ 93 w 485"/>
                <a:gd name="T1" fmla="*/ 485 h 485"/>
                <a:gd name="T2" fmla="*/ 0 w 485"/>
                <a:gd name="T3" fmla="*/ 392 h 485"/>
                <a:gd name="T4" fmla="*/ 392 w 485"/>
                <a:gd name="T5" fmla="*/ 0 h 485"/>
                <a:gd name="T6" fmla="*/ 485 w 485"/>
                <a:gd name="T7" fmla="*/ 93 h 485"/>
                <a:gd name="T8" fmla="*/ 93 w 485"/>
                <a:gd name="T9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5" h="485">
                  <a:moveTo>
                    <a:pt x="93" y="485"/>
                  </a:moveTo>
                  <a:lnTo>
                    <a:pt x="0" y="392"/>
                  </a:lnTo>
                  <a:lnTo>
                    <a:pt x="392" y="0"/>
                  </a:lnTo>
                  <a:lnTo>
                    <a:pt x="485" y="93"/>
                  </a:lnTo>
                  <a:lnTo>
                    <a:pt x="93" y="485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7" name="Freeform 158"/>
            <p:cNvSpPr>
              <a:spLocks/>
            </p:cNvSpPr>
            <p:nvPr/>
          </p:nvSpPr>
          <p:spPr bwMode="auto">
            <a:xfrm>
              <a:off x="2378076" y="2843213"/>
              <a:ext cx="385763" cy="385763"/>
            </a:xfrm>
            <a:custGeom>
              <a:avLst/>
              <a:gdLst>
                <a:gd name="T0" fmla="*/ 392 w 485"/>
                <a:gd name="T1" fmla="*/ 485 h 485"/>
                <a:gd name="T2" fmla="*/ 485 w 485"/>
                <a:gd name="T3" fmla="*/ 392 h 485"/>
                <a:gd name="T4" fmla="*/ 95 w 485"/>
                <a:gd name="T5" fmla="*/ 0 h 485"/>
                <a:gd name="T6" fmla="*/ 0 w 485"/>
                <a:gd name="T7" fmla="*/ 93 h 485"/>
                <a:gd name="T8" fmla="*/ 392 w 485"/>
                <a:gd name="T9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5" h="485">
                  <a:moveTo>
                    <a:pt x="392" y="485"/>
                  </a:moveTo>
                  <a:lnTo>
                    <a:pt x="485" y="392"/>
                  </a:lnTo>
                  <a:lnTo>
                    <a:pt x="95" y="0"/>
                  </a:lnTo>
                  <a:lnTo>
                    <a:pt x="0" y="93"/>
                  </a:lnTo>
                  <a:lnTo>
                    <a:pt x="392" y="485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8" name="Rectangle 159"/>
            <p:cNvSpPr>
              <a:spLocks noChangeArrowheads="1"/>
            </p:cNvSpPr>
            <p:nvPr/>
          </p:nvSpPr>
          <p:spPr bwMode="auto">
            <a:xfrm>
              <a:off x="2260601" y="2951163"/>
              <a:ext cx="104775" cy="439738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9" name="Rectangle 160"/>
            <p:cNvSpPr>
              <a:spLocks noChangeArrowheads="1"/>
            </p:cNvSpPr>
            <p:nvPr/>
          </p:nvSpPr>
          <p:spPr bwMode="auto">
            <a:xfrm>
              <a:off x="2278063" y="2108200"/>
              <a:ext cx="76200" cy="438150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0" name="Freeform 161"/>
            <p:cNvSpPr>
              <a:spLocks/>
            </p:cNvSpPr>
            <p:nvPr/>
          </p:nvSpPr>
          <p:spPr bwMode="auto">
            <a:xfrm>
              <a:off x="1831976" y="2252663"/>
              <a:ext cx="363538" cy="363538"/>
            </a:xfrm>
            <a:custGeom>
              <a:avLst/>
              <a:gdLst>
                <a:gd name="T0" fmla="*/ 0 w 459"/>
                <a:gd name="T1" fmla="*/ 69 h 459"/>
                <a:gd name="T2" fmla="*/ 69 w 459"/>
                <a:gd name="T3" fmla="*/ 0 h 459"/>
                <a:gd name="T4" fmla="*/ 459 w 459"/>
                <a:gd name="T5" fmla="*/ 392 h 459"/>
                <a:gd name="T6" fmla="*/ 392 w 459"/>
                <a:gd name="T7" fmla="*/ 459 h 459"/>
                <a:gd name="T8" fmla="*/ 0 w 459"/>
                <a:gd name="T9" fmla="*/ 69 h 4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9" h="459">
                  <a:moveTo>
                    <a:pt x="0" y="69"/>
                  </a:moveTo>
                  <a:lnTo>
                    <a:pt x="69" y="0"/>
                  </a:lnTo>
                  <a:lnTo>
                    <a:pt x="459" y="392"/>
                  </a:lnTo>
                  <a:lnTo>
                    <a:pt x="392" y="459"/>
                  </a:lnTo>
                  <a:lnTo>
                    <a:pt x="0" y="6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1" name="Freeform 162"/>
            <p:cNvSpPr>
              <a:spLocks/>
            </p:cNvSpPr>
            <p:nvPr/>
          </p:nvSpPr>
          <p:spPr bwMode="auto">
            <a:xfrm>
              <a:off x="2417763" y="2262188"/>
              <a:ext cx="363538" cy="363538"/>
            </a:xfrm>
            <a:custGeom>
              <a:avLst/>
              <a:gdLst>
                <a:gd name="T0" fmla="*/ 459 w 459"/>
                <a:gd name="T1" fmla="*/ 67 h 459"/>
                <a:gd name="T2" fmla="*/ 392 w 459"/>
                <a:gd name="T3" fmla="*/ 0 h 459"/>
                <a:gd name="T4" fmla="*/ 0 w 459"/>
                <a:gd name="T5" fmla="*/ 389 h 459"/>
                <a:gd name="T6" fmla="*/ 67 w 459"/>
                <a:gd name="T7" fmla="*/ 459 h 459"/>
                <a:gd name="T8" fmla="*/ 459 w 459"/>
                <a:gd name="T9" fmla="*/ 67 h 4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9" h="459">
                  <a:moveTo>
                    <a:pt x="459" y="67"/>
                  </a:moveTo>
                  <a:lnTo>
                    <a:pt x="392" y="0"/>
                  </a:lnTo>
                  <a:lnTo>
                    <a:pt x="0" y="389"/>
                  </a:lnTo>
                  <a:lnTo>
                    <a:pt x="67" y="459"/>
                  </a:lnTo>
                  <a:lnTo>
                    <a:pt x="459" y="67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2" name="Rectangle 163"/>
            <p:cNvSpPr>
              <a:spLocks noChangeArrowheads="1"/>
            </p:cNvSpPr>
            <p:nvPr/>
          </p:nvSpPr>
          <p:spPr bwMode="auto">
            <a:xfrm>
              <a:off x="1690688" y="2700338"/>
              <a:ext cx="439738" cy="74613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3" name="Rectangle 164"/>
            <p:cNvSpPr>
              <a:spLocks noChangeArrowheads="1"/>
            </p:cNvSpPr>
            <p:nvPr/>
          </p:nvSpPr>
          <p:spPr bwMode="auto">
            <a:xfrm>
              <a:off x="2476501" y="2700338"/>
              <a:ext cx="441325" cy="74613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4" name="Freeform 165"/>
            <p:cNvSpPr>
              <a:spLocks/>
            </p:cNvSpPr>
            <p:nvPr/>
          </p:nvSpPr>
          <p:spPr bwMode="auto">
            <a:xfrm>
              <a:off x="1835151" y="2851150"/>
              <a:ext cx="363538" cy="365125"/>
            </a:xfrm>
            <a:custGeom>
              <a:avLst/>
              <a:gdLst>
                <a:gd name="T0" fmla="*/ 67 w 459"/>
                <a:gd name="T1" fmla="*/ 459 h 459"/>
                <a:gd name="T2" fmla="*/ 0 w 459"/>
                <a:gd name="T3" fmla="*/ 392 h 459"/>
                <a:gd name="T4" fmla="*/ 390 w 459"/>
                <a:gd name="T5" fmla="*/ 0 h 459"/>
                <a:gd name="T6" fmla="*/ 459 w 459"/>
                <a:gd name="T7" fmla="*/ 67 h 459"/>
                <a:gd name="T8" fmla="*/ 67 w 459"/>
                <a:gd name="T9" fmla="*/ 459 h 4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9" h="459">
                  <a:moveTo>
                    <a:pt x="67" y="459"/>
                  </a:moveTo>
                  <a:lnTo>
                    <a:pt x="0" y="392"/>
                  </a:lnTo>
                  <a:lnTo>
                    <a:pt x="390" y="0"/>
                  </a:lnTo>
                  <a:lnTo>
                    <a:pt x="459" y="67"/>
                  </a:lnTo>
                  <a:lnTo>
                    <a:pt x="67" y="45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5" name="Freeform 166"/>
            <p:cNvSpPr>
              <a:spLocks/>
            </p:cNvSpPr>
            <p:nvPr/>
          </p:nvSpPr>
          <p:spPr bwMode="auto">
            <a:xfrm>
              <a:off x="2390776" y="2851150"/>
              <a:ext cx="365125" cy="365125"/>
            </a:xfrm>
            <a:custGeom>
              <a:avLst/>
              <a:gdLst>
                <a:gd name="T0" fmla="*/ 392 w 459"/>
                <a:gd name="T1" fmla="*/ 459 h 459"/>
                <a:gd name="T2" fmla="*/ 459 w 459"/>
                <a:gd name="T3" fmla="*/ 392 h 459"/>
                <a:gd name="T4" fmla="*/ 68 w 459"/>
                <a:gd name="T5" fmla="*/ 0 h 459"/>
                <a:gd name="T6" fmla="*/ 0 w 459"/>
                <a:gd name="T7" fmla="*/ 67 h 459"/>
                <a:gd name="T8" fmla="*/ 392 w 459"/>
                <a:gd name="T9" fmla="*/ 459 h 4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9" h="459">
                  <a:moveTo>
                    <a:pt x="392" y="459"/>
                  </a:moveTo>
                  <a:lnTo>
                    <a:pt x="459" y="392"/>
                  </a:lnTo>
                  <a:lnTo>
                    <a:pt x="68" y="0"/>
                  </a:lnTo>
                  <a:lnTo>
                    <a:pt x="0" y="67"/>
                  </a:lnTo>
                  <a:lnTo>
                    <a:pt x="392" y="45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6" name="Rectangle 167"/>
            <p:cNvSpPr>
              <a:spLocks noChangeArrowheads="1"/>
            </p:cNvSpPr>
            <p:nvPr/>
          </p:nvSpPr>
          <p:spPr bwMode="auto">
            <a:xfrm>
              <a:off x="2271713" y="2951163"/>
              <a:ext cx="76200" cy="439738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7" name="Rectangle 168"/>
            <p:cNvSpPr>
              <a:spLocks noChangeArrowheads="1"/>
            </p:cNvSpPr>
            <p:nvPr/>
          </p:nvSpPr>
          <p:spPr bwMode="auto">
            <a:xfrm>
              <a:off x="2292351" y="2108200"/>
              <a:ext cx="47625" cy="438150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8" name="Freeform 169"/>
            <p:cNvSpPr>
              <a:spLocks/>
            </p:cNvSpPr>
            <p:nvPr/>
          </p:nvSpPr>
          <p:spPr bwMode="auto">
            <a:xfrm>
              <a:off x="1841501" y="2263775"/>
              <a:ext cx="342900" cy="342900"/>
            </a:xfrm>
            <a:custGeom>
              <a:avLst/>
              <a:gdLst>
                <a:gd name="T0" fmla="*/ 0 w 433"/>
                <a:gd name="T1" fmla="*/ 43 h 433"/>
                <a:gd name="T2" fmla="*/ 43 w 433"/>
                <a:gd name="T3" fmla="*/ 0 h 433"/>
                <a:gd name="T4" fmla="*/ 433 w 433"/>
                <a:gd name="T5" fmla="*/ 392 h 433"/>
                <a:gd name="T6" fmla="*/ 392 w 433"/>
                <a:gd name="T7" fmla="*/ 433 h 433"/>
                <a:gd name="T8" fmla="*/ 0 w 433"/>
                <a:gd name="T9" fmla="*/ 43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3" h="433">
                  <a:moveTo>
                    <a:pt x="0" y="43"/>
                  </a:moveTo>
                  <a:lnTo>
                    <a:pt x="43" y="0"/>
                  </a:lnTo>
                  <a:lnTo>
                    <a:pt x="433" y="392"/>
                  </a:lnTo>
                  <a:lnTo>
                    <a:pt x="392" y="433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9" name="Freeform 170"/>
            <p:cNvSpPr>
              <a:spLocks/>
            </p:cNvSpPr>
            <p:nvPr/>
          </p:nvSpPr>
          <p:spPr bwMode="auto">
            <a:xfrm>
              <a:off x="2427288" y="2270125"/>
              <a:ext cx="344488" cy="346075"/>
            </a:xfrm>
            <a:custGeom>
              <a:avLst/>
              <a:gdLst>
                <a:gd name="T0" fmla="*/ 433 w 433"/>
                <a:gd name="T1" fmla="*/ 42 h 434"/>
                <a:gd name="T2" fmla="*/ 391 w 433"/>
                <a:gd name="T3" fmla="*/ 0 h 434"/>
                <a:gd name="T4" fmla="*/ 0 w 433"/>
                <a:gd name="T5" fmla="*/ 392 h 434"/>
                <a:gd name="T6" fmla="*/ 41 w 433"/>
                <a:gd name="T7" fmla="*/ 434 h 434"/>
                <a:gd name="T8" fmla="*/ 433 w 433"/>
                <a:gd name="T9" fmla="*/ 42 h 4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3" h="434">
                  <a:moveTo>
                    <a:pt x="433" y="42"/>
                  </a:moveTo>
                  <a:lnTo>
                    <a:pt x="391" y="0"/>
                  </a:lnTo>
                  <a:lnTo>
                    <a:pt x="0" y="392"/>
                  </a:lnTo>
                  <a:lnTo>
                    <a:pt x="41" y="434"/>
                  </a:lnTo>
                  <a:lnTo>
                    <a:pt x="433" y="42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0" name="Rectangle 171"/>
            <p:cNvSpPr>
              <a:spLocks noChangeArrowheads="1"/>
            </p:cNvSpPr>
            <p:nvPr/>
          </p:nvSpPr>
          <p:spPr bwMode="auto">
            <a:xfrm>
              <a:off x="1690688" y="2714625"/>
              <a:ext cx="439738" cy="46038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1" name="Rectangle 172"/>
            <p:cNvSpPr>
              <a:spLocks noChangeArrowheads="1"/>
            </p:cNvSpPr>
            <p:nvPr/>
          </p:nvSpPr>
          <p:spPr bwMode="auto">
            <a:xfrm>
              <a:off x="2476501" y="2714625"/>
              <a:ext cx="441325" cy="46038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2" name="Freeform 173"/>
            <p:cNvSpPr>
              <a:spLocks/>
            </p:cNvSpPr>
            <p:nvPr/>
          </p:nvSpPr>
          <p:spPr bwMode="auto">
            <a:xfrm>
              <a:off x="1844676" y="2862263"/>
              <a:ext cx="346075" cy="342900"/>
            </a:xfrm>
            <a:custGeom>
              <a:avLst/>
              <a:gdLst>
                <a:gd name="T0" fmla="*/ 41 w 434"/>
                <a:gd name="T1" fmla="*/ 432 h 432"/>
                <a:gd name="T2" fmla="*/ 0 w 434"/>
                <a:gd name="T3" fmla="*/ 390 h 432"/>
                <a:gd name="T4" fmla="*/ 390 w 434"/>
                <a:gd name="T5" fmla="*/ 0 h 432"/>
                <a:gd name="T6" fmla="*/ 434 w 434"/>
                <a:gd name="T7" fmla="*/ 40 h 432"/>
                <a:gd name="T8" fmla="*/ 41 w 434"/>
                <a:gd name="T9" fmla="*/ 432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4" h="432">
                  <a:moveTo>
                    <a:pt x="41" y="432"/>
                  </a:moveTo>
                  <a:lnTo>
                    <a:pt x="0" y="390"/>
                  </a:lnTo>
                  <a:lnTo>
                    <a:pt x="390" y="0"/>
                  </a:lnTo>
                  <a:lnTo>
                    <a:pt x="434" y="40"/>
                  </a:lnTo>
                  <a:lnTo>
                    <a:pt x="41" y="432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3" name="Freeform 174"/>
            <p:cNvSpPr>
              <a:spLocks/>
            </p:cNvSpPr>
            <p:nvPr/>
          </p:nvSpPr>
          <p:spPr bwMode="auto">
            <a:xfrm>
              <a:off x="2401888" y="2862263"/>
              <a:ext cx="342900" cy="342900"/>
            </a:xfrm>
            <a:custGeom>
              <a:avLst/>
              <a:gdLst>
                <a:gd name="T0" fmla="*/ 392 w 432"/>
                <a:gd name="T1" fmla="*/ 432 h 432"/>
                <a:gd name="T2" fmla="*/ 432 w 432"/>
                <a:gd name="T3" fmla="*/ 390 h 432"/>
                <a:gd name="T4" fmla="*/ 42 w 432"/>
                <a:gd name="T5" fmla="*/ 0 h 432"/>
                <a:gd name="T6" fmla="*/ 0 w 432"/>
                <a:gd name="T7" fmla="*/ 40 h 432"/>
                <a:gd name="T8" fmla="*/ 392 w 432"/>
                <a:gd name="T9" fmla="*/ 432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2" h="432">
                  <a:moveTo>
                    <a:pt x="392" y="432"/>
                  </a:moveTo>
                  <a:lnTo>
                    <a:pt x="432" y="390"/>
                  </a:lnTo>
                  <a:lnTo>
                    <a:pt x="42" y="0"/>
                  </a:lnTo>
                  <a:lnTo>
                    <a:pt x="0" y="40"/>
                  </a:lnTo>
                  <a:lnTo>
                    <a:pt x="392" y="432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4" name="Rectangle 175"/>
            <p:cNvSpPr>
              <a:spLocks noChangeArrowheads="1"/>
            </p:cNvSpPr>
            <p:nvPr/>
          </p:nvSpPr>
          <p:spPr bwMode="auto">
            <a:xfrm>
              <a:off x="2286001" y="2951163"/>
              <a:ext cx="47625" cy="439738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5" name="Rectangle 176"/>
            <p:cNvSpPr>
              <a:spLocks noChangeArrowheads="1"/>
            </p:cNvSpPr>
            <p:nvPr/>
          </p:nvSpPr>
          <p:spPr bwMode="auto">
            <a:xfrm>
              <a:off x="2311401" y="2108200"/>
              <a:ext cx="14288" cy="438150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6" name="Freeform 177"/>
            <p:cNvSpPr>
              <a:spLocks/>
            </p:cNvSpPr>
            <p:nvPr/>
          </p:nvSpPr>
          <p:spPr bwMode="auto">
            <a:xfrm>
              <a:off x="1854201" y="2271713"/>
              <a:ext cx="322263" cy="320675"/>
            </a:xfrm>
            <a:custGeom>
              <a:avLst/>
              <a:gdLst>
                <a:gd name="T0" fmla="*/ 0 w 405"/>
                <a:gd name="T1" fmla="*/ 14 h 403"/>
                <a:gd name="T2" fmla="*/ 13 w 405"/>
                <a:gd name="T3" fmla="*/ 0 h 403"/>
                <a:gd name="T4" fmla="*/ 405 w 405"/>
                <a:gd name="T5" fmla="*/ 391 h 403"/>
                <a:gd name="T6" fmla="*/ 392 w 405"/>
                <a:gd name="T7" fmla="*/ 403 h 403"/>
                <a:gd name="T8" fmla="*/ 0 w 405"/>
                <a:gd name="T9" fmla="*/ 14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5" h="403">
                  <a:moveTo>
                    <a:pt x="0" y="14"/>
                  </a:moveTo>
                  <a:lnTo>
                    <a:pt x="13" y="0"/>
                  </a:lnTo>
                  <a:lnTo>
                    <a:pt x="405" y="391"/>
                  </a:lnTo>
                  <a:lnTo>
                    <a:pt x="392" y="403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7" name="Freeform 178"/>
            <p:cNvSpPr>
              <a:spLocks/>
            </p:cNvSpPr>
            <p:nvPr/>
          </p:nvSpPr>
          <p:spPr bwMode="auto">
            <a:xfrm>
              <a:off x="2436813" y="2282825"/>
              <a:ext cx="320675" cy="319088"/>
            </a:xfrm>
            <a:custGeom>
              <a:avLst/>
              <a:gdLst>
                <a:gd name="T0" fmla="*/ 405 w 405"/>
                <a:gd name="T1" fmla="*/ 13 h 403"/>
                <a:gd name="T2" fmla="*/ 392 w 405"/>
                <a:gd name="T3" fmla="*/ 0 h 403"/>
                <a:gd name="T4" fmla="*/ 0 w 405"/>
                <a:gd name="T5" fmla="*/ 390 h 403"/>
                <a:gd name="T6" fmla="*/ 13 w 405"/>
                <a:gd name="T7" fmla="*/ 403 h 403"/>
                <a:gd name="T8" fmla="*/ 405 w 405"/>
                <a:gd name="T9" fmla="*/ 13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5" h="403">
                  <a:moveTo>
                    <a:pt x="405" y="13"/>
                  </a:moveTo>
                  <a:lnTo>
                    <a:pt x="392" y="0"/>
                  </a:lnTo>
                  <a:lnTo>
                    <a:pt x="0" y="390"/>
                  </a:lnTo>
                  <a:lnTo>
                    <a:pt x="13" y="403"/>
                  </a:lnTo>
                  <a:lnTo>
                    <a:pt x="405" y="1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8" name="Rectangle 179"/>
            <p:cNvSpPr>
              <a:spLocks noChangeArrowheads="1"/>
            </p:cNvSpPr>
            <p:nvPr/>
          </p:nvSpPr>
          <p:spPr bwMode="auto">
            <a:xfrm>
              <a:off x="1690688" y="2728913"/>
              <a:ext cx="439738" cy="14288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9" name="Rectangle 180"/>
            <p:cNvSpPr>
              <a:spLocks noChangeArrowheads="1"/>
            </p:cNvSpPr>
            <p:nvPr/>
          </p:nvSpPr>
          <p:spPr bwMode="auto">
            <a:xfrm>
              <a:off x="2476501" y="2728913"/>
              <a:ext cx="441325" cy="14288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0" name="Freeform 181"/>
            <p:cNvSpPr>
              <a:spLocks/>
            </p:cNvSpPr>
            <p:nvPr/>
          </p:nvSpPr>
          <p:spPr bwMode="auto">
            <a:xfrm>
              <a:off x="1855788" y="2871788"/>
              <a:ext cx="320675" cy="320675"/>
            </a:xfrm>
            <a:custGeom>
              <a:avLst/>
              <a:gdLst>
                <a:gd name="T0" fmla="*/ 13 w 403"/>
                <a:gd name="T1" fmla="*/ 403 h 403"/>
                <a:gd name="T2" fmla="*/ 0 w 403"/>
                <a:gd name="T3" fmla="*/ 390 h 403"/>
                <a:gd name="T4" fmla="*/ 390 w 403"/>
                <a:gd name="T5" fmla="*/ 0 h 403"/>
                <a:gd name="T6" fmla="*/ 403 w 403"/>
                <a:gd name="T7" fmla="*/ 13 h 403"/>
                <a:gd name="T8" fmla="*/ 13 w 403"/>
                <a:gd name="T9" fmla="*/ 403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3" h="403">
                  <a:moveTo>
                    <a:pt x="13" y="403"/>
                  </a:moveTo>
                  <a:lnTo>
                    <a:pt x="0" y="390"/>
                  </a:lnTo>
                  <a:lnTo>
                    <a:pt x="390" y="0"/>
                  </a:lnTo>
                  <a:lnTo>
                    <a:pt x="403" y="13"/>
                  </a:lnTo>
                  <a:lnTo>
                    <a:pt x="13" y="40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1" name="Freeform 182"/>
            <p:cNvSpPr>
              <a:spLocks/>
            </p:cNvSpPr>
            <p:nvPr/>
          </p:nvSpPr>
          <p:spPr bwMode="auto">
            <a:xfrm>
              <a:off x="2414588" y="2871788"/>
              <a:ext cx="322263" cy="320675"/>
            </a:xfrm>
            <a:custGeom>
              <a:avLst/>
              <a:gdLst>
                <a:gd name="T0" fmla="*/ 392 w 405"/>
                <a:gd name="T1" fmla="*/ 403 h 403"/>
                <a:gd name="T2" fmla="*/ 405 w 405"/>
                <a:gd name="T3" fmla="*/ 390 h 403"/>
                <a:gd name="T4" fmla="*/ 13 w 405"/>
                <a:gd name="T5" fmla="*/ 0 h 403"/>
                <a:gd name="T6" fmla="*/ 0 w 405"/>
                <a:gd name="T7" fmla="*/ 13 h 403"/>
                <a:gd name="T8" fmla="*/ 392 w 405"/>
                <a:gd name="T9" fmla="*/ 403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5" h="403">
                  <a:moveTo>
                    <a:pt x="392" y="403"/>
                  </a:moveTo>
                  <a:lnTo>
                    <a:pt x="405" y="390"/>
                  </a:lnTo>
                  <a:lnTo>
                    <a:pt x="13" y="0"/>
                  </a:lnTo>
                  <a:lnTo>
                    <a:pt x="0" y="13"/>
                  </a:lnTo>
                  <a:lnTo>
                    <a:pt x="392" y="40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2" name="Rectangle 183"/>
            <p:cNvSpPr>
              <a:spLocks noChangeArrowheads="1"/>
            </p:cNvSpPr>
            <p:nvPr/>
          </p:nvSpPr>
          <p:spPr bwMode="auto">
            <a:xfrm>
              <a:off x="2300288" y="2951163"/>
              <a:ext cx="14288" cy="439738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3" name="Freeform 184"/>
            <p:cNvSpPr>
              <a:spLocks/>
            </p:cNvSpPr>
            <p:nvPr/>
          </p:nvSpPr>
          <p:spPr bwMode="auto">
            <a:xfrm>
              <a:off x="2308226" y="1901825"/>
              <a:ext cx="831850" cy="1673225"/>
            </a:xfrm>
            <a:custGeom>
              <a:avLst/>
              <a:gdLst>
                <a:gd name="T0" fmla="*/ 0 w 1049"/>
                <a:gd name="T1" fmla="*/ 2109 h 2109"/>
                <a:gd name="T2" fmla="*/ 3 w 1049"/>
                <a:gd name="T3" fmla="*/ 2109 h 2109"/>
                <a:gd name="T4" fmla="*/ 7 w 1049"/>
                <a:gd name="T5" fmla="*/ 2109 h 2109"/>
                <a:gd name="T6" fmla="*/ 216 w 1049"/>
                <a:gd name="T7" fmla="*/ 2087 h 2109"/>
                <a:gd name="T8" fmla="*/ 412 w 1049"/>
                <a:gd name="T9" fmla="*/ 2025 h 2109"/>
                <a:gd name="T10" fmla="*/ 590 w 1049"/>
                <a:gd name="T11" fmla="*/ 1929 h 2109"/>
                <a:gd name="T12" fmla="*/ 743 w 1049"/>
                <a:gd name="T13" fmla="*/ 1800 h 2109"/>
                <a:gd name="T14" fmla="*/ 871 w 1049"/>
                <a:gd name="T15" fmla="*/ 1645 h 2109"/>
                <a:gd name="T16" fmla="*/ 967 w 1049"/>
                <a:gd name="T17" fmla="*/ 1465 h 2109"/>
                <a:gd name="T18" fmla="*/ 1027 w 1049"/>
                <a:gd name="T19" fmla="*/ 1268 h 2109"/>
                <a:gd name="T20" fmla="*/ 1049 w 1049"/>
                <a:gd name="T21" fmla="*/ 1055 h 2109"/>
                <a:gd name="T22" fmla="*/ 1027 w 1049"/>
                <a:gd name="T23" fmla="*/ 843 h 2109"/>
                <a:gd name="T24" fmla="*/ 967 w 1049"/>
                <a:gd name="T25" fmla="*/ 644 h 2109"/>
                <a:gd name="T26" fmla="*/ 871 w 1049"/>
                <a:gd name="T27" fmla="*/ 466 h 2109"/>
                <a:gd name="T28" fmla="*/ 743 w 1049"/>
                <a:gd name="T29" fmla="*/ 309 h 2109"/>
                <a:gd name="T30" fmla="*/ 590 w 1049"/>
                <a:gd name="T31" fmla="*/ 180 h 2109"/>
                <a:gd name="T32" fmla="*/ 412 w 1049"/>
                <a:gd name="T33" fmla="*/ 84 h 2109"/>
                <a:gd name="T34" fmla="*/ 216 w 1049"/>
                <a:gd name="T35" fmla="*/ 22 h 2109"/>
                <a:gd name="T36" fmla="*/ 7 w 1049"/>
                <a:gd name="T37" fmla="*/ 0 h 2109"/>
                <a:gd name="T38" fmla="*/ 3 w 1049"/>
                <a:gd name="T39" fmla="*/ 0 h 2109"/>
                <a:gd name="T40" fmla="*/ 0 w 1049"/>
                <a:gd name="T41" fmla="*/ 0 h 2109"/>
                <a:gd name="T42" fmla="*/ 85 w 1049"/>
                <a:gd name="T43" fmla="*/ 226 h 2109"/>
                <a:gd name="T44" fmla="*/ 245 w 1049"/>
                <a:gd name="T45" fmla="*/ 258 h 2109"/>
                <a:gd name="T46" fmla="*/ 394 w 1049"/>
                <a:gd name="T47" fmla="*/ 322 h 2109"/>
                <a:gd name="T48" fmla="*/ 526 w 1049"/>
                <a:gd name="T49" fmla="*/ 412 h 2109"/>
                <a:gd name="T50" fmla="*/ 637 w 1049"/>
                <a:gd name="T51" fmla="*/ 525 h 2109"/>
                <a:gd name="T52" fmla="*/ 727 w 1049"/>
                <a:gd name="T53" fmla="*/ 657 h 2109"/>
                <a:gd name="T54" fmla="*/ 789 w 1049"/>
                <a:gd name="T55" fmla="*/ 807 h 2109"/>
                <a:gd name="T56" fmla="*/ 822 w 1049"/>
                <a:gd name="T57" fmla="*/ 969 h 2109"/>
                <a:gd name="T58" fmla="*/ 822 w 1049"/>
                <a:gd name="T59" fmla="*/ 1139 h 2109"/>
                <a:gd name="T60" fmla="*/ 789 w 1049"/>
                <a:gd name="T61" fmla="*/ 1300 h 2109"/>
                <a:gd name="T62" fmla="*/ 727 w 1049"/>
                <a:gd name="T63" fmla="*/ 1449 h 2109"/>
                <a:gd name="T64" fmla="*/ 637 w 1049"/>
                <a:gd name="T65" fmla="*/ 1583 h 2109"/>
                <a:gd name="T66" fmla="*/ 526 w 1049"/>
                <a:gd name="T67" fmla="*/ 1696 h 2109"/>
                <a:gd name="T68" fmla="*/ 394 w 1049"/>
                <a:gd name="T69" fmla="*/ 1785 h 2109"/>
                <a:gd name="T70" fmla="*/ 245 w 1049"/>
                <a:gd name="T71" fmla="*/ 1849 h 2109"/>
                <a:gd name="T72" fmla="*/ 85 w 1049"/>
                <a:gd name="T73" fmla="*/ 1882 h 2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049" h="2109">
                  <a:moveTo>
                    <a:pt x="0" y="1887"/>
                  </a:moveTo>
                  <a:lnTo>
                    <a:pt x="0" y="2109"/>
                  </a:lnTo>
                  <a:lnTo>
                    <a:pt x="2" y="2109"/>
                  </a:lnTo>
                  <a:lnTo>
                    <a:pt x="3" y="2109"/>
                  </a:lnTo>
                  <a:lnTo>
                    <a:pt x="5" y="2109"/>
                  </a:lnTo>
                  <a:lnTo>
                    <a:pt x="7" y="2109"/>
                  </a:lnTo>
                  <a:lnTo>
                    <a:pt x="113" y="2104"/>
                  </a:lnTo>
                  <a:lnTo>
                    <a:pt x="216" y="2087"/>
                  </a:lnTo>
                  <a:lnTo>
                    <a:pt x="317" y="2061"/>
                  </a:lnTo>
                  <a:lnTo>
                    <a:pt x="412" y="2025"/>
                  </a:lnTo>
                  <a:lnTo>
                    <a:pt x="503" y="1981"/>
                  </a:lnTo>
                  <a:lnTo>
                    <a:pt x="590" y="1929"/>
                  </a:lnTo>
                  <a:lnTo>
                    <a:pt x="670" y="1869"/>
                  </a:lnTo>
                  <a:lnTo>
                    <a:pt x="743" y="1800"/>
                  </a:lnTo>
                  <a:lnTo>
                    <a:pt x="810" y="1725"/>
                  </a:lnTo>
                  <a:lnTo>
                    <a:pt x="871" y="1645"/>
                  </a:lnTo>
                  <a:lnTo>
                    <a:pt x="923" y="1557"/>
                  </a:lnTo>
                  <a:lnTo>
                    <a:pt x="967" y="1465"/>
                  </a:lnTo>
                  <a:lnTo>
                    <a:pt x="1001" y="1369"/>
                  </a:lnTo>
                  <a:lnTo>
                    <a:pt x="1027" y="1268"/>
                  </a:lnTo>
                  <a:lnTo>
                    <a:pt x="1044" y="1163"/>
                  </a:lnTo>
                  <a:lnTo>
                    <a:pt x="1049" y="1055"/>
                  </a:lnTo>
                  <a:lnTo>
                    <a:pt x="1044" y="948"/>
                  </a:lnTo>
                  <a:lnTo>
                    <a:pt x="1027" y="843"/>
                  </a:lnTo>
                  <a:lnTo>
                    <a:pt x="1001" y="742"/>
                  </a:lnTo>
                  <a:lnTo>
                    <a:pt x="967" y="644"/>
                  </a:lnTo>
                  <a:lnTo>
                    <a:pt x="923" y="552"/>
                  </a:lnTo>
                  <a:lnTo>
                    <a:pt x="871" y="466"/>
                  </a:lnTo>
                  <a:lnTo>
                    <a:pt x="810" y="384"/>
                  </a:lnTo>
                  <a:lnTo>
                    <a:pt x="743" y="309"/>
                  </a:lnTo>
                  <a:lnTo>
                    <a:pt x="670" y="241"/>
                  </a:lnTo>
                  <a:lnTo>
                    <a:pt x="590" y="180"/>
                  </a:lnTo>
                  <a:lnTo>
                    <a:pt x="503" y="128"/>
                  </a:lnTo>
                  <a:lnTo>
                    <a:pt x="412" y="84"/>
                  </a:lnTo>
                  <a:lnTo>
                    <a:pt x="317" y="48"/>
                  </a:lnTo>
                  <a:lnTo>
                    <a:pt x="216" y="22"/>
                  </a:lnTo>
                  <a:lnTo>
                    <a:pt x="113" y="5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21"/>
                  </a:lnTo>
                  <a:lnTo>
                    <a:pt x="85" y="226"/>
                  </a:lnTo>
                  <a:lnTo>
                    <a:pt x="167" y="237"/>
                  </a:lnTo>
                  <a:lnTo>
                    <a:pt x="245" y="258"/>
                  </a:lnTo>
                  <a:lnTo>
                    <a:pt x="322" y="286"/>
                  </a:lnTo>
                  <a:lnTo>
                    <a:pt x="394" y="322"/>
                  </a:lnTo>
                  <a:lnTo>
                    <a:pt x="462" y="363"/>
                  </a:lnTo>
                  <a:lnTo>
                    <a:pt x="526" y="412"/>
                  </a:lnTo>
                  <a:lnTo>
                    <a:pt x="585" y="466"/>
                  </a:lnTo>
                  <a:lnTo>
                    <a:pt x="637" y="525"/>
                  </a:lnTo>
                  <a:lnTo>
                    <a:pt x="684" y="588"/>
                  </a:lnTo>
                  <a:lnTo>
                    <a:pt x="727" y="657"/>
                  </a:lnTo>
                  <a:lnTo>
                    <a:pt x="761" y="730"/>
                  </a:lnTo>
                  <a:lnTo>
                    <a:pt x="789" y="807"/>
                  </a:lnTo>
                  <a:lnTo>
                    <a:pt x="810" y="886"/>
                  </a:lnTo>
                  <a:lnTo>
                    <a:pt x="822" y="969"/>
                  </a:lnTo>
                  <a:lnTo>
                    <a:pt x="827" y="1054"/>
                  </a:lnTo>
                  <a:lnTo>
                    <a:pt x="822" y="1139"/>
                  </a:lnTo>
                  <a:lnTo>
                    <a:pt x="810" y="1220"/>
                  </a:lnTo>
                  <a:lnTo>
                    <a:pt x="789" y="1300"/>
                  </a:lnTo>
                  <a:lnTo>
                    <a:pt x="761" y="1377"/>
                  </a:lnTo>
                  <a:lnTo>
                    <a:pt x="727" y="1449"/>
                  </a:lnTo>
                  <a:lnTo>
                    <a:pt x="684" y="1518"/>
                  </a:lnTo>
                  <a:lnTo>
                    <a:pt x="637" y="1583"/>
                  </a:lnTo>
                  <a:lnTo>
                    <a:pt x="585" y="1642"/>
                  </a:lnTo>
                  <a:lnTo>
                    <a:pt x="526" y="1696"/>
                  </a:lnTo>
                  <a:lnTo>
                    <a:pt x="462" y="1743"/>
                  </a:lnTo>
                  <a:lnTo>
                    <a:pt x="394" y="1785"/>
                  </a:lnTo>
                  <a:lnTo>
                    <a:pt x="322" y="1821"/>
                  </a:lnTo>
                  <a:lnTo>
                    <a:pt x="245" y="1849"/>
                  </a:lnTo>
                  <a:lnTo>
                    <a:pt x="167" y="1870"/>
                  </a:lnTo>
                  <a:lnTo>
                    <a:pt x="85" y="1882"/>
                  </a:lnTo>
                  <a:lnTo>
                    <a:pt x="0" y="188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4" name="Freeform 185"/>
            <p:cNvSpPr>
              <a:spLocks/>
            </p:cNvSpPr>
            <p:nvPr/>
          </p:nvSpPr>
          <p:spPr bwMode="auto">
            <a:xfrm>
              <a:off x="1484313" y="1901825"/>
              <a:ext cx="823913" cy="1673225"/>
            </a:xfrm>
            <a:custGeom>
              <a:avLst/>
              <a:gdLst>
                <a:gd name="T0" fmla="*/ 1039 w 1039"/>
                <a:gd name="T1" fmla="*/ 0 h 2109"/>
                <a:gd name="T2" fmla="*/ 830 w 1039"/>
                <a:gd name="T3" fmla="*/ 23 h 2109"/>
                <a:gd name="T4" fmla="*/ 636 w 1039"/>
                <a:gd name="T5" fmla="*/ 85 h 2109"/>
                <a:gd name="T6" fmla="*/ 459 w 1039"/>
                <a:gd name="T7" fmla="*/ 183 h 2109"/>
                <a:gd name="T8" fmla="*/ 304 w 1039"/>
                <a:gd name="T9" fmla="*/ 312 h 2109"/>
                <a:gd name="T10" fmla="*/ 178 w 1039"/>
                <a:gd name="T11" fmla="*/ 469 h 2109"/>
                <a:gd name="T12" fmla="*/ 82 w 1039"/>
                <a:gd name="T13" fmla="*/ 647 h 2109"/>
                <a:gd name="T14" fmla="*/ 22 w 1039"/>
                <a:gd name="T15" fmla="*/ 845 h 2109"/>
                <a:gd name="T16" fmla="*/ 0 w 1039"/>
                <a:gd name="T17" fmla="*/ 1055 h 2109"/>
                <a:gd name="T18" fmla="*/ 22 w 1039"/>
                <a:gd name="T19" fmla="*/ 1266 h 2109"/>
                <a:gd name="T20" fmla="*/ 82 w 1039"/>
                <a:gd name="T21" fmla="*/ 1464 h 2109"/>
                <a:gd name="T22" fmla="*/ 178 w 1039"/>
                <a:gd name="T23" fmla="*/ 1642 h 2109"/>
                <a:gd name="T24" fmla="*/ 304 w 1039"/>
                <a:gd name="T25" fmla="*/ 1797 h 2109"/>
                <a:gd name="T26" fmla="*/ 459 w 1039"/>
                <a:gd name="T27" fmla="*/ 1926 h 2109"/>
                <a:gd name="T28" fmla="*/ 636 w 1039"/>
                <a:gd name="T29" fmla="*/ 2024 h 2109"/>
                <a:gd name="T30" fmla="*/ 830 w 1039"/>
                <a:gd name="T31" fmla="*/ 2086 h 2109"/>
                <a:gd name="T32" fmla="*/ 1039 w 1039"/>
                <a:gd name="T33" fmla="*/ 2109 h 2109"/>
                <a:gd name="T34" fmla="*/ 1039 w 1039"/>
                <a:gd name="T35" fmla="*/ 1887 h 2109"/>
                <a:gd name="T36" fmla="*/ 872 w 1039"/>
                <a:gd name="T37" fmla="*/ 1870 h 2109"/>
                <a:gd name="T38" fmla="*/ 719 w 1039"/>
                <a:gd name="T39" fmla="*/ 1821 h 2109"/>
                <a:gd name="T40" fmla="*/ 578 w 1039"/>
                <a:gd name="T41" fmla="*/ 1743 h 2109"/>
                <a:gd name="T42" fmla="*/ 456 w 1039"/>
                <a:gd name="T43" fmla="*/ 1642 h 2109"/>
                <a:gd name="T44" fmla="*/ 355 w 1039"/>
                <a:gd name="T45" fmla="*/ 1518 h 2109"/>
                <a:gd name="T46" fmla="*/ 280 w 1039"/>
                <a:gd name="T47" fmla="*/ 1377 h 2109"/>
                <a:gd name="T48" fmla="*/ 231 w 1039"/>
                <a:gd name="T49" fmla="*/ 1220 h 2109"/>
                <a:gd name="T50" fmla="*/ 214 w 1039"/>
                <a:gd name="T51" fmla="*/ 1054 h 2109"/>
                <a:gd name="T52" fmla="*/ 231 w 1039"/>
                <a:gd name="T53" fmla="*/ 886 h 2109"/>
                <a:gd name="T54" fmla="*/ 280 w 1039"/>
                <a:gd name="T55" fmla="*/ 730 h 2109"/>
                <a:gd name="T56" fmla="*/ 355 w 1039"/>
                <a:gd name="T57" fmla="*/ 588 h 2109"/>
                <a:gd name="T58" fmla="*/ 456 w 1039"/>
                <a:gd name="T59" fmla="*/ 466 h 2109"/>
                <a:gd name="T60" fmla="*/ 578 w 1039"/>
                <a:gd name="T61" fmla="*/ 363 h 2109"/>
                <a:gd name="T62" fmla="*/ 719 w 1039"/>
                <a:gd name="T63" fmla="*/ 286 h 2109"/>
                <a:gd name="T64" fmla="*/ 872 w 1039"/>
                <a:gd name="T65" fmla="*/ 237 h 2109"/>
                <a:gd name="T66" fmla="*/ 1039 w 1039"/>
                <a:gd name="T67" fmla="*/ 221 h 2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039" h="2109">
                  <a:moveTo>
                    <a:pt x="1039" y="221"/>
                  </a:moveTo>
                  <a:lnTo>
                    <a:pt x="1039" y="0"/>
                  </a:lnTo>
                  <a:lnTo>
                    <a:pt x="933" y="7"/>
                  </a:lnTo>
                  <a:lnTo>
                    <a:pt x="830" y="23"/>
                  </a:lnTo>
                  <a:lnTo>
                    <a:pt x="730" y="49"/>
                  </a:lnTo>
                  <a:lnTo>
                    <a:pt x="636" y="85"/>
                  </a:lnTo>
                  <a:lnTo>
                    <a:pt x="544" y="129"/>
                  </a:lnTo>
                  <a:lnTo>
                    <a:pt x="459" y="183"/>
                  </a:lnTo>
                  <a:lnTo>
                    <a:pt x="379" y="244"/>
                  </a:lnTo>
                  <a:lnTo>
                    <a:pt x="304" y="312"/>
                  </a:lnTo>
                  <a:lnTo>
                    <a:pt x="237" y="387"/>
                  </a:lnTo>
                  <a:lnTo>
                    <a:pt x="178" y="469"/>
                  </a:lnTo>
                  <a:lnTo>
                    <a:pt x="126" y="556"/>
                  </a:lnTo>
                  <a:lnTo>
                    <a:pt x="82" y="647"/>
                  </a:lnTo>
                  <a:lnTo>
                    <a:pt x="48" y="743"/>
                  </a:lnTo>
                  <a:lnTo>
                    <a:pt x="22" y="845"/>
                  </a:lnTo>
                  <a:lnTo>
                    <a:pt x="5" y="948"/>
                  </a:lnTo>
                  <a:lnTo>
                    <a:pt x="0" y="1055"/>
                  </a:lnTo>
                  <a:lnTo>
                    <a:pt x="5" y="1163"/>
                  </a:lnTo>
                  <a:lnTo>
                    <a:pt x="22" y="1266"/>
                  </a:lnTo>
                  <a:lnTo>
                    <a:pt x="48" y="1367"/>
                  </a:lnTo>
                  <a:lnTo>
                    <a:pt x="82" y="1464"/>
                  </a:lnTo>
                  <a:lnTo>
                    <a:pt x="126" y="1555"/>
                  </a:lnTo>
                  <a:lnTo>
                    <a:pt x="178" y="1642"/>
                  </a:lnTo>
                  <a:lnTo>
                    <a:pt x="237" y="1723"/>
                  </a:lnTo>
                  <a:lnTo>
                    <a:pt x="304" y="1797"/>
                  </a:lnTo>
                  <a:lnTo>
                    <a:pt x="379" y="1865"/>
                  </a:lnTo>
                  <a:lnTo>
                    <a:pt x="459" y="1926"/>
                  </a:lnTo>
                  <a:lnTo>
                    <a:pt x="544" y="1980"/>
                  </a:lnTo>
                  <a:lnTo>
                    <a:pt x="636" y="2024"/>
                  </a:lnTo>
                  <a:lnTo>
                    <a:pt x="730" y="2060"/>
                  </a:lnTo>
                  <a:lnTo>
                    <a:pt x="830" y="2086"/>
                  </a:lnTo>
                  <a:lnTo>
                    <a:pt x="933" y="2102"/>
                  </a:lnTo>
                  <a:lnTo>
                    <a:pt x="1039" y="2109"/>
                  </a:lnTo>
                  <a:lnTo>
                    <a:pt x="1039" y="1887"/>
                  </a:lnTo>
                  <a:lnTo>
                    <a:pt x="1039" y="1887"/>
                  </a:lnTo>
                  <a:lnTo>
                    <a:pt x="956" y="1882"/>
                  </a:lnTo>
                  <a:lnTo>
                    <a:pt x="872" y="1870"/>
                  </a:lnTo>
                  <a:lnTo>
                    <a:pt x="794" y="1849"/>
                  </a:lnTo>
                  <a:lnTo>
                    <a:pt x="719" y="1821"/>
                  </a:lnTo>
                  <a:lnTo>
                    <a:pt x="647" y="1785"/>
                  </a:lnTo>
                  <a:lnTo>
                    <a:pt x="578" y="1743"/>
                  </a:lnTo>
                  <a:lnTo>
                    <a:pt x="515" y="1696"/>
                  </a:lnTo>
                  <a:lnTo>
                    <a:pt x="456" y="1642"/>
                  </a:lnTo>
                  <a:lnTo>
                    <a:pt x="404" y="1583"/>
                  </a:lnTo>
                  <a:lnTo>
                    <a:pt x="355" y="1518"/>
                  </a:lnTo>
                  <a:lnTo>
                    <a:pt x="314" y="1449"/>
                  </a:lnTo>
                  <a:lnTo>
                    <a:pt x="280" y="1377"/>
                  </a:lnTo>
                  <a:lnTo>
                    <a:pt x="252" y="1300"/>
                  </a:lnTo>
                  <a:lnTo>
                    <a:pt x="231" y="1220"/>
                  </a:lnTo>
                  <a:lnTo>
                    <a:pt x="219" y="1139"/>
                  </a:lnTo>
                  <a:lnTo>
                    <a:pt x="214" y="1054"/>
                  </a:lnTo>
                  <a:lnTo>
                    <a:pt x="219" y="969"/>
                  </a:lnTo>
                  <a:lnTo>
                    <a:pt x="231" y="886"/>
                  </a:lnTo>
                  <a:lnTo>
                    <a:pt x="252" y="807"/>
                  </a:lnTo>
                  <a:lnTo>
                    <a:pt x="280" y="730"/>
                  </a:lnTo>
                  <a:lnTo>
                    <a:pt x="314" y="657"/>
                  </a:lnTo>
                  <a:lnTo>
                    <a:pt x="355" y="588"/>
                  </a:lnTo>
                  <a:lnTo>
                    <a:pt x="404" y="525"/>
                  </a:lnTo>
                  <a:lnTo>
                    <a:pt x="456" y="466"/>
                  </a:lnTo>
                  <a:lnTo>
                    <a:pt x="515" y="412"/>
                  </a:lnTo>
                  <a:lnTo>
                    <a:pt x="578" y="363"/>
                  </a:lnTo>
                  <a:lnTo>
                    <a:pt x="647" y="322"/>
                  </a:lnTo>
                  <a:lnTo>
                    <a:pt x="719" y="286"/>
                  </a:lnTo>
                  <a:lnTo>
                    <a:pt x="794" y="258"/>
                  </a:lnTo>
                  <a:lnTo>
                    <a:pt x="872" y="237"/>
                  </a:lnTo>
                  <a:lnTo>
                    <a:pt x="956" y="226"/>
                  </a:lnTo>
                  <a:lnTo>
                    <a:pt x="1039" y="221"/>
                  </a:lnTo>
                  <a:lnTo>
                    <a:pt x="1039" y="221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5" name="Freeform 186"/>
            <p:cNvSpPr>
              <a:spLocks/>
            </p:cNvSpPr>
            <p:nvPr/>
          </p:nvSpPr>
          <p:spPr bwMode="auto">
            <a:xfrm>
              <a:off x="2298701" y="1933575"/>
              <a:ext cx="806450" cy="1608138"/>
            </a:xfrm>
            <a:custGeom>
              <a:avLst/>
              <a:gdLst>
                <a:gd name="T0" fmla="*/ 0 w 1016"/>
                <a:gd name="T1" fmla="*/ 2025 h 2025"/>
                <a:gd name="T2" fmla="*/ 3 w 1016"/>
                <a:gd name="T3" fmla="*/ 2025 h 2025"/>
                <a:gd name="T4" fmla="*/ 5 w 1016"/>
                <a:gd name="T5" fmla="*/ 2025 h 2025"/>
                <a:gd name="T6" fmla="*/ 209 w 1016"/>
                <a:gd name="T7" fmla="*/ 2004 h 2025"/>
                <a:gd name="T8" fmla="*/ 398 w 1016"/>
                <a:gd name="T9" fmla="*/ 1945 h 2025"/>
                <a:gd name="T10" fmla="*/ 570 w 1016"/>
                <a:gd name="T11" fmla="*/ 1852 h 2025"/>
                <a:gd name="T12" fmla="*/ 720 w 1016"/>
                <a:gd name="T13" fmla="*/ 1728 h 2025"/>
                <a:gd name="T14" fmla="*/ 842 w 1016"/>
                <a:gd name="T15" fmla="*/ 1578 h 2025"/>
                <a:gd name="T16" fmla="*/ 935 w 1016"/>
                <a:gd name="T17" fmla="*/ 1406 h 2025"/>
                <a:gd name="T18" fmla="*/ 994 w 1016"/>
                <a:gd name="T19" fmla="*/ 1217 h 2025"/>
                <a:gd name="T20" fmla="*/ 1016 w 1016"/>
                <a:gd name="T21" fmla="*/ 1013 h 2025"/>
                <a:gd name="T22" fmla="*/ 994 w 1016"/>
                <a:gd name="T23" fmla="*/ 809 h 2025"/>
                <a:gd name="T24" fmla="*/ 935 w 1016"/>
                <a:gd name="T25" fmla="*/ 619 h 2025"/>
                <a:gd name="T26" fmla="*/ 842 w 1016"/>
                <a:gd name="T27" fmla="*/ 448 h 2025"/>
                <a:gd name="T28" fmla="*/ 720 w 1016"/>
                <a:gd name="T29" fmla="*/ 298 h 2025"/>
                <a:gd name="T30" fmla="*/ 570 w 1016"/>
                <a:gd name="T31" fmla="*/ 173 h 2025"/>
                <a:gd name="T32" fmla="*/ 398 w 1016"/>
                <a:gd name="T33" fmla="*/ 80 h 2025"/>
                <a:gd name="T34" fmla="*/ 209 w 1016"/>
                <a:gd name="T35" fmla="*/ 22 h 2025"/>
                <a:gd name="T36" fmla="*/ 5 w 1016"/>
                <a:gd name="T37" fmla="*/ 0 h 2025"/>
                <a:gd name="T38" fmla="*/ 3 w 1016"/>
                <a:gd name="T39" fmla="*/ 0 h 2025"/>
                <a:gd name="T40" fmla="*/ 0 w 1016"/>
                <a:gd name="T41" fmla="*/ 0 h 2025"/>
                <a:gd name="T42" fmla="*/ 81 w 1016"/>
                <a:gd name="T43" fmla="*/ 216 h 2025"/>
                <a:gd name="T44" fmla="*/ 236 w 1016"/>
                <a:gd name="T45" fmla="*/ 247 h 2025"/>
                <a:gd name="T46" fmla="*/ 380 w 1016"/>
                <a:gd name="T47" fmla="*/ 307 h 2025"/>
                <a:gd name="T48" fmla="*/ 508 w 1016"/>
                <a:gd name="T49" fmla="*/ 394 h 2025"/>
                <a:gd name="T50" fmla="*/ 617 w 1016"/>
                <a:gd name="T51" fmla="*/ 503 h 2025"/>
                <a:gd name="T52" fmla="*/ 704 w 1016"/>
                <a:gd name="T53" fmla="*/ 631 h 2025"/>
                <a:gd name="T54" fmla="*/ 764 w 1016"/>
                <a:gd name="T55" fmla="*/ 774 h 2025"/>
                <a:gd name="T56" fmla="*/ 795 w 1016"/>
                <a:gd name="T57" fmla="*/ 929 h 2025"/>
                <a:gd name="T58" fmla="*/ 795 w 1016"/>
                <a:gd name="T59" fmla="*/ 1093 h 2025"/>
                <a:gd name="T60" fmla="*/ 764 w 1016"/>
                <a:gd name="T61" fmla="*/ 1248 h 2025"/>
                <a:gd name="T62" fmla="*/ 704 w 1016"/>
                <a:gd name="T63" fmla="*/ 1392 h 2025"/>
                <a:gd name="T64" fmla="*/ 617 w 1016"/>
                <a:gd name="T65" fmla="*/ 1519 h 2025"/>
                <a:gd name="T66" fmla="*/ 508 w 1016"/>
                <a:gd name="T67" fmla="*/ 1627 h 2025"/>
                <a:gd name="T68" fmla="*/ 380 w 1016"/>
                <a:gd name="T69" fmla="*/ 1713 h 2025"/>
                <a:gd name="T70" fmla="*/ 236 w 1016"/>
                <a:gd name="T71" fmla="*/ 1774 h 2025"/>
                <a:gd name="T72" fmla="*/ 81 w 1016"/>
                <a:gd name="T73" fmla="*/ 1805 h 20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016" h="2025">
                  <a:moveTo>
                    <a:pt x="0" y="1810"/>
                  </a:moveTo>
                  <a:lnTo>
                    <a:pt x="0" y="2025"/>
                  </a:lnTo>
                  <a:lnTo>
                    <a:pt x="1" y="2025"/>
                  </a:lnTo>
                  <a:lnTo>
                    <a:pt x="3" y="2025"/>
                  </a:lnTo>
                  <a:lnTo>
                    <a:pt x="3" y="2025"/>
                  </a:lnTo>
                  <a:lnTo>
                    <a:pt x="5" y="2025"/>
                  </a:lnTo>
                  <a:lnTo>
                    <a:pt x="107" y="2020"/>
                  </a:lnTo>
                  <a:lnTo>
                    <a:pt x="209" y="2004"/>
                  </a:lnTo>
                  <a:lnTo>
                    <a:pt x="305" y="1979"/>
                  </a:lnTo>
                  <a:lnTo>
                    <a:pt x="398" y="1945"/>
                  </a:lnTo>
                  <a:lnTo>
                    <a:pt x="486" y="1903"/>
                  </a:lnTo>
                  <a:lnTo>
                    <a:pt x="570" y="1852"/>
                  </a:lnTo>
                  <a:lnTo>
                    <a:pt x="648" y="1793"/>
                  </a:lnTo>
                  <a:lnTo>
                    <a:pt x="720" y="1728"/>
                  </a:lnTo>
                  <a:lnTo>
                    <a:pt x="785" y="1656"/>
                  </a:lnTo>
                  <a:lnTo>
                    <a:pt x="842" y="1578"/>
                  </a:lnTo>
                  <a:lnTo>
                    <a:pt x="893" y="1494"/>
                  </a:lnTo>
                  <a:lnTo>
                    <a:pt x="935" y="1406"/>
                  </a:lnTo>
                  <a:lnTo>
                    <a:pt x="970" y="1313"/>
                  </a:lnTo>
                  <a:lnTo>
                    <a:pt x="994" y="1217"/>
                  </a:lnTo>
                  <a:lnTo>
                    <a:pt x="1011" y="1116"/>
                  </a:lnTo>
                  <a:lnTo>
                    <a:pt x="1016" y="1013"/>
                  </a:lnTo>
                  <a:lnTo>
                    <a:pt x="1011" y="910"/>
                  </a:lnTo>
                  <a:lnTo>
                    <a:pt x="994" y="809"/>
                  </a:lnTo>
                  <a:lnTo>
                    <a:pt x="970" y="712"/>
                  </a:lnTo>
                  <a:lnTo>
                    <a:pt x="935" y="619"/>
                  </a:lnTo>
                  <a:lnTo>
                    <a:pt x="893" y="531"/>
                  </a:lnTo>
                  <a:lnTo>
                    <a:pt x="842" y="448"/>
                  </a:lnTo>
                  <a:lnTo>
                    <a:pt x="785" y="369"/>
                  </a:lnTo>
                  <a:lnTo>
                    <a:pt x="720" y="298"/>
                  </a:lnTo>
                  <a:lnTo>
                    <a:pt x="648" y="232"/>
                  </a:lnTo>
                  <a:lnTo>
                    <a:pt x="570" y="173"/>
                  </a:lnTo>
                  <a:lnTo>
                    <a:pt x="486" y="123"/>
                  </a:lnTo>
                  <a:lnTo>
                    <a:pt x="398" y="80"/>
                  </a:lnTo>
                  <a:lnTo>
                    <a:pt x="305" y="46"/>
                  </a:lnTo>
                  <a:lnTo>
                    <a:pt x="209" y="22"/>
                  </a:lnTo>
                  <a:lnTo>
                    <a:pt x="107" y="5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211"/>
                  </a:lnTo>
                  <a:lnTo>
                    <a:pt x="81" y="216"/>
                  </a:lnTo>
                  <a:lnTo>
                    <a:pt x="161" y="227"/>
                  </a:lnTo>
                  <a:lnTo>
                    <a:pt x="236" y="247"/>
                  </a:lnTo>
                  <a:lnTo>
                    <a:pt x="310" y="275"/>
                  </a:lnTo>
                  <a:lnTo>
                    <a:pt x="380" y="307"/>
                  </a:lnTo>
                  <a:lnTo>
                    <a:pt x="447" y="348"/>
                  </a:lnTo>
                  <a:lnTo>
                    <a:pt x="508" y="394"/>
                  </a:lnTo>
                  <a:lnTo>
                    <a:pt x="565" y="446"/>
                  </a:lnTo>
                  <a:lnTo>
                    <a:pt x="617" y="503"/>
                  </a:lnTo>
                  <a:lnTo>
                    <a:pt x="663" y="564"/>
                  </a:lnTo>
                  <a:lnTo>
                    <a:pt x="704" y="631"/>
                  </a:lnTo>
                  <a:lnTo>
                    <a:pt x="736" y="701"/>
                  </a:lnTo>
                  <a:lnTo>
                    <a:pt x="764" y="774"/>
                  </a:lnTo>
                  <a:lnTo>
                    <a:pt x="784" y="849"/>
                  </a:lnTo>
                  <a:lnTo>
                    <a:pt x="795" y="929"/>
                  </a:lnTo>
                  <a:lnTo>
                    <a:pt x="800" y="1011"/>
                  </a:lnTo>
                  <a:lnTo>
                    <a:pt x="795" y="1093"/>
                  </a:lnTo>
                  <a:lnTo>
                    <a:pt x="784" y="1171"/>
                  </a:lnTo>
                  <a:lnTo>
                    <a:pt x="764" y="1248"/>
                  </a:lnTo>
                  <a:lnTo>
                    <a:pt x="736" y="1321"/>
                  </a:lnTo>
                  <a:lnTo>
                    <a:pt x="704" y="1392"/>
                  </a:lnTo>
                  <a:lnTo>
                    <a:pt x="663" y="1457"/>
                  </a:lnTo>
                  <a:lnTo>
                    <a:pt x="617" y="1519"/>
                  </a:lnTo>
                  <a:lnTo>
                    <a:pt x="565" y="1575"/>
                  </a:lnTo>
                  <a:lnTo>
                    <a:pt x="508" y="1627"/>
                  </a:lnTo>
                  <a:lnTo>
                    <a:pt x="447" y="1672"/>
                  </a:lnTo>
                  <a:lnTo>
                    <a:pt x="380" y="1713"/>
                  </a:lnTo>
                  <a:lnTo>
                    <a:pt x="310" y="1746"/>
                  </a:lnTo>
                  <a:lnTo>
                    <a:pt x="236" y="1774"/>
                  </a:lnTo>
                  <a:lnTo>
                    <a:pt x="161" y="1793"/>
                  </a:lnTo>
                  <a:lnTo>
                    <a:pt x="81" y="1805"/>
                  </a:lnTo>
                  <a:lnTo>
                    <a:pt x="0" y="181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6" name="Freeform 187"/>
            <p:cNvSpPr>
              <a:spLocks/>
            </p:cNvSpPr>
            <p:nvPr/>
          </p:nvSpPr>
          <p:spPr bwMode="auto">
            <a:xfrm>
              <a:off x="1498601" y="1933575"/>
              <a:ext cx="800100" cy="1608138"/>
            </a:xfrm>
            <a:custGeom>
              <a:avLst/>
              <a:gdLst>
                <a:gd name="T0" fmla="*/ 1010 w 1010"/>
                <a:gd name="T1" fmla="*/ 0 h 2025"/>
                <a:gd name="T2" fmla="*/ 807 w 1010"/>
                <a:gd name="T3" fmla="*/ 22 h 2025"/>
                <a:gd name="T4" fmla="*/ 618 w 1010"/>
                <a:gd name="T5" fmla="*/ 82 h 2025"/>
                <a:gd name="T6" fmla="*/ 446 w 1010"/>
                <a:gd name="T7" fmla="*/ 175 h 2025"/>
                <a:gd name="T8" fmla="*/ 296 w 1010"/>
                <a:gd name="T9" fmla="*/ 299 h 2025"/>
                <a:gd name="T10" fmla="*/ 173 w 1010"/>
                <a:gd name="T11" fmla="*/ 449 h 2025"/>
                <a:gd name="T12" fmla="*/ 80 w 1010"/>
                <a:gd name="T13" fmla="*/ 621 h 2025"/>
                <a:gd name="T14" fmla="*/ 22 w 1010"/>
                <a:gd name="T15" fmla="*/ 810 h 2025"/>
                <a:gd name="T16" fmla="*/ 0 w 1010"/>
                <a:gd name="T17" fmla="*/ 1013 h 2025"/>
                <a:gd name="T18" fmla="*/ 22 w 1010"/>
                <a:gd name="T19" fmla="*/ 1215 h 2025"/>
                <a:gd name="T20" fmla="*/ 80 w 1010"/>
                <a:gd name="T21" fmla="*/ 1405 h 2025"/>
                <a:gd name="T22" fmla="*/ 173 w 1010"/>
                <a:gd name="T23" fmla="*/ 1576 h 2025"/>
                <a:gd name="T24" fmla="*/ 296 w 1010"/>
                <a:gd name="T25" fmla="*/ 1726 h 2025"/>
                <a:gd name="T26" fmla="*/ 446 w 1010"/>
                <a:gd name="T27" fmla="*/ 1850 h 2025"/>
                <a:gd name="T28" fmla="*/ 618 w 1010"/>
                <a:gd name="T29" fmla="*/ 1944 h 2025"/>
                <a:gd name="T30" fmla="*/ 807 w 1010"/>
                <a:gd name="T31" fmla="*/ 2004 h 2025"/>
                <a:gd name="T32" fmla="*/ 1010 w 1010"/>
                <a:gd name="T33" fmla="*/ 2025 h 2025"/>
                <a:gd name="T34" fmla="*/ 1010 w 1010"/>
                <a:gd name="T35" fmla="*/ 1810 h 2025"/>
                <a:gd name="T36" fmla="*/ 848 w 1010"/>
                <a:gd name="T37" fmla="*/ 1793 h 2025"/>
                <a:gd name="T38" fmla="*/ 698 w 1010"/>
                <a:gd name="T39" fmla="*/ 1746 h 2025"/>
                <a:gd name="T40" fmla="*/ 562 w 1010"/>
                <a:gd name="T41" fmla="*/ 1672 h 2025"/>
                <a:gd name="T42" fmla="*/ 443 w 1010"/>
                <a:gd name="T43" fmla="*/ 1575 h 2025"/>
                <a:gd name="T44" fmla="*/ 345 w 1010"/>
                <a:gd name="T45" fmla="*/ 1457 h 2025"/>
                <a:gd name="T46" fmla="*/ 271 w 1010"/>
                <a:gd name="T47" fmla="*/ 1321 h 2025"/>
                <a:gd name="T48" fmla="*/ 224 w 1010"/>
                <a:gd name="T49" fmla="*/ 1171 h 2025"/>
                <a:gd name="T50" fmla="*/ 208 w 1010"/>
                <a:gd name="T51" fmla="*/ 1011 h 2025"/>
                <a:gd name="T52" fmla="*/ 224 w 1010"/>
                <a:gd name="T53" fmla="*/ 849 h 2025"/>
                <a:gd name="T54" fmla="*/ 271 w 1010"/>
                <a:gd name="T55" fmla="*/ 701 h 2025"/>
                <a:gd name="T56" fmla="*/ 345 w 1010"/>
                <a:gd name="T57" fmla="*/ 564 h 2025"/>
                <a:gd name="T58" fmla="*/ 443 w 1010"/>
                <a:gd name="T59" fmla="*/ 446 h 2025"/>
                <a:gd name="T60" fmla="*/ 562 w 1010"/>
                <a:gd name="T61" fmla="*/ 348 h 2025"/>
                <a:gd name="T62" fmla="*/ 698 w 1010"/>
                <a:gd name="T63" fmla="*/ 275 h 2025"/>
                <a:gd name="T64" fmla="*/ 848 w 1010"/>
                <a:gd name="T65" fmla="*/ 227 h 2025"/>
                <a:gd name="T66" fmla="*/ 1010 w 1010"/>
                <a:gd name="T67" fmla="*/ 211 h 20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010" h="2025">
                  <a:moveTo>
                    <a:pt x="1010" y="211"/>
                  </a:moveTo>
                  <a:lnTo>
                    <a:pt x="1010" y="0"/>
                  </a:lnTo>
                  <a:lnTo>
                    <a:pt x="907" y="7"/>
                  </a:lnTo>
                  <a:lnTo>
                    <a:pt x="807" y="22"/>
                  </a:lnTo>
                  <a:lnTo>
                    <a:pt x="709" y="48"/>
                  </a:lnTo>
                  <a:lnTo>
                    <a:pt x="618" y="82"/>
                  </a:lnTo>
                  <a:lnTo>
                    <a:pt x="529" y="124"/>
                  </a:lnTo>
                  <a:lnTo>
                    <a:pt x="446" y="175"/>
                  </a:lnTo>
                  <a:lnTo>
                    <a:pt x="368" y="234"/>
                  </a:lnTo>
                  <a:lnTo>
                    <a:pt x="296" y="299"/>
                  </a:lnTo>
                  <a:lnTo>
                    <a:pt x="231" y="371"/>
                  </a:lnTo>
                  <a:lnTo>
                    <a:pt x="173" y="449"/>
                  </a:lnTo>
                  <a:lnTo>
                    <a:pt x="123" y="533"/>
                  </a:lnTo>
                  <a:lnTo>
                    <a:pt x="80" y="621"/>
                  </a:lnTo>
                  <a:lnTo>
                    <a:pt x="46" y="714"/>
                  </a:lnTo>
                  <a:lnTo>
                    <a:pt x="22" y="810"/>
                  </a:lnTo>
                  <a:lnTo>
                    <a:pt x="5" y="910"/>
                  </a:lnTo>
                  <a:lnTo>
                    <a:pt x="0" y="1013"/>
                  </a:lnTo>
                  <a:lnTo>
                    <a:pt x="5" y="1116"/>
                  </a:lnTo>
                  <a:lnTo>
                    <a:pt x="22" y="1215"/>
                  </a:lnTo>
                  <a:lnTo>
                    <a:pt x="46" y="1312"/>
                  </a:lnTo>
                  <a:lnTo>
                    <a:pt x="80" y="1405"/>
                  </a:lnTo>
                  <a:lnTo>
                    <a:pt x="123" y="1493"/>
                  </a:lnTo>
                  <a:lnTo>
                    <a:pt x="173" y="1576"/>
                  </a:lnTo>
                  <a:lnTo>
                    <a:pt x="231" y="1655"/>
                  </a:lnTo>
                  <a:lnTo>
                    <a:pt x="296" y="1726"/>
                  </a:lnTo>
                  <a:lnTo>
                    <a:pt x="368" y="1792"/>
                  </a:lnTo>
                  <a:lnTo>
                    <a:pt x="446" y="1850"/>
                  </a:lnTo>
                  <a:lnTo>
                    <a:pt x="529" y="1901"/>
                  </a:lnTo>
                  <a:lnTo>
                    <a:pt x="618" y="1944"/>
                  </a:lnTo>
                  <a:lnTo>
                    <a:pt x="709" y="1978"/>
                  </a:lnTo>
                  <a:lnTo>
                    <a:pt x="807" y="2004"/>
                  </a:lnTo>
                  <a:lnTo>
                    <a:pt x="907" y="2019"/>
                  </a:lnTo>
                  <a:lnTo>
                    <a:pt x="1010" y="2025"/>
                  </a:lnTo>
                  <a:lnTo>
                    <a:pt x="1010" y="1810"/>
                  </a:lnTo>
                  <a:lnTo>
                    <a:pt x="1010" y="1810"/>
                  </a:lnTo>
                  <a:lnTo>
                    <a:pt x="928" y="1805"/>
                  </a:lnTo>
                  <a:lnTo>
                    <a:pt x="848" y="1793"/>
                  </a:lnTo>
                  <a:lnTo>
                    <a:pt x="771" y="1774"/>
                  </a:lnTo>
                  <a:lnTo>
                    <a:pt x="698" y="1746"/>
                  </a:lnTo>
                  <a:lnTo>
                    <a:pt x="627" y="1713"/>
                  </a:lnTo>
                  <a:lnTo>
                    <a:pt x="562" y="1672"/>
                  </a:lnTo>
                  <a:lnTo>
                    <a:pt x="500" y="1627"/>
                  </a:lnTo>
                  <a:lnTo>
                    <a:pt x="443" y="1575"/>
                  </a:lnTo>
                  <a:lnTo>
                    <a:pt x="391" y="1519"/>
                  </a:lnTo>
                  <a:lnTo>
                    <a:pt x="345" y="1457"/>
                  </a:lnTo>
                  <a:lnTo>
                    <a:pt x="304" y="1392"/>
                  </a:lnTo>
                  <a:lnTo>
                    <a:pt x="271" y="1321"/>
                  </a:lnTo>
                  <a:lnTo>
                    <a:pt x="244" y="1248"/>
                  </a:lnTo>
                  <a:lnTo>
                    <a:pt x="224" y="1171"/>
                  </a:lnTo>
                  <a:lnTo>
                    <a:pt x="213" y="1093"/>
                  </a:lnTo>
                  <a:lnTo>
                    <a:pt x="208" y="1011"/>
                  </a:lnTo>
                  <a:lnTo>
                    <a:pt x="213" y="929"/>
                  </a:lnTo>
                  <a:lnTo>
                    <a:pt x="224" y="849"/>
                  </a:lnTo>
                  <a:lnTo>
                    <a:pt x="244" y="774"/>
                  </a:lnTo>
                  <a:lnTo>
                    <a:pt x="271" y="701"/>
                  </a:lnTo>
                  <a:lnTo>
                    <a:pt x="304" y="631"/>
                  </a:lnTo>
                  <a:lnTo>
                    <a:pt x="345" y="564"/>
                  </a:lnTo>
                  <a:lnTo>
                    <a:pt x="391" y="503"/>
                  </a:lnTo>
                  <a:lnTo>
                    <a:pt x="443" y="446"/>
                  </a:lnTo>
                  <a:lnTo>
                    <a:pt x="500" y="394"/>
                  </a:lnTo>
                  <a:lnTo>
                    <a:pt x="562" y="348"/>
                  </a:lnTo>
                  <a:lnTo>
                    <a:pt x="627" y="307"/>
                  </a:lnTo>
                  <a:lnTo>
                    <a:pt x="698" y="275"/>
                  </a:lnTo>
                  <a:lnTo>
                    <a:pt x="771" y="247"/>
                  </a:lnTo>
                  <a:lnTo>
                    <a:pt x="848" y="227"/>
                  </a:lnTo>
                  <a:lnTo>
                    <a:pt x="928" y="216"/>
                  </a:lnTo>
                  <a:lnTo>
                    <a:pt x="1010" y="211"/>
                  </a:lnTo>
                  <a:lnTo>
                    <a:pt x="1010" y="211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7" name="Freeform 188"/>
            <p:cNvSpPr>
              <a:spLocks/>
            </p:cNvSpPr>
            <p:nvPr/>
          </p:nvSpPr>
          <p:spPr bwMode="auto">
            <a:xfrm>
              <a:off x="2305051" y="2078038"/>
              <a:ext cx="657225" cy="1319213"/>
            </a:xfrm>
            <a:custGeom>
              <a:avLst/>
              <a:gdLst>
                <a:gd name="T0" fmla="*/ 0 w 830"/>
                <a:gd name="T1" fmla="*/ 1662 h 1662"/>
                <a:gd name="T2" fmla="*/ 170 w 830"/>
                <a:gd name="T3" fmla="*/ 1644 h 1662"/>
                <a:gd name="T4" fmla="*/ 327 w 830"/>
                <a:gd name="T5" fmla="*/ 1595 h 1662"/>
                <a:gd name="T6" fmla="*/ 467 w 830"/>
                <a:gd name="T7" fmla="*/ 1520 h 1662"/>
                <a:gd name="T8" fmla="*/ 590 w 830"/>
                <a:gd name="T9" fmla="*/ 1417 h 1662"/>
                <a:gd name="T10" fmla="*/ 691 w 830"/>
                <a:gd name="T11" fmla="*/ 1295 h 1662"/>
                <a:gd name="T12" fmla="*/ 766 w 830"/>
                <a:gd name="T13" fmla="*/ 1152 h 1662"/>
                <a:gd name="T14" fmla="*/ 814 w 830"/>
                <a:gd name="T15" fmla="*/ 996 h 1662"/>
                <a:gd name="T16" fmla="*/ 830 w 830"/>
                <a:gd name="T17" fmla="*/ 826 h 1662"/>
                <a:gd name="T18" fmla="*/ 815 w 830"/>
                <a:gd name="T19" fmla="*/ 658 h 1662"/>
                <a:gd name="T20" fmla="*/ 771 w 830"/>
                <a:gd name="T21" fmla="*/ 501 h 1662"/>
                <a:gd name="T22" fmla="*/ 701 w 830"/>
                <a:gd name="T23" fmla="*/ 360 h 1662"/>
                <a:gd name="T24" fmla="*/ 604 w 830"/>
                <a:gd name="T25" fmla="*/ 240 h 1662"/>
                <a:gd name="T26" fmla="*/ 485 w 830"/>
                <a:gd name="T27" fmla="*/ 140 h 1662"/>
                <a:gd name="T28" fmla="*/ 343 w 830"/>
                <a:gd name="T29" fmla="*/ 65 h 1662"/>
                <a:gd name="T30" fmla="*/ 181 w 830"/>
                <a:gd name="T31" fmla="*/ 18 h 1662"/>
                <a:gd name="T32" fmla="*/ 0 w 830"/>
                <a:gd name="T33" fmla="*/ 0 h 1662"/>
                <a:gd name="T34" fmla="*/ 90 w 830"/>
                <a:gd name="T35" fmla="*/ 58 h 1662"/>
                <a:gd name="T36" fmla="*/ 255 w 830"/>
                <a:gd name="T37" fmla="*/ 89 h 1662"/>
                <a:gd name="T38" fmla="*/ 399 w 830"/>
                <a:gd name="T39" fmla="*/ 148 h 1662"/>
                <a:gd name="T40" fmla="*/ 521 w 830"/>
                <a:gd name="T41" fmla="*/ 231 h 1662"/>
                <a:gd name="T42" fmla="*/ 621 w 830"/>
                <a:gd name="T43" fmla="*/ 336 h 1662"/>
                <a:gd name="T44" fmla="*/ 696 w 830"/>
                <a:gd name="T45" fmla="*/ 460 h 1662"/>
                <a:gd name="T46" fmla="*/ 747 w 830"/>
                <a:gd name="T47" fmla="*/ 602 h 1662"/>
                <a:gd name="T48" fmla="*/ 771 w 830"/>
                <a:gd name="T49" fmla="*/ 759 h 1662"/>
                <a:gd name="T50" fmla="*/ 769 w 830"/>
                <a:gd name="T51" fmla="*/ 925 h 1662"/>
                <a:gd name="T52" fmla="*/ 734 w 830"/>
                <a:gd name="T53" fmla="*/ 1082 h 1662"/>
                <a:gd name="T54" fmla="*/ 668 w 830"/>
                <a:gd name="T55" fmla="*/ 1221 h 1662"/>
                <a:gd name="T56" fmla="*/ 580 w 830"/>
                <a:gd name="T57" fmla="*/ 1344 h 1662"/>
                <a:gd name="T58" fmla="*/ 471 w 830"/>
                <a:gd name="T59" fmla="*/ 1446 h 1662"/>
                <a:gd name="T60" fmla="*/ 346 w 830"/>
                <a:gd name="T61" fmla="*/ 1526 h 1662"/>
                <a:gd name="T62" fmla="*/ 211 w 830"/>
                <a:gd name="T63" fmla="*/ 1582 h 1662"/>
                <a:gd name="T64" fmla="*/ 70 w 830"/>
                <a:gd name="T65" fmla="*/ 1610 h 16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30" h="1662">
                  <a:moveTo>
                    <a:pt x="0" y="1613"/>
                  </a:moveTo>
                  <a:lnTo>
                    <a:pt x="0" y="1662"/>
                  </a:lnTo>
                  <a:lnTo>
                    <a:pt x="87" y="1657"/>
                  </a:lnTo>
                  <a:lnTo>
                    <a:pt x="170" y="1644"/>
                  </a:lnTo>
                  <a:lnTo>
                    <a:pt x="250" y="1624"/>
                  </a:lnTo>
                  <a:lnTo>
                    <a:pt x="327" y="1595"/>
                  </a:lnTo>
                  <a:lnTo>
                    <a:pt x="400" y="1561"/>
                  </a:lnTo>
                  <a:lnTo>
                    <a:pt x="467" y="1520"/>
                  </a:lnTo>
                  <a:lnTo>
                    <a:pt x="531" y="1471"/>
                  </a:lnTo>
                  <a:lnTo>
                    <a:pt x="590" y="1417"/>
                  </a:lnTo>
                  <a:lnTo>
                    <a:pt x="644" y="1358"/>
                  </a:lnTo>
                  <a:lnTo>
                    <a:pt x="691" y="1295"/>
                  </a:lnTo>
                  <a:lnTo>
                    <a:pt x="732" y="1226"/>
                  </a:lnTo>
                  <a:lnTo>
                    <a:pt x="766" y="1152"/>
                  </a:lnTo>
                  <a:lnTo>
                    <a:pt x="794" y="1076"/>
                  </a:lnTo>
                  <a:lnTo>
                    <a:pt x="814" y="996"/>
                  </a:lnTo>
                  <a:lnTo>
                    <a:pt x="825" y="912"/>
                  </a:lnTo>
                  <a:lnTo>
                    <a:pt x="830" y="826"/>
                  </a:lnTo>
                  <a:lnTo>
                    <a:pt x="827" y="739"/>
                  </a:lnTo>
                  <a:lnTo>
                    <a:pt x="815" y="658"/>
                  </a:lnTo>
                  <a:lnTo>
                    <a:pt x="797" y="578"/>
                  </a:lnTo>
                  <a:lnTo>
                    <a:pt x="771" y="501"/>
                  </a:lnTo>
                  <a:lnTo>
                    <a:pt x="740" y="429"/>
                  </a:lnTo>
                  <a:lnTo>
                    <a:pt x="701" y="360"/>
                  </a:lnTo>
                  <a:lnTo>
                    <a:pt x="657" y="297"/>
                  </a:lnTo>
                  <a:lnTo>
                    <a:pt x="604" y="240"/>
                  </a:lnTo>
                  <a:lnTo>
                    <a:pt x="547" y="187"/>
                  </a:lnTo>
                  <a:lnTo>
                    <a:pt x="485" y="140"/>
                  </a:lnTo>
                  <a:lnTo>
                    <a:pt x="417" y="99"/>
                  </a:lnTo>
                  <a:lnTo>
                    <a:pt x="343" y="65"/>
                  </a:lnTo>
                  <a:lnTo>
                    <a:pt x="265" y="37"/>
                  </a:lnTo>
                  <a:lnTo>
                    <a:pt x="181" y="18"/>
                  </a:lnTo>
                  <a:lnTo>
                    <a:pt x="93" y="4"/>
                  </a:lnTo>
                  <a:lnTo>
                    <a:pt x="0" y="0"/>
                  </a:lnTo>
                  <a:lnTo>
                    <a:pt x="0" y="52"/>
                  </a:lnTo>
                  <a:lnTo>
                    <a:pt x="90" y="58"/>
                  </a:lnTo>
                  <a:lnTo>
                    <a:pt x="175" y="70"/>
                  </a:lnTo>
                  <a:lnTo>
                    <a:pt x="255" y="89"/>
                  </a:lnTo>
                  <a:lnTo>
                    <a:pt x="328" y="116"/>
                  </a:lnTo>
                  <a:lnTo>
                    <a:pt x="399" y="148"/>
                  </a:lnTo>
                  <a:lnTo>
                    <a:pt x="462" y="187"/>
                  </a:lnTo>
                  <a:lnTo>
                    <a:pt x="521" y="231"/>
                  </a:lnTo>
                  <a:lnTo>
                    <a:pt x="573" y="280"/>
                  </a:lnTo>
                  <a:lnTo>
                    <a:pt x="621" y="336"/>
                  </a:lnTo>
                  <a:lnTo>
                    <a:pt x="662" y="396"/>
                  </a:lnTo>
                  <a:lnTo>
                    <a:pt x="696" y="460"/>
                  </a:lnTo>
                  <a:lnTo>
                    <a:pt x="725" y="529"/>
                  </a:lnTo>
                  <a:lnTo>
                    <a:pt x="747" y="602"/>
                  </a:lnTo>
                  <a:lnTo>
                    <a:pt x="763" y="679"/>
                  </a:lnTo>
                  <a:lnTo>
                    <a:pt x="771" y="759"/>
                  </a:lnTo>
                  <a:lnTo>
                    <a:pt x="774" y="842"/>
                  </a:lnTo>
                  <a:lnTo>
                    <a:pt x="769" y="925"/>
                  </a:lnTo>
                  <a:lnTo>
                    <a:pt x="755" y="1005"/>
                  </a:lnTo>
                  <a:lnTo>
                    <a:pt x="734" y="1082"/>
                  </a:lnTo>
                  <a:lnTo>
                    <a:pt x="704" y="1154"/>
                  </a:lnTo>
                  <a:lnTo>
                    <a:pt x="668" y="1221"/>
                  </a:lnTo>
                  <a:lnTo>
                    <a:pt x="627" y="1285"/>
                  </a:lnTo>
                  <a:lnTo>
                    <a:pt x="580" y="1344"/>
                  </a:lnTo>
                  <a:lnTo>
                    <a:pt x="528" y="1397"/>
                  </a:lnTo>
                  <a:lnTo>
                    <a:pt x="471" y="1446"/>
                  </a:lnTo>
                  <a:lnTo>
                    <a:pt x="410" y="1489"/>
                  </a:lnTo>
                  <a:lnTo>
                    <a:pt x="346" y="1526"/>
                  </a:lnTo>
                  <a:lnTo>
                    <a:pt x="279" y="1557"/>
                  </a:lnTo>
                  <a:lnTo>
                    <a:pt x="211" y="1582"/>
                  </a:lnTo>
                  <a:lnTo>
                    <a:pt x="142" y="1598"/>
                  </a:lnTo>
                  <a:lnTo>
                    <a:pt x="70" y="1610"/>
                  </a:lnTo>
                  <a:lnTo>
                    <a:pt x="0" y="161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8" name="Freeform 189"/>
            <p:cNvSpPr>
              <a:spLocks/>
            </p:cNvSpPr>
            <p:nvPr/>
          </p:nvSpPr>
          <p:spPr bwMode="auto">
            <a:xfrm>
              <a:off x="1643063" y="2078038"/>
              <a:ext cx="661988" cy="1319213"/>
            </a:xfrm>
            <a:custGeom>
              <a:avLst/>
              <a:gdLst>
                <a:gd name="T0" fmla="*/ 833 w 833"/>
                <a:gd name="T1" fmla="*/ 0 h 1662"/>
                <a:gd name="T2" fmla="*/ 830 w 833"/>
                <a:gd name="T3" fmla="*/ 0 h 1662"/>
                <a:gd name="T4" fmla="*/ 827 w 833"/>
                <a:gd name="T5" fmla="*/ 0 h 1662"/>
                <a:gd name="T6" fmla="*/ 644 w 833"/>
                <a:gd name="T7" fmla="*/ 16 h 1662"/>
                <a:gd name="T8" fmla="*/ 482 w 833"/>
                <a:gd name="T9" fmla="*/ 63 h 1662"/>
                <a:gd name="T10" fmla="*/ 340 w 833"/>
                <a:gd name="T11" fmla="*/ 138 h 1662"/>
                <a:gd name="T12" fmla="*/ 222 w 833"/>
                <a:gd name="T13" fmla="*/ 238 h 1662"/>
                <a:gd name="T14" fmla="*/ 128 w 833"/>
                <a:gd name="T15" fmla="*/ 359 h 1662"/>
                <a:gd name="T16" fmla="*/ 57 w 833"/>
                <a:gd name="T17" fmla="*/ 499 h 1662"/>
                <a:gd name="T18" fmla="*/ 15 w 833"/>
                <a:gd name="T19" fmla="*/ 656 h 1662"/>
                <a:gd name="T20" fmla="*/ 0 w 833"/>
                <a:gd name="T21" fmla="*/ 826 h 1662"/>
                <a:gd name="T22" fmla="*/ 17 w 833"/>
                <a:gd name="T23" fmla="*/ 997 h 1662"/>
                <a:gd name="T24" fmla="*/ 64 w 833"/>
                <a:gd name="T25" fmla="*/ 1154 h 1662"/>
                <a:gd name="T26" fmla="*/ 137 w 833"/>
                <a:gd name="T27" fmla="*/ 1298 h 1662"/>
                <a:gd name="T28" fmla="*/ 237 w 833"/>
                <a:gd name="T29" fmla="*/ 1420 h 1662"/>
                <a:gd name="T30" fmla="*/ 360 w 833"/>
                <a:gd name="T31" fmla="*/ 1522 h 1662"/>
                <a:gd name="T32" fmla="*/ 500 w 833"/>
                <a:gd name="T33" fmla="*/ 1597 h 1662"/>
                <a:gd name="T34" fmla="*/ 657 w 833"/>
                <a:gd name="T35" fmla="*/ 1646 h 1662"/>
                <a:gd name="T36" fmla="*/ 827 w 833"/>
                <a:gd name="T37" fmla="*/ 1662 h 1662"/>
                <a:gd name="T38" fmla="*/ 830 w 833"/>
                <a:gd name="T39" fmla="*/ 1662 h 1662"/>
                <a:gd name="T40" fmla="*/ 833 w 833"/>
                <a:gd name="T41" fmla="*/ 1662 h 1662"/>
                <a:gd name="T42" fmla="*/ 830 w 833"/>
                <a:gd name="T43" fmla="*/ 1613 h 1662"/>
                <a:gd name="T44" fmla="*/ 825 w 833"/>
                <a:gd name="T45" fmla="*/ 1613 h 1662"/>
                <a:gd name="T46" fmla="*/ 750 w 833"/>
                <a:gd name="T47" fmla="*/ 1608 h 1662"/>
                <a:gd name="T48" fmla="*/ 609 w 833"/>
                <a:gd name="T49" fmla="*/ 1577 h 1662"/>
                <a:gd name="T50" fmla="*/ 474 w 833"/>
                <a:gd name="T51" fmla="*/ 1522 h 1662"/>
                <a:gd name="T52" fmla="*/ 350 w 833"/>
                <a:gd name="T53" fmla="*/ 1440 h 1662"/>
                <a:gd name="T54" fmla="*/ 242 w 833"/>
                <a:gd name="T55" fmla="*/ 1339 h 1662"/>
                <a:gd name="T56" fmla="*/ 154 w 833"/>
                <a:gd name="T57" fmla="*/ 1216 h 1662"/>
                <a:gd name="T58" fmla="*/ 92 w 833"/>
                <a:gd name="T59" fmla="*/ 1077 h 1662"/>
                <a:gd name="T60" fmla="*/ 61 w 833"/>
                <a:gd name="T61" fmla="*/ 924 h 1662"/>
                <a:gd name="T62" fmla="*/ 62 w 833"/>
                <a:gd name="T63" fmla="*/ 761 h 1662"/>
                <a:gd name="T64" fmla="*/ 90 w 833"/>
                <a:gd name="T65" fmla="*/ 604 h 1662"/>
                <a:gd name="T66" fmla="*/ 139 w 833"/>
                <a:gd name="T67" fmla="*/ 460 h 1662"/>
                <a:gd name="T68" fmla="*/ 213 w 833"/>
                <a:gd name="T69" fmla="*/ 334 h 1662"/>
                <a:gd name="T70" fmla="*/ 307 w 833"/>
                <a:gd name="T71" fmla="*/ 227 h 1662"/>
                <a:gd name="T72" fmla="*/ 426 w 833"/>
                <a:gd name="T73" fmla="*/ 142 h 1662"/>
                <a:gd name="T74" fmla="*/ 567 w 833"/>
                <a:gd name="T75" fmla="*/ 84 h 1662"/>
                <a:gd name="T76" fmla="*/ 732 w 833"/>
                <a:gd name="T77" fmla="*/ 55 h 1662"/>
                <a:gd name="T78" fmla="*/ 825 w 833"/>
                <a:gd name="T79" fmla="*/ 52 h 1662"/>
                <a:gd name="T80" fmla="*/ 830 w 833"/>
                <a:gd name="T81" fmla="*/ 52 h 16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833" h="1662">
                  <a:moveTo>
                    <a:pt x="833" y="52"/>
                  </a:moveTo>
                  <a:lnTo>
                    <a:pt x="833" y="0"/>
                  </a:lnTo>
                  <a:lnTo>
                    <a:pt x="832" y="0"/>
                  </a:lnTo>
                  <a:lnTo>
                    <a:pt x="830" y="0"/>
                  </a:lnTo>
                  <a:lnTo>
                    <a:pt x="828" y="0"/>
                  </a:lnTo>
                  <a:lnTo>
                    <a:pt x="827" y="0"/>
                  </a:lnTo>
                  <a:lnTo>
                    <a:pt x="734" y="4"/>
                  </a:lnTo>
                  <a:lnTo>
                    <a:pt x="644" y="16"/>
                  </a:lnTo>
                  <a:lnTo>
                    <a:pt x="560" y="35"/>
                  </a:lnTo>
                  <a:lnTo>
                    <a:pt x="482" y="63"/>
                  </a:lnTo>
                  <a:lnTo>
                    <a:pt x="409" y="98"/>
                  </a:lnTo>
                  <a:lnTo>
                    <a:pt x="340" y="138"/>
                  </a:lnTo>
                  <a:lnTo>
                    <a:pt x="278" y="184"/>
                  </a:lnTo>
                  <a:lnTo>
                    <a:pt x="222" y="238"/>
                  </a:lnTo>
                  <a:lnTo>
                    <a:pt x="172" y="295"/>
                  </a:lnTo>
                  <a:lnTo>
                    <a:pt x="128" y="359"/>
                  </a:lnTo>
                  <a:lnTo>
                    <a:pt x="88" y="427"/>
                  </a:lnTo>
                  <a:lnTo>
                    <a:pt x="57" y="499"/>
                  </a:lnTo>
                  <a:lnTo>
                    <a:pt x="33" y="576"/>
                  </a:lnTo>
                  <a:lnTo>
                    <a:pt x="15" y="656"/>
                  </a:lnTo>
                  <a:lnTo>
                    <a:pt x="3" y="739"/>
                  </a:lnTo>
                  <a:lnTo>
                    <a:pt x="0" y="826"/>
                  </a:lnTo>
                  <a:lnTo>
                    <a:pt x="5" y="912"/>
                  </a:lnTo>
                  <a:lnTo>
                    <a:pt x="17" y="997"/>
                  </a:lnTo>
                  <a:lnTo>
                    <a:pt x="36" y="1077"/>
                  </a:lnTo>
                  <a:lnTo>
                    <a:pt x="64" y="1154"/>
                  </a:lnTo>
                  <a:lnTo>
                    <a:pt x="98" y="1228"/>
                  </a:lnTo>
                  <a:lnTo>
                    <a:pt x="137" y="1298"/>
                  </a:lnTo>
                  <a:lnTo>
                    <a:pt x="185" y="1361"/>
                  </a:lnTo>
                  <a:lnTo>
                    <a:pt x="237" y="1420"/>
                  </a:lnTo>
                  <a:lnTo>
                    <a:pt x="296" y="1474"/>
                  </a:lnTo>
                  <a:lnTo>
                    <a:pt x="360" y="1522"/>
                  </a:lnTo>
                  <a:lnTo>
                    <a:pt x="426" y="1562"/>
                  </a:lnTo>
                  <a:lnTo>
                    <a:pt x="500" y="1597"/>
                  </a:lnTo>
                  <a:lnTo>
                    <a:pt x="577" y="1624"/>
                  </a:lnTo>
                  <a:lnTo>
                    <a:pt x="657" y="1646"/>
                  </a:lnTo>
                  <a:lnTo>
                    <a:pt x="740" y="1657"/>
                  </a:lnTo>
                  <a:lnTo>
                    <a:pt x="827" y="1662"/>
                  </a:lnTo>
                  <a:lnTo>
                    <a:pt x="828" y="1662"/>
                  </a:lnTo>
                  <a:lnTo>
                    <a:pt x="830" y="1662"/>
                  </a:lnTo>
                  <a:lnTo>
                    <a:pt x="832" y="1662"/>
                  </a:lnTo>
                  <a:lnTo>
                    <a:pt x="833" y="1662"/>
                  </a:lnTo>
                  <a:lnTo>
                    <a:pt x="833" y="1613"/>
                  </a:lnTo>
                  <a:lnTo>
                    <a:pt x="830" y="1613"/>
                  </a:lnTo>
                  <a:lnTo>
                    <a:pt x="828" y="1613"/>
                  </a:lnTo>
                  <a:lnTo>
                    <a:pt x="825" y="1613"/>
                  </a:lnTo>
                  <a:lnTo>
                    <a:pt x="822" y="1613"/>
                  </a:lnTo>
                  <a:lnTo>
                    <a:pt x="750" y="1608"/>
                  </a:lnTo>
                  <a:lnTo>
                    <a:pt x="680" y="1597"/>
                  </a:lnTo>
                  <a:lnTo>
                    <a:pt x="609" y="1577"/>
                  </a:lnTo>
                  <a:lnTo>
                    <a:pt x="541" y="1553"/>
                  </a:lnTo>
                  <a:lnTo>
                    <a:pt x="474" y="1522"/>
                  </a:lnTo>
                  <a:lnTo>
                    <a:pt x="410" y="1484"/>
                  </a:lnTo>
                  <a:lnTo>
                    <a:pt x="350" y="1440"/>
                  </a:lnTo>
                  <a:lnTo>
                    <a:pt x="293" y="1391"/>
                  </a:lnTo>
                  <a:lnTo>
                    <a:pt x="242" y="1339"/>
                  </a:lnTo>
                  <a:lnTo>
                    <a:pt x="195" y="1280"/>
                  </a:lnTo>
                  <a:lnTo>
                    <a:pt x="154" y="1216"/>
                  </a:lnTo>
                  <a:lnTo>
                    <a:pt x="119" y="1149"/>
                  </a:lnTo>
                  <a:lnTo>
                    <a:pt x="92" y="1077"/>
                  </a:lnTo>
                  <a:lnTo>
                    <a:pt x="72" y="1002"/>
                  </a:lnTo>
                  <a:lnTo>
                    <a:pt x="61" y="924"/>
                  </a:lnTo>
                  <a:lnTo>
                    <a:pt x="57" y="842"/>
                  </a:lnTo>
                  <a:lnTo>
                    <a:pt x="62" y="761"/>
                  </a:lnTo>
                  <a:lnTo>
                    <a:pt x="74" y="681"/>
                  </a:lnTo>
                  <a:lnTo>
                    <a:pt x="90" y="604"/>
                  </a:lnTo>
                  <a:lnTo>
                    <a:pt x="111" y="530"/>
                  </a:lnTo>
                  <a:lnTo>
                    <a:pt x="139" y="460"/>
                  </a:lnTo>
                  <a:lnTo>
                    <a:pt x="173" y="395"/>
                  </a:lnTo>
                  <a:lnTo>
                    <a:pt x="213" y="334"/>
                  </a:lnTo>
                  <a:lnTo>
                    <a:pt x="257" y="277"/>
                  </a:lnTo>
                  <a:lnTo>
                    <a:pt x="307" y="227"/>
                  </a:lnTo>
                  <a:lnTo>
                    <a:pt x="364" y="181"/>
                  </a:lnTo>
                  <a:lnTo>
                    <a:pt x="426" y="142"/>
                  </a:lnTo>
                  <a:lnTo>
                    <a:pt x="493" y="109"/>
                  </a:lnTo>
                  <a:lnTo>
                    <a:pt x="567" y="84"/>
                  </a:lnTo>
                  <a:lnTo>
                    <a:pt x="647" y="65"/>
                  </a:lnTo>
                  <a:lnTo>
                    <a:pt x="732" y="55"/>
                  </a:lnTo>
                  <a:lnTo>
                    <a:pt x="822" y="52"/>
                  </a:lnTo>
                  <a:lnTo>
                    <a:pt x="825" y="52"/>
                  </a:lnTo>
                  <a:lnTo>
                    <a:pt x="828" y="52"/>
                  </a:lnTo>
                  <a:lnTo>
                    <a:pt x="830" y="52"/>
                  </a:lnTo>
                  <a:lnTo>
                    <a:pt x="833" y="52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9" name="Freeform 190"/>
            <p:cNvSpPr>
              <a:spLocks/>
            </p:cNvSpPr>
            <p:nvPr/>
          </p:nvSpPr>
          <p:spPr bwMode="auto">
            <a:xfrm>
              <a:off x="2092326" y="2525713"/>
              <a:ext cx="434975" cy="436563"/>
            </a:xfrm>
            <a:custGeom>
              <a:avLst/>
              <a:gdLst>
                <a:gd name="T0" fmla="*/ 302 w 549"/>
                <a:gd name="T1" fmla="*/ 1 h 550"/>
                <a:gd name="T2" fmla="*/ 356 w 549"/>
                <a:gd name="T3" fmla="*/ 13 h 550"/>
                <a:gd name="T4" fmla="*/ 407 w 549"/>
                <a:gd name="T5" fmla="*/ 32 h 550"/>
                <a:gd name="T6" fmla="*/ 449 w 549"/>
                <a:gd name="T7" fmla="*/ 63 h 550"/>
                <a:gd name="T8" fmla="*/ 487 w 549"/>
                <a:gd name="T9" fmla="*/ 101 h 550"/>
                <a:gd name="T10" fmla="*/ 516 w 549"/>
                <a:gd name="T11" fmla="*/ 145 h 550"/>
                <a:gd name="T12" fmla="*/ 538 w 549"/>
                <a:gd name="T13" fmla="*/ 194 h 550"/>
                <a:gd name="T14" fmla="*/ 547 w 549"/>
                <a:gd name="T15" fmla="*/ 248 h 550"/>
                <a:gd name="T16" fmla="*/ 547 w 549"/>
                <a:gd name="T17" fmla="*/ 303 h 550"/>
                <a:gd name="T18" fmla="*/ 538 w 549"/>
                <a:gd name="T19" fmla="*/ 357 h 550"/>
                <a:gd name="T20" fmla="*/ 516 w 549"/>
                <a:gd name="T21" fmla="*/ 406 h 550"/>
                <a:gd name="T22" fmla="*/ 487 w 549"/>
                <a:gd name="T23" fmla="*/ 450 h 550"/>
                <a:gd name="T24" fmla="*/ 449 w 549"/>
                <a:gd name="T25" fmla="*/ 488 h 550"/>
                <a:gd name="T26" fmla="*/ 407 w 549"/>
                <a:gd name="T27" fmla="*/ 517 h 550"/>
                <a:gd name="T28" fmla="*/ 356 w 549"/>
                <a:gd name="T29" fmla="*/ 537 h 550"/>
                <a:gd name="T30" fmla="*/ 302 w 549"/>
                <a:gd name="T31" fmla="*/ 548 h 550"/>
                <a:gd name="T32" fmla="*/ 247 w 549"/>
                <a:gd name="T33" fmla="*/ 548 h 550"/>
                <a:gd name="T34" fmla="*/ 193 w 549"/>
                <a:gd name="T35" fmla="*/ 537 h 550"/>
                <a:gd name="T36" fmla="*/ 144 w 549"/>
                <a:gd name="T37" fmla="*/ 517 h 550"/>
                <a:gd name="T38" fmla="*/ 100 w 549"/>
                <a:gd name="T39" fmla="*/ 488 h 550"/>
                <a:gd name="T40" fmla="*/ 64 w 549"/>
                <a:gd name="T41" fmla="*/ 450 h 550"/>
                <a:gd name="T42" fmla="*/ 33 w 549"/>
                <a:gd name="T43" fmla="*/ 406 h 550"/>
                <a:gd name="T44" fmla="*/ 13 w 549"/>
                <a:gd name="T45" fmla="*/ 357 h 550"/>
                <a:gd name="T46" fmla="*/ 2 w 549"/>
                <a:gd name="T47" fmla="*/ 303 h 550"/>
                <a:gd name="T48" fmla="*/ 2 w 549"/>
                <a:gd name="T49" fmla="*/ 248 h 550"/>
                <a:gd name="T50" fmla="*/ 13 w 549"/>
                <a:gd name="T51" fmla="*/ 194 h 550"/>
                <a:gd name="T52" fmla="*/ 33 w 549"/>
                <a:gd name="T53" fmla="*/ 145 h 550"/>
                <a:gd name="T54" fmla="*/ 64 w 549"/>
                <a:gd name="T55" fmla="*/ 101 h 550"/>
                <a:gd name="T56" fmla="*/ 100 w 549"/>
                <a:gd name="T57" fmla="*/ 63 h 550"/>
                <a:gd name="T58" fmla="*/ 144 w 549"/>
                <a:gd name="T59" fmla="*/ 32 h 550"/>
                <a:gd name="T60" fmla="*/ 193 w 549"/>
                <a:gd name="T61" fmla="*/ 13 h 550"/>
                <a:gd name="T62" fmla="*/ 247 w 549"/>
                <a:gd name="T63" fmla="*/ 1 h 5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49" h="550">
                  <a:moveTo>
                    <a:pt x="275" y="0"/>
                  </a:moveTo>
                  <a:lnTo>
                    <a:pt x="302" y="1"/>
                  </a:lnTo>
                  <a:lnTo>
                    <a:pt x="330" y="4"/>
                  </a:lnTo>
                  <a:lnTo>
                    <a:pt x="356" y="13"/>
                  </a:lnTo>
                  <a:lnTo>
                    <a:pt x="382" y="21"/>
                  </a:lnTo>
                  <a:lnTo>
                    <a:pt x="407" y="32"/>
                  </a:lnTo>
                  <a:lnTo>
                    <a:pt x="428" y="47"/>
                  </a:lnTo>
                  <a:lnTo>
                    <a:pt x="449" y="63"/>
                  </a:lnTo>
                  <a:lnTo>
                    <a:pt x="469" y="81"/>
                  </a:lnTo>
                  <a:lnTo>
                    <a:pt x="487" y="101"/>
                  </a:lnTo>
                  <a:lnTo>
                    <a:pt x="503" y="122"/>
                  </a:lnTo>
                  <a:lnTo>
                    <a:pt x="516" y="145"/>
                  </a:lnTo>
                  <a:lnTo>
                    <a:pt x="528" y="168"/>
                  </a:lnTo>
                  <a:lnTo>
                    <a:pt x="538" y="194"/>
                  </a:lnTo>
                  <a:lnTo>
                    <a:pt x="544" y="220"/>
                  </a:lnTo>
                  <a:lnTo>
                    <a:pt x="547" y="248"/>
                  </a:lnTo>
                  <a:lnTo>
                    <a:pt x="549" y="276"/>
                  </a:lnTo>
                  <a:lnTo>
                    <a:pt x="547" y="303"/>
                  </a:lnTo>
                  <a:lnTo>
                    <a:pt x="544" y="331"/>
                  </a:lnTo>
                  <a:lnTo>
                    <a:pt x="538" y="357"/>
                  </a:lnTo>
                  <a:lnTo>
                    <a:pt x="528" y="382"/>
                  </a:lnTo>
                  <a:lnTo>
                    <a:pt x="516" y="406"/>
                  </a:lnTo>
                  <a:lnTo>
                    <a:pt x="503" y="429"/>
                  </a:lnTo>
                  <a:lnTo>
                    <a:pt x="487" y="450"/>
                  </a:lnTo>
                  <a:lnTo>
                    <a:pt x="469" y="470"/>
                  </a:lnTo>
                  <a:lnTo>
                    <a:pt x="449" y="488"/>
                  </a:lnTo>
                  <a:lnTo>
                    <a:pt x="428" y="503"/>
                  </a:lnTo>
                  <a:lnTo>
                    <a:pt x="407" y="517"/>
                  </a:lnTo>
                  <a:lnTo>
                    <a:pt x="382" y="529"/>
                  </a:lnTo>
                  <a:lnTo>
                    <a:pt x="356" y="537"/>
                  </a:lnTo>
                  <a:lnTo>
                    <a:pt x="330" y="545"/>
                  </a:lnTo>
                  <a:lnTo>
                    <a:pt x="302" y="548"/>
                  </a:lnTo>
                  <a:lnTo>
                    <a:pt x="275" y="550"/>
                  </a:lnTo>
                  <a:lnTo>
                    <a:pt x="247" y="548"/>
                  </a:lnTo>
                  <a:lnTo>
                    <a:pt x="219" y="545"/>
                  </a:lnTo>
                  <a:lnTo>
                    <a:pt x="193" y="537"/>
                  </a:lnTo>
                  <a:lnTo>
                    <a:pt x="169" y="529"/>
                  </a:lnTo>
                  <a:lnTo>
                    <a:pt x="144" y="517"/>
                  </a:lnTo>
                  <a:lnTo>
                    <a:pt x="121" y="503"/>
                  </a:lnTo>
                  <a:lnTo>
                    <a:pt x="100" y="488"/>
                  </a:lnTo>
                  <a:lnTo>
                    <a:pt x="82" y="470"/>
                  </a:lnTo>
                  <a:lnTo>
                    <a:pt x="64" y="450"/>
                  </a:lnTo>
                  <a:lnTo>
                    <a:pt x="48" y="429"/>
                  </a:lnTo>
                  <a:lnTo>
                    <a:pt x="33" y="406"/>
                  </a:lnTo>
                  <a:lnTo>
                    <a:pt x="22" y="382"/>
                  </a:lnTo>
                  <a:lnTo>
                    <a:pt x="13" y="357"/>
                  </a:lnTo>
                  <a:lnTo>
                    <a:pt x="5" y="331"/>
                  </a:lnTo>
                  <a:lnTo>
                    <a:pt x="2" y="303"/>
                  </a:lnTo>
                  <a:lnTo>
                    <a:pt x="0" y="276"/>
                  </a:lnTo>
                  <a:lnTo>
                    <a:pt x="2" y="248"/>
                  </a:lnTo>
                  <a:lnTo>
                    <a:pt x="5" y="220"/>
                  </a:lnTo>
                  <a:lnTo>
                    <a:pt x="13" y="194"/>
                  </a:lnTo>
                  <a:lnTo>
                    <a:pt x="22" y="168"/>
                  </a:lnTo>
                  <a:lnTo>
                    <a:pt x="33" y="145"/>
                  </a:lnTo>
                  <a:lnTo>
                    <a:pt x="48" y="122"/>
                  </a:lnTo>
                  <a:lnTo>
                    <a:pt x="64" y="101"/>
                  </a:lnTo>
                  <a:lnTo>
                    <a:pt x="82" y="81"/>
                  </a:lnTo>
                  <a:lnTo>
                    <a:pt x="100" y="63"/>
                  </a:lnTo>
                  <a:lnTo>
                    <a:pt x="121" y="47"/>
                  </a:lnTo>
                  <a:lnTo>
                    <a:pt x="144" y="32"/>
                  </a:lnTo>
                  <a:lnTo>
                    <a:pt x="169" y="21"/>
                  </a:lnTo>
                  <a:lnTo>
                    <a:pt x="193" y="13"/>
                  </a:lnTo>
                  <a:lnTo>
                    <a:pt x="219" y="4"/>
                  </a:lnTo>
                  <a:lnTo>
                    <a:pt x="247" y="1"/>
                  </a:lnTo>
                  <a:lnTo>
                    <a:pt x="275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0" name="Freeform 191"/>
            <p:cNvSpPr>
              <a:spLocks/>
            </p:cNvSpPr>
            <p:nvPr/>
          </p:nvSpPr>
          <p:spPr bwMode="auto">
            <a:xfrm>
              <a:off x="2120901" y="2555875"/>
              <a:ext cx="374650" cy="376238"/>
            </a:xfrm>
            <a:custGeom>
              <a:avLst/>
              <a:gdLst>
                <a:gd name="T0" fmla="*/ 237 w 474"/>
                <a:gd name="T1" fmla="*/ 0 h 474"/>
                <a:gd name="T2" fmla="*/ 284 w 474"/>
                <a:gd name="T3" fmla="*/ 5 h 474"/>
                <a:gd name="T4" fmla="*/ 329 w 474"/>
                <a:gd name="T5" fmla="*/ 18 h 474"/>
                <a:gd name="T6" fmla="*/ 369 w 474"/>
                <a:gd name="T7" fmla="*/ 41 h 474"/>
                <a:gd name="T8" fmla="*/ 405 w 474"/>
                <a:gd name="T9" fmla="*/ 69 h 474"/>
                <a:gd name="T10" fmla="*/ 433 w 474"/>
                <a:gd name="T11" fmla="*/ 105 h 474"/>
                <a:gd name="T12" fmla="*/ 456 w 474"/>
                <a:gd name="T13" fmla="*/ 145 h 474"/>
                <a:gd name="T14" fmla="*/ 469 w 474"/>
                <a:gd name="T15" fmla="*/ 190 h 474"/>
                <a:gd name="T16" fmla="*/ 474 w 474"/>
                <a:gd name="T17" fmla="*/ 237 h 474"/>
                <a:gd name="T18" fmla="*/ 469 w 474"/>
                <a:gd name="T19" fmla="*/ 284 h 474"/>
                <a:gd name="T20" fmla="*/ 456 w 474"/>
                <a:gd name="T21" fmla="*/ 328 h 474"/>
                <a:gd name="T22" fmla="*/ 433 w 474"/>
                <a:gd name="T23" fmla="*/ 369 h 474"/>
                <a:gd name="T24" fmla="*/ 405 w 474"/>
                <a:gd name="T25" fmla="*/ 403 h 474"/>
                <a:gd name="T26" fmla="*/ 369 w 474"/>
                <a:gd name="T27" fmla="*/ 433 h 474"/>
                <a:gd name="T28" fmla="*/ 329 w 474"/>
                <a:gd name="T29" fmla="*/ 456 h 474"/>
                <a:gd name="T30" fmla="*/ 284 w 474"/>
                <a:gd name="T31" fmla="*/ 469 h 474"/>
                <a:gd name="T32" fmla="*/ 237 w 474"/>
                <a:gd name="T33" fmla="*/ 474 h 474"/>
                <a:gd name="T34" fmla="*/ 190 w 474"/>
                <a:gd name="T35" fmla="*/ 469 h 474"/>
                <a:gd name="T36" fmla="*/ 146 w 474"/>
                <a:gd name="T37" fmla="*/ 456 h 474"/>
                <a:gd name="T38" fmla="*/ 105 w 474"/>
                <a:gd name="T39" fmla="*/ 433 h 474"/>
                <a:gd name="T40" fmla="*/ 70 w 474"/>
                <a:gd name="T41" fmla="*/ 403 h 474"/>
                <a:gd name="T42" fmla="*/ 41 w 474"/>
                <a:gd name="T43" fmla="*/ 369 h 474"/>
                <a:gd name="T44" fmla="*/ 18 w 474"/>
                <a:gd name="T45" fmla="*/ 328 h 474"/>
                <a:gd name="T46" fmla="*/ 5 w 474"/>
                <a:gd name="T47" fmla="*/ 284 h 474"/>
                <a:gd name="T48" fmla="*/ 0 w 474"/>
                <a:gd name="T49" fmla="*/ 237 h 474"/>
                <a:gd name="T50" fmla="*/ 5 w 474"/>
                <a:gd name="T51" fmla="*/ 190 h 474"/>
                <a:gd name="T52" fmla="*/ 18 w 474"/>
                <a:gd name="T53" fmla="*/ 145 h 474"/>
                <a:gd name="T54" fmla="*/ 41 w 474"/>
                <a:gd name="T55" fmla="*/ 105 h 474"/>
                <a:gd name="T56" fmla="*/ 70 w 474"/>
                <a:gd name="T57" fmla="*/ 69 h 474"/>
                <a:gd name="T58" fmla="*/ 105 w 474"/>
                <a:gd name="T59" fmla="*/ 41 h 474"/>
                <a:gd name="T60" fmla="*/ 146 w 474"/>
                <a:gd name="T61" fmla="*/ 18 h 474"/>
                <a:gd name="T62" fmla="*/ 190 w 474"/>
                <a:gd name="T63" fmla="*/ 5 h 474"/>
                <a:gd name="T64" fmla="*/ 237 w 474"/>
                <a:gd name="T65" fmla="*/ 0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74" h="474">
                  <a:moveTo>
                    <a:pt x="237" y="0"/>
                  </a:moveTo>
                  <a:lnTo>
                    <a:pt x="284" y="5"/>
                  </a:lnTo>
                  <a:lnTo>
                    <a:pt x="329" y="18"/>
                  </a:lnTo>
                  <a:lnTo>
                    <a:pt x="369" y="41"/>
                  </a:lnTo>
                  <a:lnTo>
                    <a:pt x="405" y="69"/>
                  </a:lnTo>
                  <a:lnTo>
                    <a:pt x="433" y="105"/>
                  </a:lnTo>
                  <a:lnTo>
                    <a:pt x="456" y="145"/>
                  </a:lnTo>
                  <a:lnTo>
                    <a:pt x="469" y="190"/>
                  </a:lnTo>
                  <a:lnTo>
                    <a:pt x="474" y="237"/>
                  </a:lnTo>
                  <a:lnTo>
                    <a:pt x="469" y="284"/>
                  </a:lnTo>
                  <a:lnTo>
                    <a:pt x="456" y="328"/>
                  </a:lnTo>
                  <a:lnTo>
                    <a:pt x="433" y="369"/>
                  </a:lnTo>
                  <a:lnTo>
                    <a:pt x="405" y="403"/>
                  </a:lnTo>
                  <a:lnTo>
                    <a:pt x="369" y="433"/>
                  </a:lnTo>
                  <a:lnTo>
                    <a:pt x="329" y="456"/>
                  </a:lnTo>
                  <a:lnTo>
                    <a:pt x="284" y="469"/>
                  </a:lnTo>
                  <a:lnTo>
                    <a:pt x="237" y="474"/>
                  </a:lnTo>
                  <a:lnTo>
                    <a:pt x="190" y="469"/>
                  </a:lnTo>
                  <a:lnTo>
                    <a:pt x="146" y="456"/>
                  </a:lnTo>
                  <a:lnTo>
                    <a:pt x="105" y="433"/>
                  </a:lnTo>
                  <a:lnTo>
                    <a:pt x="70" y="403"/>
                  </a:lnTo>
                  <a:lnTo>
                    <a:pt x="41" y="369"/>
                  </a:lnTo>
                  <a:lnTo>
                    <a:pt x="18" y="328"/>
                  </a:lnTo>
                  <a:lnTo>
                    <a:pt x="5" y="284"/>
                  </a:lnTo>
                  <a:lnTo>
                    <a:pt x="0" y="237"/>
                  </a:lnTo>
                  <a:lnTo>
                    <a:pt x="5" y="190"/>
                  </a:lnTo>
                  <a:lnTo>
                    <a:pt x="18" y="145"/>
                  </a:lnTo>
                  <a:lnTo>
                    <a:pt x="41" y="105"/>
                  </a:lnTo>
                  <a:lnTo>
                    <a:pt x="70" y="69"/>
                  </a:lnTo>
                  <a:lnTo>
                    <a:pt x="105" y="41"/>
                  </a:lnTo>
                  <a:lnTo>
                    <a:pt x="146" y="18"/>
                  </a:lnTo>
                  <a:lnTo>
                    <a:pt x="190" y="5"/>
                  </a:lnTo>
                  <a:lnTo>
                    <a:pt x="237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1" name="Freeform 192"/>
            <p:cNvSpPr>
              <a:spLocks/>
            </p:cNvSpPr>
            <p:nvPr/>
          </p:nvSpPr>
          <p:spPr bwMode="auto">
            <a:xfrm>
              <a:off x="2135188" y="2570163"/>
              <a:ext cx="349250" cy="350838"/>
            </a:xfrm>
            <a:custGeom>
              <a:avLst/>
              <a:gdLst>
                <a:gd name="T0" fmla="*/ 221 w 441"/>
                <a:gd name="T1" fmla="*/ 0 h 441"/>
                <a:gd name="T2" fmla="*/ 265 w 441"/>
                <a:gd name="T3" fmla="*/ 5 h 441"/>
                <a:gd name="T4" fmla="*/ 306 w 441"/>
                <a:gd name="T5" fmla="*/ 18 h 441"/>
                <a:gd name="T6" fmla="*/ 343 w 441"/>
                <a:gd name="T7" fmla="*/ 38 h 441"/>
                <a:gd name="T8" fmla="*/ 376 w 441"/>
                <a:gd name="T9" fmla="*/ 64 h 441"/>
                <a:gd name="T10" fmla="*/ 404 w 441"/>
                <a:gd name="T11" fmla="*/ 96 h 441"/>
                <a:gd name="T12" fmla="*/ 423 w 441"/>
                <a:gd name="T13" fmla="*/ 134 h 441"/>
                <a:gd name="T14" fmla="*/ 436 w 441"/>
                <a:gd name="T15" fmla="*/ 176 h 441"/>
                <a:gd name="T16" fmla="*/ 441 w 441"/>
                <a:gd name="T17" fmla="*/ 221 h 441"/>
                <a:gd name="T18" fmla="*/ 436 w 441"/>
                <a:gd name="T19" fmla="*/ 265 h 441"/>
                <a:gd name="T20" fmla="*/ 423 w 441"/>
                <a:gd name="T21" fmla="*/ 305 h 441"/>
                <a:gd name="T22" fmla="*/ 404 w 441"/>
                <a:gd name="T23" fmla="*/ 343 h 441"/>
                <a:gd name="T24" fmla="*/ 376 w 441"/>
                <a:gd name="T25" fmla="*/ 376 h 441"/>
                <a:gd name="T26" fmla="*/ 343 w 441"/>
                <a:gd name="T27" fmla="*/ 403 h 441"/>
                <a:gd name="T28" fmla="*/ 306 w 441"/>
                <a:gd name="T29" fmla="*/ 423 h 441"/>
                <a:gd name="T30" fmla="*/ 265 w 441"/>
                <a:gd name="T31" fmla="*/ 436 h 441"/>
                <a:gd name="T32" fmla="*/ 221 w 441"/>
                <a:gd name="T33" fmla="*/ 441 h 441"/>
                <a:gd name="T34" fmla="*/ 177 w 441"/>
                <a:gd name="T35" fmla="*/ 436 h 441"/>
                <a:gd name="T36" fmla="*/ 136 w 441"/>
                <a:gd name="T37" fmla="*/ 423 h 441"/>
                <a:gd name="T38" fmla="*/ 98 w 441"/>
                <a:gd name="T39" fmla="*/ 403 h 441"/>
                <a:gd name="T40" fmla="*/ 66 w 441"/>
                <a:gd name="T41" fmla="*/ 376 h 441"/>
                <a:gd name="T42" fmla="*/ 38 w 441"/>
                <a:gd name="T43" fmla="*/ 343 h 441"/>
                <a:gd name="T44" fmla="*/ 18 w 441"/>
                <a:gd name="T45" fmla="*/ 305 h 441"/>
                <a:gd name="T46" fmla="*/ 5 w 441"/>
                <a:gd name="T47" fmla="*/ 265 h 441"/>
                <a:gd name="T48" fmla="*/ 0 w 441"/>
                <a:gd name="T49" fmla="*/ 221 h 441"/>
                <a:gd name="T50" fmla="*/ 5 w 441"/>
                <a:gd name="T51" fmla="*/ 176 h 441"/>
                <a:gd name="T52" fmla="*/ 18 w 441"/>
                <a:gd name="T53" fmla="*/ 134 h 441"/>
                <a:gd name="T54" fmla="*/ 38 w 441"/>
                <a:gd name="T55" fmla="*/ 96 h 441"/>
                <a:gd name="T56" fmla="*/ 66 w 441"/>
                <a:gd name="T57" fmla="*/ 64 h 441"/>
                <a:gd name="T58" fmla="*/ 98 w 441"/>
                <a:gd name="T59" fmla="*/ 38 h 441"/>
                <a:gd name="T60" fmla="*/ 136 w 441"/>
                <a:gd name="T61" fmla="*/ 18 h 441"/>
                <a:gd name="T62" fmla="*/ 177 w 441"/>
                <a:gd name="T63" fmla="*/ 5 h 441"/>
                <a:gd name="T64" fmla="*/ 221 w 441"/>
                <a:gd name="T65" fmla="*/ 0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41" h="441">
                  <a:moveTo>
                    <a:pt x="221" y="0"/>
                  </a:moveTo>
                  <a:lnTo>
                    <a:pt x="265" y="5"/>
                  </a:lnTo>
                  <a:lnTo>
                    <a:pt x="306" y="18"/>
                  </a:lnTo>
                  <a:lnTo>
                    <a:pt x="343" y="38"/>
                  </a:lnTo>
                  <a:lnTo>
                    <a:pt x="376" y="64"/>
                  </a:lnTo>
                  <a:lnTo>
                    <a:pt x="404" y="96"/>
                  </a:lnTo>
                  <a:lnTo>
                    <a:pt x="423" y="134"/>
                  </a:lnTo>
                  <a:lnTo>
                    <a:pt x="436" y="176"/>
                  </a:lnTo>
                  <a:lnTo>
                    <a:pt x="441" y="221"/>
                  </a:lnTo>
                  <a:lnTo>
                    <a:pt x="436" y="265"/>
                  </a:lnTo>
                  <a:lnTo>
                    <a:pt x="423" y="305"/>
                  </a:lnTo>
                  <a:lnTo>
                    <a:pt x="404" y="343"/>
                  </a:lnTo>
                  <a:lnTo>
                    <a:pt x="376" y="376"/>
                  </a:lnTo>
                  <a:lnTo>
                    <a:pt x="343" y="403"/>
                  </a:lnTo>
                  <a:lnTo>
                    <a:pt x="306" y="423"/>
                  </a:lnTo>
                  <a:lnTo>
                    <a:pt x="265" y="436"/>
                  </a:lnTo>
                  <a:lnTo>
                    <a:pt x="221" y="441"/>
                  </a:lnTo>
                  <a:lnTo>
                    <a:pt x="177" y="436"/>
                  </a:lnTo>
                  <a:lnTo>
                    <a:pt x="136" y="423"/>
                  </a:lnTo>
                  <a:lnTo>
                    <a:pt x="98" y="403"/>
                  </a:lnTo>
                  <a:lnTo>
                    <a:pt x="66" y="376"/>
                  </a:lnTo>
                  <a:lnTo>
                    <a:pt x="38" y="343"/>
                  </a:lnTo>
                  <a:lnTo>
                    <a:pt x="18" y="305"/>
                  </a:lnTo>
                  <a:lnTo>
                    <a:pt x="5" y="265"/>
                  </a:lnTo>
                  <a:lnTo>
                    <a:pt x="0" y="221"/>
                  </a:lnTo>
                  <a:lnTo>
                    <a:pt x="5" y="176"/>
                  </a:lnTo>
                  <a:lnTo>
                    <a:pt x="18" y="134"/>
                  </a:lnTo>
                  <a:lnTo>
                    <a:pt x="38" y="96"/>
                  </a:lnTo>
                  <a:lnTo>
                    <a:pt x="66" y="64"/>
                  </a:lnTo>
                  <a:lnTo>
                    <a:pt x="98" y="38"/>
                  </a:lnTo>
                  <a:lnTo>
                    <a:pt x="136" y="18"/>
                  </a:lnTo>
                  <a:lnTo>
                    <a:pt x="177" y="5"/>
                  </a:lnTo>
                  <a:lnTo>
                    <a:pt x="221" y="0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2" name="Freeform 193"/>
            <p:cNvSpPr>
              <a:spLocks/>
            </p:cNvSpPr>
            <p:nvPr/>
          </p:nvSpPr>
          <p:spPr bwMode="auto">
            <a:xfrm>
              <a:off x="2149476" y="2584450"/>
              <a:ext cx="322263" cy="322263"/>
            </a:xfrm>
            <a:custGeom>
              <a:avLst/>
              <a:gdLst>
                <a:gd name="T0" fmla="*/ 204 w 407"/>
                <a:gd name="T1" fmla="*/ 0 h 407"/>
                <a:gd name="T2" fmla="*/ 245 w 407"/>
                <a:gd name="T3" fmla="*/ 5 h 407"/>
                <a:gd name="T4" fmla="*/ 283 w 407"/>
                <a:gd name="T5" fmla="*/ 16 h 407"/>
                <a:gd name="T6" fmla="*/ 317 w 407"/>
                <a:gd name="T7" fmla="*/ 34 h 407"/>
                <a:gd name="T8" fmla="*/ 348 w 407"/>
                <a:gd name="T9" fmla="*/ 59 h 407"/>
                <a:gd name="T10" fmla="*/ 373 w 407"/>
                <a:gd name="T11" fmla="*/ 90 h 407"/>
                <a:gd name="T12" fmla="*/ 391 w 407"/>
                <a:gd name="T13" fmla="*/ 124 h 407"/>
                <a:gd name="T14" fmla="*/ 402 w 407"/>
                <a:gd name="T15" fmla="*/ 162 h 407"/>
                <a:gd name="T16" fmla="*/ 407 w 407"/>
                <a:gd name="T17" fmla="*/ 203 h 407"/>
                <a:gd name="T18" fmla="*/ 402 w 407"/>
                <a:gd name="T19" fmla="*/ 243 h 407"/>
                <a:gd name="T20" fmla="*/ 391 w 407"/>
                <a:gd name="T21" fmla="*/ 283 h 407"/>
                <a:gd name="T22" fmla="*/ 373 w 407"/>
                <a:gd name="T23" fmla="*/ 317 h 407"/>
                <a:gd name="T24" fmla="*/ 348 w 407"/>
                <a:gd name="T25" fmla="*/ 346 h 407"/>
                <a:gd name="T26" fmla="*/ 317 w 407"/>
                <a:gd name="T27" fmla="*/ 372 h 407"/>
                <a:gd name="T28" fmla="*/ 283 w 407"/>
                <a:gd name="T29" fmla="*/ 390 h 407"/>
                <a:gd name="T30" fmla="*/ 245 w 407"/>
                <a:gd name="T31" fmla="*/ 402 h 407"/>
                <a:gd name="T32" fmla="*/ 204 w 407"/>
                <a:gd name="T33" fmla="*/ 407 h 407"/>
                <a:gd name="T34" fmla="*/ 164 w 407"/>
                <a:gd name="T35" fmla="*/ 402 h 407"/>
                <a:gd name="T36" fmla="*/ 124 w 407"/>
                <a:gd name="T37" fmla="*/ 390 h 407"/>
                <a:gd name="T38" fmla="*/ 90 w 407"/>
                <a:gd name="T39" fmla="*/ 372 h 407"/>
                <a:gd name="T40" fmla="*/ 61 w 407"/>
                <a:gd name="T41" fmla="*/ 346 h 407"/>
                <a:gd name="T42" fmla="*/ 34 w 407"/>
                <a:gd name="T43" fmla="*/ 317 h 407"/>
                <a:gd name="T44" fmla="*/ 17 w 407"/>
                <a:gd name="T45" fmla="*/ 283 h 407"/>
                <a:gd name="T46" fmla="*/ 5 w 407"/>
                <a:gd name="T47" fmla="*/ 243 h 407"/>
                <a:gd name="T48" fmla="*/ 0 w 407"/>
                <a:gd name="T49" fmla="*/ 203 h 407"/>
                <a:gd name="T50" fmla="*/ 5 w 407"/>
                <a:gd name="T51" fmla="*/ 162 h 407"/>
                <a:gd name="T52" fmla="*/ 17 w 407"/>
                <a:gd name="T53" fmla="*/ 124 h 407"/>
                <a:gd name="T54" fmla="*/ 34 w 407"/>
                <a:gd name="T55" fmla="*/ 90 h 407"/>
                <a:gd name="T56" fmla="*/ 61 w 407"/>
                <a:gd name="T57" fmla="*/ 59 h 407"/>
                <a:gd name="T58" fmla="*/ 90 w 407"/>
                <a:gd name="T59" fmla="*/ 34 h 407"/>
                <a:gd name="T60" fmla="*/ 124 w 407"/>
                <a:gd name="T61" fmla="*/ 16 h 407"/>
                <a:gd name="T62" fmla="*/ 164 w 407"/>
                <a:gd name="T63" fmla="*/ 5 h 407"/>
                <a:gd name="T64" fmla="*/ 204 w 407"/>
                <a:gd name="T65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07" h="407">
                  <a:moveTo>
                    <a:pt x="204" y="0"/>
                  </a:moveTo>
                  <a:lnTo>
                    <a:pt x="245" y="5"/>
                  </a:lnTo>
                  <a:lnTo>
                    <a:pt x="283" y="16"/>
                  </a:lnTo>
                  <a:lnTo>
                    <a:pt x="317" y="34"/>
                  </a:lnTo>
                  <a:lnTo>
                    <a:pt x="348" y="59"/>
                  </a:lnTo>
                  <a:lnTo>
                    <a:pt x="373" y="90"/>
                  </a:lnTo>
                  <a:lnTo>
                    <a:pt x="391" y="124"/>
                  </a:lnTo>
                  <a:lnTo>
                    <a:pt x="402" y="162"/>
                  </a:lnTo>
                  <a:lnTo>
                    <a:pt x="407" y="203"/>
                  </a:lnTo>
                  <a:lnTo>
                    <a:pt x="402" y="243"/>
                  </a:lnTo>
                  <a:lnTo>
                    <a:pt x="391" y="283"/>
                  </a:lnTo>
                  <a:lnTo>
                    <a:pt x="373" y="317"/>
                  </a:lnTo>
                  <a:lnTo>
                    <a:pt x="348" y="346"/>
                  </a:lnTo>
                  <a:lnTo>
                    <a:pt x="317" y="372"/>
                  </a:lnTo>
                  <a:lnTo>
                    <a:pt x="283" y="390"/>
                  </a:lnTo>
                  <a:lnTo>
                    <a:pt x="245" y="402"/>
                  </a:lnTo>
                  <a:lnTo>
                    <a:pt x="204" y="407"/>
                  </a:lnTo>
                  <a:lnTo>
                    <a:pt x="164" y="402"/>
                  </a:lnTo>
                  <a:lnTo>
                    <a:pt x="124" y="390"/>
                  </a:lnTo>
                  <a:lnTo>
                    <a:pt x="90" y="372"/>
                  </a:lnTo>
                  <a:lnTo>
                    <a:pt x="61" y="346"/>
                  </a:lnTo>
                  <a:lnTo>
                    <a:pt x="34" y="317"/>
                  </a:lnTo>
                  <a:lnTo>
                    <a:pt x="17" y="283"/>
                  </a:lnTo>
                  <a:lnTo>
                    <a:pt x="5" y="243"/>
                  </a:lnTo>
                  <a:lnTo>
                    <a:pt x="0" y="203"/>
                  </a:lnTo>
                  <a:lnTo>
                    <a:pt x="5" y="162"/>
                  </a:lnTo>
                  <a:lnTo>
                    <a:pt x="17" y="124"/>
                  </a:lnTo>
                  <a:lnTo>
                    <a:pt x="34" y="90"/>
                  </a:lnTo>
                  <a:lnTo>
                    <a:pt x="61" y="59"/>
                  </a:lnTo>
                  <a:lnTo>
                    <a:pt x="90" y="34"/>
                  </a:lnTo>
                  <a:lnTo>
                    <a:pt x="124" y="16"/>
                  </a:lnTo>
                  <a:lnTo>
                    <a:pt x="164" y="5"/>
                  </a:lnTo>
                  <a:lnTo>
                    <a:pt x="204" y="0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3" name="Freeform 194"/>
            <p:cNvSpPr>
              <a:spLocks/>
            </p:cNvSpPr>
            <p:nvPr/>
          </p:nvSpPr>
          <p:spPr bwMode="auto">
            <a:xfrm>
              <a:off x="2163763" y="2598738"/>
              <a:ext cx="296863" cy="295275"/>
            </a:xfrm>
            <a:custGeom>
              <a:avLst/>
              <a:gdLst>
                <a:gd name="T0" fmla="*/ 184 w 372"/>
                <a:gd name="T1" fmla="*/ 0 h 372"/>
                <a:gd name="T2" fmla="*/ 222 w 372"/>
                <a:gd name="T3" fmla="*/ 3 h 372"/>
                <a:gd name="T4" fmla="*/ 258 w 372"/>
                <a:gd name="T5" fmla="*/ 15 h 372"/>
                <a:gd name="T6" fmla="*/ 289 w 372"/>
                <a:gd name="T7" fmla="*/ 31 h 372"/>
                <a:gd name="T8" fmla="*/ 317 w 372"/>
                <a:gd name="T9" fmla="*/ 54 h 372"/>
                <a:gd name="T10" fmla="*/ 339 w 372"/>
                <a:gd name="T11" fmla="*/ 82 h 372"/>
                <a:gd name="T12" fmla="*/ 357 w 372"/>
                <a:gd name="T13" fmla="*/ 114 h 372"/>
                <a:gd name="T14" fmla="*/ 369 w 372"/>
                <a:gd name="T15" fmla="*/ 149 h 372"/>
                <a:gd name="T16" fmla="*/ 372 w 372"/>
                <a:gd name="T17" fmla="*/ 186 h 372"/>
                <a:gd name="T18" fmla="*/ 369 w 372"/>
                <a:gd name="T19" fmla="*/ 224 h 372"/>
                <a:gd name="T20" fmla="*/ 357 w 372"/>
                <a:gd name="T21" fmla="*/ 258 h 372"/>
                <a:gd name="T22" fmla="*/ 339 w 372"/>
                <a:gd name="T23" fmla="*/ 291 h 372"/>
                <a:gd name="T24" fmla="*/ 317 w 372"/>
                <a:gd name="T25" fmla="*/ 318 h 372"/>
                <a:gd name="T26" fmla="*/ 289 w 372"/>
                <a:gd name="T27" fmla="*/ 341 h 372"/>
                <a:gd name="T28" fmla="*/ 258 w 372"/>
                <a:gd name="T29" fmla="*/ 358 h 372"/>
                <a:gd name="T30" fmla="*/ 222 w 372"/>
                <a:gd name="T31" fmla="*/ 369 h 372"/>
                <a:gd name="T32" fmla="*/ 184 w 372"/>
                <a:gd name="T33" fmla="*/ 372 h 372"/>
                <a:gd name="T34" fmla="*/ 147 w 372"/>
                <a:gd name="T35" fmla="*/ 369 h 372"/>
                <a:gd name="T36" fmla="*/ 112 w 372"/>
                <a:gd name="T37" fmla="*/ 358 h 372"/>
                <a:gd name="T38" fmla="*/ 81 w 372"/>
                <a:gd name="T39" fmla="*/ 341 h 372"/>
                <a:gd name="T40" fmla="*/ 54 w 372"/>
                <a:gd name="T41" fmla="*/ 318 h 372"/>
                <a:gd name="T42" fmla="*/ 31 w 372"/>
                <a:gd name="T43" fmla="*/ 291 h 372"/>
                <a:gd name="T44" fmla="*/ 14 w 372"/>
                <a:gd name="T45" fmla="*/ 258 h 372"/>
                <a:gd name="T46" fmla="*/ 3 w 372"/>
                <a:gd name="T47" fmla="*/ 224 h 372"/>
                <a:gd name="T48" fmla="*/ 0 w 372"/>
                <a:gd name="T49" fmla="*/ 186 h 372"/>
                <a:gd name="T50" fmla="*/ 3 w 372"/>
                <a:gd name="T51" fmla="*/ 149 h 372"/>
                <a:gd name="T52" fmla="*/ 14 w 372"/>
                <a:gd name="T53" fmla="*/ 114 h 372"/>
                <a:gd name="T54" fmla="*/ 31 w 372"/>
                <a:gd name="T55" fmla="*/ 82 h 372"/>
                <a:gd name="T56" fmla="*/ 54 w 372"/>
                <a:gd name="T57" fmla="*/ 54 h 372"/>
                <a:gd name="T58" fmla="*/ 81 w 372"/>
                <a:gd name="T59" fmla="*/ 31 h 372"/>
                <a:gd name="T60" fmla="*/ 112 w 372"/>
                <a:gd name="T61" fmla="*/ 15 h 372"/>
                <a:gd name="T62" fmla="*/ 147 w 372"/>
                <a:gd name="T63" fmla="*/ 3 h 372"/>
                <a:gd name="T64" fmla="*/ 184 w 372"/>
                <a:gd name="T65" fmla="*/ 0 h 3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72" h="372">
                  <a:moveTo>
                    <a:pt x="184" y="0"/>
                  </a:moveTo>
                  <a:lnTo>
                    <a:pt x="222" y="3"/>
                  </a:lnTo>
                  <a:lnTo>
                    <a:pt x="258" y="15"/>
                  </a:lnTo>
                  <a:lnTo>
                    <a:pt x="289" y="31"/>
                  </a:lnTo>
                  <a:lnTo>
                    <a:pt x="317" y="54"/>
                  </a:lnTo>
                  <a:lnTo>
                    <a:pt x="339" y="82"/>
                  </a:lnTo>
                  <a:lnTo>
                    <a:pt x="357" y="114"/>
                  </a:lnTo>
                  <a:lnTo>
                    <a:pt x="369" y="149"/>
                  </a:lnTo>
                  <a:lnTo>
                    <a:pt x="372" y="186"/>
                  </a:lnTo>
                  <a:lnTo>
                    <a:pt x="369" y="224"/>
                  </a:lnTo>
                  <a:lnTo>
                    <a:pt x="357" y="258"/>
                  </a:lnTo>
                  <a:lnTo>
                    <a:pt x="339" y="291"/>
                  </a:lnTo>
                  <a:lnTo>
                    <a:pt x="317" y="318"/>
                  </a:lnTo>
                  <a:lnTo>
                    <a:pt x="289" y="341"/>
                  </a:lnTo>
                  <a:lnTo>
                    <a:pt x="258" y="358"/>
                  </a:lnTo>
                  <a:lnTo>
                    <a:pt x="222" y="369"/>
                  </a:lnTo>
                  <a:lnTo>
                    <a:pt x="184" y="372"/>
                  </a:lnTo>
                  <a:lnTo>
                    <a:pt x="147" y="369"/>
                  </a:lnTo>
                  <a:lnTo>
                    <a:pt x="112" y="358"/>
                  </a:lnTo>
                  <a:lnTo>
                    <a:pt x="81" y="341"/>
                  </a:lnTo>
                  <a:lnTo>
                    <a:pt x="54" y="318"/>
                  </a:lnTo>
                  <a:lnTo>
                    <a:pt x="31" y="291"/>
                  </a:lnTo>
                  <a:lnTo>
                    <a:pt x="14" y="258"/>
                  </a:lnTo>
                  <a:lnTo>
                    <a:pt x="3" y="224"/>
                  </a:lnTo>
                  <a:lnTo>
                    <a:pt x="0" y="186"/>
                  </a:lnTo>
                  <a:lnTo>
                    <a:pt x="3" y="149"/>
                  </a:lnTo>
                  <a:lnTo>
                    <a:pt x="14" y="114"/>
                  </a:lnTo>
                  <a:lnTo>
                    <a:pt x="31" y="82"/>
                  </a:lnTo>
                  <a:lnTo>
                    <a:pt x="54" y="54"/>
                  </a:lnTo>
                  <a:lnTo>
                    <a:pt x="81" y="31"/>
                  </a:lnTo>
                  <a:lnTo>
                    <a:pt x="112" y="15"/>
                  </a:lnTo>
                  <a:lnTo>
                    <a:pt x="147" y="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4" name="Freeform 195"/>
            <p:cNvSpPr>
              <a:spLocks/>
            </p:cNvSpPr>
            <p:nvPr/>
          </p:nvSpPr>
          <p:spPr bwMode="auto">
            <a:xfrm>
              <a:off x="2178051" y="2611438"/>
              <a:ext cx="268288" cy="271463"/>
            </a:xfrm>
            <a:custGeom>
              <a:avLst/>
              <a:gdLst>
                <a:gd name="T0" fmla="*/ 170 w 340"/>
                <a:gd name="T1" fmla="*/ 0 h 342"/>
                <a:gd name="T2" fmla="*/ 204 w 340"/>
                <a:gd name="T3" fmla="*/ 4 h 342"/>
                <a:gd name="T4" fmla="*/ 235 w 340"/>
                <a:gd name="T5" fmla="*/ 13 h 342"/>
                <a:gd name="T6" fmla="*/ 265 w 340"/>
                <a:gd name="T7" fmla="*/ 30 h 342"/>
                <a:gd name="T8" fmla="*/ 289 w 340"/>
                <a:gd name="T9" fmla="*/ 51 h 342"/>
                <a:gd name="T10" fmla="*/ 310 w 340"/>
                <a:gd name="T11" fmla="*/ 75 h 342"/>
                <a:gd name="T12" fmla="*/ 327 w 340"/>
                <a:gd name="T13" fmla="*/ 105 h 342"/>
                <a:gd name="T14" fmla="*/ 337 w 340"/>
                <a:gd name="T15" fmla="*/ 138 h 342"/>
                <a:gd name="T16" fmla="*/ 340 w 340"/>
                <a:gd name="T17" fmla="*/ 172 h 342"/>
                <a:gd name="T18" fmla="*/ 337 w 340"/>
                <a:gd name="T19" fmla="*/ 206 h 342"/>
                <a:gd name="T20" fmla="*/ 327 w 340"/>
                <a:gd name="T21" fmla="*/ 237 h 342"/>
                <a:gd name="T22" fmla="*/ 310 w 340"/>
                <a:gd name="T23" fmla="*/ 267 h 342"/>
                <a:gd name="T24" fmla="*/ 289 w 340"/>
                <a:gd name="T25" fmla="*/ 291 h 342"/>
                <a:gd name="T26" fmla="*/ 265 w 340"/>
                <a:gd name="T27" fmla="*/ 312 h 342"/>
                <a:gd name="T28" fmla="*/ 235 w 340"/>
                <a:gd name="T29" fmla="*/ 329 h 342"/>
                <a:gd name="T30" fmla="*/ 204 w 340"/>
                <a:gd name="T31" fmla="*/ 338 h 342"/>
                <a:gd name="T32" fmla="*/ 170 w 340"/>
                <a:gd name="T33" fmla="*/ 342 h 342"/>
                <a:gd name="T34" fmla="*/ 136 w 340"/>
                <a:gd name="T35" fmla="*/ 338 h 342"/>
                <a:gd name="T36" fmla="*/ 105 w 340"/>
                <a:gd name="T37" fmla="*/ 329 h 342"/>
                <a:gd name="T38" fmla="*/ 75 w 340"/>
                <a:gd name="T39" fmla="*/ 312 h 342"/>
                <a:gd name="T40" fmla="*/ 51 w 340"/>
                <a:gd name="T41" fmla="*/ 291 h 342"/>
                <a:gd name="T42" fmla="*/ 30 w 340"/>
                <a:gd name="T43" fmla="*/ 267 h 342"/>
                <a:gd name="T44" fmla="*/ 13 w 340"/>
                <a:gd name="T45" fmla="*/ 237 h 342"/>
                <a:gd name="T46" fmla="*/ 3 w 340"/>
                <a:gd name="T47" fmla="*/ 206 h 342"/>
                <a:gd name="T48" fmla="*/ 0 w 340"/>
                <a:gd name="T49" fmla="*/ 172 h 342"/>
                <a:gd name="T50" fmla="*/ 3 w 340"/>
                <a:gd name="T51" fmla="*/ 138 h 342"/>
                <a:gd name="T52" fmla="*/ 13 w 340"/>
                <a:gd name="T53" fmla="*/ 105 h 342"/>
                <a:gd name="T54" fmla="*/ 30 w 340"/>
                <a:gd name="T55" fmla="*/ 75 h 342"/>
                <a:gd name="T56" fmla="*/ 51 w 340"/>
                <a:gd name="T57" fmla="*/ 51 h 342"/>
                <a:gd name="T58" fmla="*/ 75 w 340"/>
                <a:gd name="T59" fmla="*/ 30 h 342"/>
                <a:gd name="T60" fmla="*/ 105 w 340"/>
                <a:gd name="T61" fmla="*/ 13 h 342"/>
                <a:gd name="T62" fmla="*/ 136 w 340"/>
                <a:gd name="T63" fmla="*/ 4 h 342"/>
                <a:gd name="T64" fmla="*/ 170 w 340"/>
                <a:gd name="T65" fmla="*/ 0 h 3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0" h="342">
                  <a:moveTo>
                    <a:pt x="170" y="0"/>
                  </a:moveTo>
                  <a:lnTo>
                    <a:pt x="204" y="4"/>
                  </a:lnTo>
                  <a:lnTo>
                    <a:pt x="235" y="13"/>
                  </a:lnTo>
                  <a:lnTo>
                    <a:pt x="265" y="30"/>
                  </a:lnTo>
                  <a:lnTo>
                    <a:pt x="289" y="51"/>
                  </a:lnTo>
                  <a:lnTo>
                    <a:pt x="310" y="75"/>
                  </a:lnTo>
                  <a:lnTo>
                    <a:pt x="327" y="105"/>
                  </a:lnTo>
                  <a:lnTo>
                    <a:pt x="337" y="138"/>
                  </a:lnTo>
                  <a:lnTo>
                    <a:pt x="340" y="172"/>
                  </a:lnTo>
                  <a:lnTo>
                    <a:pt x="337" y="206"/>
                  </a:lnTo>
                  <a:lnTo>
                    <a:pt x="327" y="237"/>
                  </a:lnTo>
                  <a:lnTo>
                    <a:pt x="310" y="267"/>
                  </a:lnTo>
                  <a:lnTo>
                    <a:pt x="289" y="291"/>
                  </a:lnTo>
                  <a:lnTo>
                    <a:pt x="265" y="312"/>
                  </a:lnTo>
                  <a:lnTo>
                    <a:pt x="235" y="329"/>
                  </a:lnTo>
                  <a:lnTo>
                    <a:pt x="204" y="338"/>
                  </a:lnTo>
                  <a:lnTo>
                    <a:pt x="170" y="342"/>
                  </a:lnTo>
                  <a:lnTo>
                    <a:pt x="136" y="338"/>
                  </a:lnTo>
                  <a:lnTo>
                    <a:pt x="105" y="329"/>
                  </a:lnTo>
                  <a:lnTo>
                    <a:pt x="75" y="312"/>
                  </a:lnTo>
                  <a:lnTo>
                    <a:pt x="51" y="291"/>
                  </a:lnTo>
                  <a:lnTo>
                    <a:pt x="30" y="267"/>
                  </a:lnTo>
                  <a:lnTo>
                    <a:pt x="13" y="237"/>
                  </a:lnTo>
                  <a:lnTo>
                    <a:pt x="3" y="206"/>
                  </a:lnTo>
                  <a:lnTo>
                    <a:pt x="0" y="172"/>
                  </a:lnTo>
                  <a:lnTo>
                    <a:pt x="3" y="138"/>
                  </a:lnTo>
                  <a:lnTo>
                    <a:pt x="13" y="105"/>
                  </a:lnTo>
                  <a:lnTo>
                    <a:pt x="30" y="75"/>
                  </a:lnTo>
                  <a:lnTo>
                    <a:pt x="51" y="51"/>
                  </a:lnTo>
                  <a:lnTo>
                    <a:pt x="75" y="30"/>
                  </a:lnTo>
                  <a:lnTo>
                    <a:pt x="105" y="13"/>
                  </a:lnTo>
                  <a:lnTo>
                    <a:pt x="136" y="4"/>
                  </a:lnTo>
                  <a:lnTo>
                    <a:pt x="170" y="0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5" name="Freeform 196"/>
            <p:cNvSpPr>
              <a:spLocks/>
            </p:cNvSpPr>
            <p:nvPr/>
          </p:nvSpPr>
          <p:spPr bwMode="auto">
            <a:xfrm>
              <a:off x="2192338" y="2625725"/>
              <a:ext cx="242888" cy="244475"/>
            </a:xfrm>
            <a:custGeom>
              <a:avLst/>
              <a:gdLst>
                <a:gd name="T0" fmla="*/ 154 w 307"/>
                <a:gd name="T1" fmla="*/ 0 h 309"/>
                <a:gd name="T2" fmla="*/ 185 w 307"/>
                <a:gd name="T3" fmla="*/ 4 h 309"/>
                <a:gd name="T4" fmla="*/ 214 w 307"/>
                <a:gd name="T5" fmla="*/ 13 h 309"/>
                <a:gd name="T6" fmla="*/ 240 w 307"/>
                <a:gd name="T7" fmla="*/ 26 h 309"/>
                <a:gd name="T8" fmla="*/ 263 w 307"/>
                <a:gd name="T9" fmla="*/ 46 h 309"/>
                <a:gd name="T10" fmla="*/ 281 w 307"/>
                <a:gd name="T11" fmla="*/ 69 h 309"/>
                <a:gd name="T12" fmla="*/ 296 w 307"/>
                <a:gd name="T13" fmla="*/ 95 h 309"/>
                <a:gd name="T14" fmla="*/ 304 w 307"/>
                <a:gd name="T15" fmla="*/ 123 h 309"/>
                <a:gd name="T16" fmla="*/ 307 w 307"/>
                <a:gd name="T17" fmla="*/ 154 h 309"/>
                <a:gd name="T18" fmla="*/ 304 w 307"/>
                <a:gd name="T19" fmla="*/ 185 h 309"/>
                <a:gd name="T20" fmla="*/ 296 w 307"/>
                <a:gd name="T21" fmla="*/ 214 h 309"/>
                <a:gd name="T22" fmla="*/ 281 w 307"/>
                <a:gd name="T23" fmla="*/ 240 h 309"/>
                <a:gd name="T24" fmla="*/ 263 w 307"/>
                <a:gd name="T25" fmla="*/ 263 h 309"/>
                <a:gd name="T26" fmla="*/ 240 w 307"/>
                <a:gd name="T27" fmla="*/ 283 h 309"/>
                <a:gd name="T28" fmla="*/ 214 w 307"/>
                <a:gd name="T29" fmla="*/ 296 h 309"/>
                <a:gd name="T30" fmla="*/ 185 w 307"/>
                <a:gd name="T31" fmla="*/ 306 h 309"/>
                <a:gd name="T32" fmla="*/ 154 w 307"/>
                <a:gd name="T33" fmla="*/ 309 h 309"/>
                <a:gd name="T34" fmla="*/ 123 w 307"/>
                <a:gd name="T35" fmla="*/ 306 h 309"/>
                <a:gd name="T36" fmla="*/ 93 w 307"/>
                <a:gd name="T37" fmla="*/ 296 h 309"/>
                <a:gd name="T38" fmla="*/ 67 w 307"/>
                <a:gd name="T39" fmla="*/ 283 h 309"/>
                <a:gd name="T40" fmla="*/ 46 w 307"/>
                <a:gd name="T41" fmla="*/ 263 h 309"/>
                <a:gd name="T42" fmla="*/ 26 w 307"/>
                <a:gd name="T43" fmla="*/ 240 h 309"/>
                <a:gd name="T44" fmla="*/ 12 w 307"/>
                <a:gd name="T45" fmla="*/ 214 h 309"/>
                <a:gd name="T46" fmla="*/ 3 w 307"/>
                <a:gd name="T47" fmla="*/ 185 h 309"/>
                <a:gd name="T48" fmla="*/ 0 w 307"/>
                <a:gd name="T49" fmla="*/ 154 h 309"/>
                <a:gd name="T50" fmla="*/ 3 w 307"/>
                <a:gd name="T51" fmla="*/ 123 h 309"/>
                <a:gd name="T52" fmla="*/ 12 w 307"/>
                <a:gd name="T53" fmla="*/ 95 h 309"/>
                <a:gd name="T54" fmla="*/ 26 w 307"/>
                <a:gd name="T55" fmla="*/ 69 h 309"/>
                <a:gd name="T56" fmla="*/ 46 w 307"/>
                <a:gd name="T57" fmla="*/ 46 h 309"/>
                <a:gd name="T58" fmla="*/ 67 w 307"/>
                <a:gd name="T59" fmla="*/ 26 h 309"/>
                <a:gd name="T60" fmla="*/ 93 w 307"/>
                <a:gd name="T61" fmla="*/ 13 h 309"/>
                <a:gd name="T62" fmla="*/ 123 w 307"/>
                <a:gd name="T63" fmla="*/ 4 h 309"/>
                <a:gd name="T64" fmla="*/ 154 w 307"/>
                <a:gd name="T65" fmla="*/ 0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07" h="309">
                  <a:moveTo>
                    <a:pt x="154" y="0"/>
                  </a:moveTo>
                  <a:lnTo>
                    <a:pt x="185" y="4"/>
                  </a:lnTo>
                  <a:lnTo>
                    <a:pt x="214" y="13"/>
                  </a:lnTo>
                  <a:lnTo>
                    <a:pt x="240" y="26"/>
                  </a:lnTo>
                  <a:lnTo>
                    <a:pt x="263" y="46"/>
                  </a:lnTo>
                  <a:lnTo>
                    <a:pt x="281" y="69"/>
                  </a:lnTo>
                  <a:lnTo>
                    <a:pt x="296" y="95"/>
                  </a:lnTo>
                  <a:lnTo>
                    <a:pt x="304" y="123"/>
                  </a:lnTo>
                  <a:lnTo>
                    <a:pt x="307" y="154"/>
                  </a:lnTo>
                  <a:lnTo>
                    <a:pt x="304" y="185"/>
                  </a:lnTo>
                  <a:lnTo>
                    <a:pt x="296" y="214"/>
                  </a:lnTo>
                  <a:lnTo>
                    <a:pt x="281" y="240"/>
                  </a:lnTo>
                  <a:lnTo>
                    <a:pt x="263" y="263"/>
                  </a:lnTo>
                  <a:lnTo>
                    <a:pt x="240" y="283"/>
                  </a:lnTo>
                  <a:lnTo>
                    <a:pt x="214" y="296"/>
                  </a:lnTo>
                  <a:lnTo>
                    <a:pt x="185" y="306"/>
                  </a:lnTo>
                  <a:lnTo>
                    <a:pt x="154" y="309"/>
                  </a:lnTo>
                  <a:lnTo>
                    <a:pt x="123" y="306"/>
                  </a:lnTo>
                  <a:lnTo>
                    <a:pt x="93" y="296"/>
                  </a:lnTo>
                  <a:lnTo>
                    <a:pt x="67" y="283"/>
                  </a:lnTo>
                  <a:lnTo>
                    <a:pt x="46" y="263"/>
                  </a:lnTo>
                  <a:lnTo>
                    <a:pt x="26" y="240"/>
                  </a:lnTo>
                  <a:lnTo>
                    <a:pt x="12" y="214"/>
                  </a:lnTo>
                  <a:lnTo>
                    <a:pt x="3" y="185"/>
                  </a:lnTo>
                  <a:lnTo>
                    <a:pt x="0" y="154"/>
                  </a:lnTo>
                  <a:lnTo>
                    <a:pt x="3" y="123"/>
                  </a:lnTo>
                  <a:lnTo>
                    <a:pt x="12" y="95"/>
                  </a:lnTo>
                  <a:lnTo>
                    <a:pt x="26" y="69"/>
                  </a:lnTo>
                  <a:lnTo>
                    <a:pt x="46" y="46"/>
                  </a:lnTo>
                  <a:lnTo>
                    <a:pt x="67" y="26"/>
                  </a:lnTo>
                  <a:lnTo>
                    <a:pt x="93" y="13"/>
                  </a:lnTo>
                  <a:lnTo>
                    <a:pt x="123" y="4"/>
                  </a:lnTo>
                  <a:lnTo>
                    <a:pt x="154" y="0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6" name="Freeform 197"/>
            <p:cNvSpPr>
              <a:spLocks/>
            </p:cNvSpPr>
            <p:nvPr/>
          </p:nvSpPr>
          <p:spPr bwMode="auto">
            <a:xfrm>
              <a:off x="2206626" y="2640013"/>
              <a:ext cx="215900" cy="217488"/>
            </a:xfrm>
            <a:custGeom>
              <a:avLst/>
              <a:gdLst>
                <a:gd name="T0" fmla="*/ 136 w 273"/>
                <a:gd name="T1" fmla="*/ 0 h 275"/>
                <a:gd name="T2" fmla="*/ 163 w 273"/>
                <a:gd name="T3" fmla="*/ 4 h 275"/>
                <a:gd name="T4" fmla="*/ 189 w 273"/>
                <a:gd name="T5" fmla="*/ 12 h 275"/>
                <a:gd name="T6" fmla="*/ 212 w 273"/>
                <a:gd name="T7" fmla="*/ 23 h 275"/>
                <a:gd name="T8" fmla="*/ 234 w 273"/>
                <a:gd name="T9" fmla="*/ 41 h 275"/>
                <a:gd name="T10" fmla="*/ 250 w 273"/>
                <a:gd name="T11" fmla="*/ 61 h 275"/>
                <a:gd name="T12" fmla="*/ 261 w 273"/>
                <a:gd name="T13" fmla="*/ 84 h 275"/>
                <a:gd name="T14" fmla="*/ 270 w 273"/>
                <a:gd name="T15" fmla="*/ 110 h 275"/>
                <a:gd name="T16" fmla="*/ 273 w 273"/>
                <a:gd name="T17" fmla="*/ 137 h 275"/>
                <a:gd name="T18" fmla="*/ 270 w 273"/>
                <a:gd name="T19" fmla="*/ 165 h 275"/>
                <a:gd name="T20" fmla="*/ 261 w 273"/>
                <a:gd name="T21" fmla="*/ 191 h 275"/>
                <a:gd name="T22" fmla="*/ 250 w 273"/>
                <a:gd name="T23" fmla="*/ 214 h 275"/>
                <a:gd name="T24" fmla="*/ 234 w 273"/>
                <a:gd name="T25" fmla="*/ 234 h 275"/>
                <a:gd name="T26" fmla="*/ 212 w 273"/>
                <a:gd name="T27" fmla="*/ 252 h 275"/>
                <a:gd name="T28" fmla="*/ 189 w 273"/>
                <a:gd name="T29" fmla="*/ 263 h 275"/>
                <a:gd name="T30" fmla="*/ 163 w 273"/>
                <a:gd name="T31" fmla="*/ 271 h 275"/>
                <a:gd name="T32" fmla="*/ 136 w 273"/>
                <a:gd name="T33" fmla="*/ 275 h 275"/>
                <a:gd name="T34" fmla="*/ 108 w 273"/>
                <a:gd name="T35" fmla="*/ 271 h 275"/>
                <a:gd name="T36" fmla="*/ 83 w 273"/>
                <a:gd name="T37" fmla="*/ 263 h 275"/>
                <a:gd name="T38" fmla="*/ 60 w 273"/>
                <a:gd name="T39" fmla="*/ 252 h 275"/>
                <a:gd name="T40" fmla="*/ 39 w 273"/>
                <a:gd name="T41" fmla="*/ 234 h 275"/>
                <a:gd name="T42" fmla="*/ 23 w 273"/>
                <a:gd name="T43" fmla="*/ 214 h 275"/>
                <a:gd name="T44" fmla="*/ 11 w 273"/>
                <a:gd name="T45" fmla="*/ 191 h 275"/>
                <a:gd name="T46" fmla="*/ 3 w 273"/>
                <a:gd name="T47" fmla="*/ 165 h 275"/>
                <a:gd name="T48" fmla="*/ 0 w 273"/>
                <a:gd name="T49" fmla="*/ 137 h 275"/>
                <a:gd name="T50" fmla="*/ 3 w 273"/>
                <a:gd name="T51" fmla="*/ 110 h 275"/>
                <a:gd name="T52" fmla="*/ 11 w 273"/>
                <a:gd name="T53" fmla="*/ 84 h 275"/>
                <a:gd name="T54" fmla="*/ 23 w 273"/>
                <a:gd name="T55" fmla="*/ 61 h 275"/>
                <a:gd name="T56" fmla="*/ 39 w 273"/>
                <a:gd name="T57" fmla="*/ 41 h 275"/>
                <a:gd name="T58" fmla="*/ 60 w 273"/>
                <a:gd name="T59" fmla="*/ 23 h 275"/>
                <a:gd name="T60" fmla="*/ 83 w 273"/>
                <a:gd name="T61" fmla="*/ 12 h 275"/>
                <a:gd name="T62" fmla="*/ 108 w 273"/>
                <a:gd name="T63" fmla="*/ 4 h 275"/>
                <a:gd name="T64" fmla="*/ 136 w 273"/>
                <a:gd name="T65" fmla="*/ 0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73" h="275">
                  <a:moveTo>
                    <a:pt x="136" y="0"/>
                  </a:moveTo>
                  <a:lnTo>
                    <a:pt x="163" y="4"/>
                  </a:lnTo>
                  <a:lnTo>
                    <a:pt x="189" y="12"/>
                  </a:lnTo>
                  <a:lnTo>
                    <a:pt x="212" y="23"/>
                  </a:lnTo>
                  <a:lnTo>
                    <a:pt x="234" y="41"/>
                  </a:lnTo>
                  <a:lnTo>
                    <a:pt x="250" y="61"/>
                  </a:lnTo>
                  <a:lnTo>
                    <a:pt x="261" y="84"/>
                  </a:lnTo>
                  <a:lnTo>
                    <a:pt x="270" y="110"/>
                  </a:lnTo>
                  <a:lnTo>
                    <a:pt x="273" y="137"/>
                  </a:lnTo>
                  <a:lnTo>
                    <a:pt x="270" y="165"/>
                  </a:lnTo>
                  <a:lnTo>
                    <a:pt x="261" y="191"/>
                  </a:lnTo>
                  <a:lnTo>
                    <a:pt x="250" y="214"/>
                  </a:lnTo>
                  <a:lnTo>
                    <a:pt x="234" y="234"/>
                  </a:lnTo>
                  <a:lnTo>
                    <a:pt x="212" y="252"/>
                  </a:lnTo>
                  <a:lnTo>
                    <a:pt x="189" y="263"/>
                  </a:lnTo>
                  <a:lnTo>
                    <a:pt x="163" y="271"/>
                  </a:lnTo>
                  <a:lnTo>
                    <a:pt x="136" y="275"/>
                  </a:lnTo>
                  <a:lnTo>
                    <a:pt x="108" y="271"/>
                  </a:lnTo>
                  <a:lnTo>
                    <a:pt x="83" y="263"/>
                  </a:lnTo>
                  <a:lnTo>
                    <a:pt x="60" y="252"/>
                  </a:lnTo>
                  <a:lnTo>
                    <a:pt x="39" y="234"/>
                  </a:lnTo>
                  <a:lnTo>
                    <a:pt x="23" y="214"/>
                  </a:lnTo>
                  <a:lnTo>
                    <a:pt x="11" y="191"/>
                  </a:lnTo>
                  <a:lnTo>
                    <a:pt x="3" y="165"/>
                  </a:lnTo>
                  <a:lnTo>
                    <a:pt x="0" y="137"/>
                  </a:lnTo>
                  <a:lnTo>
                    <a:pt x="3" y="110"/>
                  </a:lnTo>
                  <a:lnTo>
                    <a:pt x="11" y="84"/>
                  </a:lnTo>
                  <a:lnTo>
                    <a:pt x="23" y="61"/>
                  </a:lnTo>
                  <a:lnTo>
                    <a:pt x="39" y="41"/>
                  </a:lnTo>
                  <a:lnTo>
                    <a:pt x="60" y="23"/>
                  </a:lnTo>
                  <a:lnTo>
                    <a:pt x="83" y="12"/>
                  </a:lnTo>
                  <a:lnTo>
                    <a:pt x="108" y="4"/>
                  </a:lnTo>
                  <a:lnTo>
                    <a:pt x="136" y="0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7" name="Freeform 198"/>
            <p:cNvSpPr>
              <a:spLocks/>
            </p:cNvSpPr>
            <p:nvPr/>
          </p:nvSpPr>
          <p:spPr bwMode="auto">
            <a:xfrm>
              <a:off x="2219326" y="2654300"/>
              <a:ext cx="192088" cy="192088"/>
            </a:xfrm>
            <a:custGeom>
              <a:avLst/>
              <a:gdLst>
                <a:gd name="T0" fmla="*/ 121 w 242"/>
                <a:gd name="T1" fmla="*/ 0 h 242"/>
                <a:gd name="T2" fmla="*/ 146 w 242"/>
                <a:gd name="T3" fmla="*/ 2 h 242"/>
                <a:gd name="T4" fmla="*/ 169 w 242"/>
                <a:gd name="T5" fmla="*/ 10 h 242"/>
                <a:gd name="T6" fmla="*/ 188 w 242"/>
                <a:gd name="T7" fmla="*/ 21 h 242"/>
                <a:gd name="T8" fmla="*/ 206 w 242"/>
                <a:gd name="T9" fmla="*/ 36 h 242"/>
                <a:gd name="T10" fmla="*/ 221 w 242"/>
                <a:gd name="T11" fmla="*/ 54 h 242"/>
                <a:gd name="T12" fmla="*/ 232 w 242"/>
                <a:gd name="T13" fmla="*/ 74 h 242"/>
                <a:gd name="T14" fmla="*/ 240 w 242"/>
                <a:gd name="T15" fmla="*/ 97 h 242"/>
                <a:gd name="T16" fmla="*/ 242 w 242"/>
                <a:gd name="T17" fmla="*/ 121 h 242"/>
                <a:gd name="T18" fmla="*/ 240 w 242"/>
                <a:gd name="T19" fmla="*/ 146 h 242"/>
                <a:gd name="T20" fmla="*/ 232 w 242"/>
                <a:gd name="T21" fmla="*/ 167 h 242"/>
                <a:gd name="T22" fmla="*/ 221 w 242"/>
                <a:gd name="T23" fmla="*/ 188 h 242"/>
                <a:gd name="T24" fmla="*/ 206 w 242"/>
                <a:gd name="T25" fmla="*/ 206 h 242"/>
                <a:gd name="T26" fmla="*/ 188 w 242"/>
                <a:gd name="T27" fmla="*/ 221 h 242"/>
                <a:gd name="T28" fmla="*/ 169 w 242"/>
                <a:gd name="T29" fmla="*/ 232 h 242"/>
                <a:gd name="T30" fmla="*/ 146 w 242"/>
                <a:gd name="T31" fmla="*/ 239 h 242"/>
                <a:gd name="T32" fmla="*/ 121 w 242"/>
                <a:gd name="T33" fmla="*/ 242 h 242"/>
                <a:gd name="T34" fmla="*/ 97 w 242"/>
                <a:gd name="T35" fmla="*/ 239 h 242"/>
                <a:gd name="T36" fmla="*/ 76 w 242"/>
                <a:gd name="T37" fmla="*/ 232 h 242"/>
                <a:gd name="T38" fmla="*/ 54 w 242"/>
                <a:gd name="T39" fmla="*/ 221 h 242"/>
                <a:gd name="T40" fmla="*/ 36 w 242"/>
                <a:gd name="T41" fmla="*/ 206 h 242"/>
                <a:gd name="T42" fmla="*/ 22 w 242"/>
                <a:gd name="T43" fmla="*/ 188 h 242"/>
                <a:gd name="T44" fmla="*/ 10 w 242"/>
                <a:gd name="T45" fmla="*/ 167 h 242"/>
                <a:gd name="T46" fmla="*/ 4 w 242"/>
                <a:gd name="T47" fmla="*/ 146 h 242"/>
                <a:gd name="T48" fmla="*/ 0 w 242"/>
                <a:gd name="T49" fmla="*/ 121 h 242"/>
                <a:gd name="T50" fmla="*/ 4 w 242"/>
                <a:gd name="T51" fmla="*/ 97 h 242"/>
                <a:gd name="T52" fmla="*/ 10 w 242"/>
                <a:gd name="T53" fmla="*/ 74 h 242"/>
                <a:gd name="T54" fmla="*/ 22 w 242"/>
                <a:gd name="T55" fmla="*/ 54 h 242"/>
                <a:gd name="T56" fmla="*/ 36 w 242"/>
                <a:gd name="T57" fmla="*/ 36 h 242"/>
                <a:gd name="T58" fmla="*/ 54 w 242"/>
                <a:gd name="T59" fmla="*/ 21 h 242"/>
                <a:gd name="T60" fmla="*/ 76 w 242"/>
                <a:gd name="T61" fmla="*/ 10 h 242"/>
                <a:gd name="T62" fmla="*/ 97 w 242"/>
                <a:gd name="T63" fmla="*/ 2 h 242"/>
                <a:gd name="T64" fmla="*/ 121 w 242"/>
                <a:gd name="T65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2" h="242">
                  <a:moveTo>
                    <a:pt x="121" y="0"/>
                  </a:moveTo>
                  <a:lnTo>
                    <a:pt x="146" y="2"/>
                  </a:lnTo>
                  <a:lnTo>
                    <a:pt x="169" y="10"/>
                  </a:lnTo>
                  <a:lnTo>
                    <a:pt x="188" y="21"/>
                  </a:lnTo>
                  <a:lnTo>
                    <a:pt x="206" y="36"/>
                  </a:lnTo>
                  <a:lnTo>
                    <a:pt x="221" y="54"/>
                  </a:lnTo>
                  <a:lnTo>
                    <a:pt x="232" y="74"/>
                  </a:lnTo>
                  <a:lnTo>
                    <a:pt x="240" y="97"/>
                  </a:lnTo>
                  <a:lnTo>
                    <a:pt x="242" y="121"/>
                  </a:lnTo>
                  <a:lnTo>
                    <a:pt x="240" y="146"/>
                  </a:lnTo>
                  <a:lnTo>
                    <a:pt x="232" y="167"/>
                  </a:lnTo>
                  <a:lnTo>
                    <a:pt x="221" y="188"/>
                  </a:lnTo>
                  <a:lnTo>
                    <a:pt x="206" y="206"/>
                  </a:lnTo>
                  <a:lnTo>
                    <a:pt x="188" y="221"/>
                  </a:lnTo>
                  <a:lnTo>
                    <a:pt x="169" y="232"/>
                  </a:lnTo>
                  <a:lnTo>
                    <a:pt x="146" y="239"/>
                  </a:lnTo>
                  <a:lnTo>
                    <a:pt x="121" y="242"/>
                  </a:lnTo>
                  <a:lnTo>
                    <a:pt x="97" y="239"/>
                  </a:lnTo>
                  <a:lnTo>
                    <a:pt x="76" y="232"/>
                  </a:lnTo>
                  <a:lnTo>
                    <a:pt x="54" y="221"/>
                  </a:lnTo>
                  <a:lnTo>
                    <a:pt x="36" y="206"/>
                  </a:lnTo>
                  <a:lnTo>
                    <a:pt x="22" y="188"/>
                  </a:lnTo>
                  <a:lnTo>
                    <a:pt x="10" y="167"/>
                  </a:lnTo>
                  <a:lnTo>
                    <a:pt x="4" y="146"/>
                  </a:lnTo>
                  <a:lnTo>
                    <a:pt x="0" y="121"/>
                  </a:lnTo>
                  <a:lnTo>
                    <a:pt x="4" y="97"/>
                  </a:lnTo>
                  <a:lnTo>
                    <a:pt x="10" y="74"/>
                  </a:lnTo>
                  <a:lnTo>
                    <a:pt x="22" y="54"/>
                  </a:lnTo>
                  <a:lnTo>
                    <a:pt x="36" y="36"/>
                  </a:lnTo>
                  <a:lnTo>
                    <a:pt x="54" y="21"/>
                  </a:lnTo>
                  <a:lnTo>
                    <a:pt x="76" y="10"/>
                  </a:lnTo>
                  <a:lnTo>
                    <a:pt x="97" y="2"/>
                  </a:lnTo>
                  <a:lnTo>
                    <a:pt x="121" y="0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8" name="Freeform 199"/>
            <p:cNvSpPr>
              <a:spLocks/>
            </p:cNvSpPr>
            <p:nvPr/>
          </p:nvSpPr>
          <p:spPr bwMode="auto">
            <a:xfrm>
              <a:off x="2233613" y="2668588"/>
              <a:ext cx="163513" cy="165100"/>
            </a:xfrm>
            <a:custGeom>
              <a:avLst/>
              <a:gdLst>
                <a:gd name="T0" fmla="*/ 105 w 208"/>
                <a:gd name="T1" fmla="*/ 0 h 208"/>
                <a:gd name="T2" fmla="*/ 126 w 208"/>
                <a:gd name="T3" fmla="*/ 2 h 208"/>
                <a:gd name="T4" fmla="*/ 146 w 208"/>
                <a:gd name="T5" fmla="*/ 8 h 208"/>
                <a:gd name="T6" fmla="*/ 162 w 208"/>
                <a:gd name="T7" fmla="*/ 18 h 208"/>
                <a:gd name="T8" fmla="*/ 178 w 208"/>
                <a:gd name="T9" fmla="*/ 31 h 208"/>
                <a:gd name="T10" fmla="*/ 190 w 208"/>
                <a:gd name="T11" fmla="*/ 46 h 208"/>
                <a:gd name="T12" fmla="*/ 200 w 208"/>
                <a:gd name="T13" fmla="*/ 64 h 208"/>
                <a:gd name="T14" fmla="*/ 206 w 208"/>
                <a:gd name="T15" fmla="*/ 83 h 208"/>
                <a:gd name="T16" fmla="*/ 208 w 208"/>
                <a:gd name="T17" fmla="*/ 105 h 208"/>
                <a:gd name="T18" fmla="*/ 206 w 208"/>
                <a:gd name="T19" fmla="*/ 126 h 208"/>
                <a:gd name="T20" fmla="*/ 200 w 208"/>
                <a:gd name="T21" fmla="*/ 146 h 208"/>
                <a:gd name="T22" fmla="*/ 190 w 208"/>
                <a:gd name="T23" fmla="*/ 162 h 208"/>
                <a:gd name="T24" fmla="*/ 178 w 208"/>
                <a:gd name="T25" fmla="*/ 178 h 208"/>
                <a:gd name="T26" fmla="*/ 162 w 208"/>
                <a:gd name="T27" fmla="*/ 190 h 208"/>
                <a:gd name="T28" fmla="*/ 146 w 208"/>
                <a:gd name="T29" fmla="*/ 199 h 208"/>
                <a:gd name="T30" fmla="*/ 126 w 208"/>
                <a:gd name="T31" fmla="*/ 206 h 208"/>
                <a:gd name="T32" fmla="*/ 105 w 208"/>
                <a:gd name="T33" fmla="*/ 208 h 208"/>
                <a:gd name="T34" fmla="*/ 84 w 208"/>
                <a:gd name="T35" fmla="*/ 206 h 208"/>
                <a:gd name="T36" fmla="*/ 64 w 208"/>
                <a:gd name="T37" fmla="*/ 199 h 208"/>
                <a:gd name="T38" fmla="*/ 46 w 208"/>
                <a:gd name="T39" fmla="*/ 190 h 208"/>
                <a:gd name="T40" fmla="*/ 31 w 208"/>
                <a:gd name="T41" fmla="*/ 178 h 208"/>
                <a:gd name="T42" fmla="*/ 18 w 208"/>
                <a:gd name="T43" fmla="*/ 162 h 208"/>
                <a:gd name="T44" fmla="*/ 9 w 208"/>
                <a:gd name="T45" fmla="*/ 146 h 208"/>
                <a:gd name="T46" fmla="*/ 2 w 208"/>
                <a:gd name="T47" fmla="*/ 126 h 208"/>
                <a:gd name="T48" fmla="*/ 0 w 208"/>
                <a:gd name="T49" fmla="*/ 105 h 208"/>
                <a:gd name="T50" fmla="*/ 2 w 208"/>
                <a:gd name="T51" fmla="*/ 83 h 208"/>
                <a:gd name="T52" fmla="*/ 9 w 208"/>
                <a:gd name="T53" fmla="*/ 64 h 208"/>
                <a:gd name="T54" fmla="*/ 18 w 208"/>
                <a:gd name="T55" fmla="*/ 46 h 208"/>
                <a:gd name="T56" fmla="*/ 31 w 208"/>
                <a:gd name="T57" fmla="*/ 31 h 208"/>
                <a:gd name="T58" fmla="*/ 46 w 208"/>
                <a:gd name="T59" fmla="*/ 18 h 208"/>
                <a:gd name="T60" fmla="*/ 64 w 208"/>
                <a:gd name="T61" fmla="*/ 8 h 208"/>
                <a:gd name="T62" fmla="*/ 84 w 208"/>
                <a:gd name="T63" fmla="*/ 2 h 208"/>
                <a:gd name="T64" fmla="*/ 105 w 208"/>
                <a:gd name="T65" fmla="*/ 0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8" h="208">
                  <a:moveTo>
                    <a:pt x="105" y="0"/>
                  </a:moveTo>
                  <a:lnTo>
                    <a:pt x="126" y="2"/>
                  </a:lnTo>
                  <a:lnTo>
                    <a:pt x="146" y="8"/>
                  </a:lnTo>
                  <a:lnTo>
                    <a:pt x="162" y="18"/>
                  </a:lnTo>
                  <a:lnTo>
                    <a:pt x="178" y="31"/>
                  </a:lnTo>
                  <a:lnTo>
                    <a:pt x="190" y="46"/>
                  </a:lnTo>
                  <a:lnTo>
                    <a:pt x="200" y="64"/>
                  </a:lnTo>
                  <a:lnTo>
                    <a:pt x="206" y="83"/>
                  </a:lnTo>
                  <a:lnTo>
                    <a:pt x="208" y="105"/>
                  </a:lnTo>
                  <a:lnTo>
                    <a:pt x="206" y="126"/>
                  </a:lnTo>
                  <a:lnTo>
                    <a:pt x="200" y="146"/>
                  </a:lnTo>
                  <a:lnTo>
                    <a:pt x="190" y="162"/>
                  </a:lnTo>
                  <a:lnTo>
                    <a:pt x="178" y="178"/>
                  </a:lnTo>
                  <a:lnTo>
                    <a:pt x="162" y="190"/>
                  </a:lnTo>
                  <a:lnTo>
                    <a:pt x="146" y="199"/>
                  </a:lnTo>
                  <a:lnTo>
                    <a:pt x="126" y="206"/>
                  </a:lnTo>
                  <a:lnTo>
                    <a:pt x="105" y="208"/>
                  </a:lnTo>
                  <a:lnTo>
                    <a:pt x="84" y="206"/>
                  </a:lnTo>
                  <a:lnTo>
                    <a:pt x="64" y="199"/>
                  </a:lnTo>
                  <a:lnTo>
                    <a:pt x="46" y="190"/>
                  </a:lnTo>
                  <a:lnTo>
                    <a:pt x="31" y="178"/>
                  </a:lnTo>
                  <a:lnTo>
                    <a:pt x="18" y="162"/>
                  </a:lnTo>
                  <a:lnTo>
                    <a:pt x="9" y="146"/>
                  </a:lnTo>
                  <a:lnTo>
                    <a:pt x="2" y="126"/>
                  </a:lnTo>
                  <a:lnTo>
                    <a:pt x="0" y="105"/>
                  </a:lnTo>
                  <a:lnTo>
                    <a:pt x="2" y="83"/>
                  </a:lnTo>
                  <a:lnTo>
                    <a:pt x="9" y="64"/>
                  </a:lnTo>
                  <a:lnTo>
                    <a:pt x="18" y="46"/>
                  </a:lnTo>
                  <a:lnTo>
                    <a:pt x="31" y="31"/>
                  </a:lnTo>
                  <a:lnTo>
                    <a:pt x="46" y="18"/>
                  </a:lnTo>
                  <a:lnTo>
                    <a:pt x="64" y="8"/>
                  </a:lnTo>
                  <a:lnTo>
                    <a:pt x="84" y="2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9" name="Freeform 200"/>
            <p:cNvSpPr>
              <a:spLocks/>
            </p:cNvSpPr>
            <p:nvPr/>
          </p:nvSpPr>
          <p:spPr bwMode="auto">
            <a:xfrm>
              <a:off x="2247901" y="2682875"/>
              <a:ext cx="138113" cy="138113"/>
            </a:xfrm>
            <a:custGeom>
              <a:avLst/>
              <a:gdLst>
                <a:gd name="T0" fmla="*/ 89 w 175"/>
                <a:gd name="T1" fmla="*/ 0 h 175"/>
                <a:gd name="T2" fmla="*/ 106 w 175"/>
                <a:gd name="T3" fmla="*/ 2 h 175"/>
                <a:gd name="T4" fmla="*/ 123 w 175"/>
                <a:gd name="T5" fmla="*/ 7 h 175"/>
                <a:gd name="T6" fmla="*/ 137 w 175"/>
                <a:gd name="T7" fmla="*/ 15 h 175"/>
                <a:gd name="T8" fmla="*/ 149 w 175"/>
                <a:gd name="T9" fmla="*/ 26 h 175"/>
                <a:gd name="T10" fmla="*/ 160 w 175"/>
                <a:gd name="T11" fmla="*/ 38 h 175"/>
                <a:gd name="T12" fmla="*/ 169 w 175"/>
                <a:gd name="T13" fmla="*/ 52 h 175"/>
                <a:gd name="T14" fmla="*/ 173 w 175"/>
                <a:gd name="T15" fmla="*/ 69 h 175"/>
                <a:gd name="T16" fmla="*/ 175 w 175"/>
                <a:gd name="T17" fmla="*/ 87 h 175"/>
                <a:gd name="T18" fmla="*/ 173 w 175"/>
                <a:gd name="T19" fmla="*/ 105 h 175"/>
                <a:gd name="T20" fmla="*/ 169 w 175"/>
                <a:gd name="T21" fmla="*/ 121 h 175"/>
                <a:gd name="T22" fmla="*/ 160 w 175"/>
                <a:gd name="T23" fmla="*/ 136 h 175"/>
                <a:gd name="T24" fmla="*/ 149 w 175"/>
                <a:gd name="T25" fmla="*/ 149 h 175"/>
                <a:gd name="T26" fmla="*/ 137 w 175"/>
                <a:gd name="T27" fmla="*/ 160 h 175"/>
                <a:gd name="T28" fmla="*/ 123 w 175"/>
                <a:gd name="T29" fmla="*/ 168 h 175"/>
                <a:gd name="T30" fmla="*/ 106 w 175"/>
                <a:gd name="T31" fmla="*/ 173 h 175"/>
                <a:gd name="T32" fmla="*/ 89 w 175"/>
                <a:gd name="T33" fmla="*/ 175 h 175"/>
                <a:gd name="T34" fmla="*/ 71 w 175"/>
                <a:gd name="T35" fmla="*/ 173 h 175"/>
                <a:gd name="T36" fmla="*/ 54 w 175"/>
                <a:gd name="T37" fmla="*/ 168 h 175"/>
                <a:gd name="T38" fmla="*/ 40 w 175"/>
                <a:gd name="T39" fmla="*/ 160 h 175"/>
                <a:gd name="T40" fmla="*/ 26 w 175"/>
                <a:gd name="T41" fmla="*/ 149 h 175"/>
                <a:gd name="T42" fmla="*/ 15 w 175"/>
                <a:gd name="T43" fmla="*/ 136 h 175"/>
                <a:gd name="T44" fmla="*/ 7 w 175"/>
                <a:gd name="T45" fmla="*/ 121 h 175"/>
                <a:gd name="T46" fmla="*/ 2 w 175"/>
                <a:gd name="T47" fmla="*/ 105 h 175"/>
                <a:gd name="T48" fmla="*/ 0 w 175"/>
                <a:gd name="T49" fmla="*/ 87 h 175"/>
                <a:gd name="T50" fmla="*/ 2 w 175"/>
                <a:gd name="T51" fmla="*/ 69 h 175"/>
                <a:gd name="T52" fmla="*/ 7 w 175"/>
                <a:gd name="T53" fmla="*/ 52 h 175"/>
                <a:gd name="T54" fmla="*/ 15 w 175"/>
                <a:gd name="T55" fmla="*/ 38 h 175"/>
                <a:gd name="T56" fmla="*/ 26 w 175"/>
                <a:gd name="T57" fmla="*/ 26 h 175"/>
                <a:gd name="T58" fmla="*/ 40 w 175"/>
                <a:gd name="T59" fmla="*/ 15 h 175"/>
                <a:gd name="T60" fmla="*/ 54 w 175"/>
                <a:gd name="T61" fmla="*/ 7 h 175"/>
                <a:gd name="T62" fmla="*/ 71 w 175"/>
                <a:gd name="T63" fmla="*/ 2 h 175"/>
                <a:gd name="T64" fmla="*/ 89 w 175"/>
                <a:gd name="T65" fmla="*/ 0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5" h="175">
                  <a:moveTo>
                    <a:pt x="89" y="0"/>
                  </a:moveTo>
                  <a:lnTo>
                    <a:pt x="106" y="2"/>
                  </a:lnTo>
                  <a:lnTo>
                    <a:pt x="123" y="7"/>
                  </a:lnTo>
                  <a:lnTo>
                    <a:pt x="137" y="15"/>
                  </a:lnTo>
                  <a:lnTo>
                    <a:pt x="149" y="26"/>
                  </a:lnTo>
                  <a:lnTo>
                    <a:pt x="160" y="38"/>
                  </a:lnTo>
                  <a:lnTo>
                    <a:pt x="169" y="52"/>
                  </a:lnTo>
                  <a:lnTo>
                    <a:pt x="173" y="69"/>
                  </a:lnTo>
                  <a:lnTo>
                    <a:pt x="175" y="87"/>
                  </a:lnTo>
                  <a:lnTo>
                    <a:pt x="173" y="105"/>
                  </a:lnTo>
                  <a:lnTo>
                    <a:pt x="169" y="121"/>
                  </a:lnTo>
                  <a:lnTo>
                    <a:pt x="160" y="136"/>
                  </a:lnTo>
                  <a:lnTo>
                    <a:pt x="149" y="149"/>
                  </a:lnTo>
                  <a:lnTo>
                    <a:pt x="137" y="160"/>
                  </a:lnTo>
                  <a:lnTo>
                    <a:pt x="123" y="168"/>
                  </a:lnTo>
                  <a:lnTo>
                    <a:pt x="106" y="173"/>
                  </a:lnTo>
                  <a:lnTo>
                    <a:pt x="89" y="175"/>
                  </a:lnTo>
                  <a:lnTo>
                    <a:pt x="71" y="173"/>
                  </a:lnTo>
                  <a:lnTo>
                    <a:pt x="54" y="168"/>
                  </a:lnTo>
                  <a:lnTo>
                    <a:pt x="40" y="160"/>
                  </a:lnTo>
                  <a:lnTo>
                    <a:pt x="26" y="149"/>
                  </a:lnTo>
                  <a:lnTo>
                    <a:pt x="15" y="136"/>
                  </a:lnTo>
                  <a:lnTo>
                    <a:pt x="7" y="121"/>
                  </a:lnTo>
                  <a:lnTo>
                    <a:pt x="2" y="105"/>
                  </a:lnTo>
                  <a:lnTo>
                    <a:pt x="0" y="87"/>
                  </a:lnTo>
                  <a:lnTo>
                    <a:pt x="2" y="69"/>
                  </a:lnTo>
                  <a:lnTo>
                    <a:pt x="7" y="52"/>
                  </a:lnTo>
                  <a:lnTo>
                    <a:pt x="15" y="38"/>
                  </a:lnTo>
                  <a:lnTo>
                    <a:pt x="26" y="26"/>
                  </a:lnTo>
                  <a:lnTo>
                    <a:pt x="40" y="15"/>
                  </a:lnTo>
                  <a:lnTo>
                    <a:pt x="54" y="7"/>
                  </a:lnTo>
                  <a:lnTo>
                    <a:pt x="71" y="2"/>
                  </a:lnTo>
                  <a:lnTo>
                    <a:pt x="89" y="0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0" name="Freeform 201"/>
            <p:cNvSpPr>
              <a:spLocks/>
            </p:cNvSpPr>
            <p:nvPr/>
          </p:nvSpPr>
          <p:spPr bwMode="auto">
            <a:xfrm>
              <a:off x="2262188" y="2697163"/>
              <a:ext cx="111125" cy="111125"/>
            </a:xfrm>
            <a:custGeom>
              <a:avLst/>
              <a:gdLst>
                <a:gd name="T0" fmla="*/ 71 w 141"/>
                <a:gd name="T1" fmla="*/ 0 h 141"/>
                <a:gd name="T2" fmla="*/ 85 w 141"/>
                <a:gd name="T3" fmla="*/ 2 h 141"/>
                <a:gd name="T4" fmla="*/ 98 w 141"/>
                <a:gd name="T5" fmla="*/ 5 h 141"/>
                <a:gd name="T6" fmla="*/ 110 w 141"/>
                <a:gd name="T7" fmla="*/ 12 h 141"/>
                <a:gd name="T8" fmla="*/ 121 w 141"/>
                <a:gd name="T9" fmla="*/ 20 h 141"/>
                <a:gd name="T10" fmla="*/ 129 w 141"/>
                <a:gd name="T11" fmla="*/ 31 h 141"/>
                <a:gd name="T12" fmla="*/ 136 w 141"/>
                <a:gd name="T13" fmla="*/ 43 h 141"/>
                <a:gd name="T14" fmla="*/ 139 w 141"/>
                <a:gd name="T15" fmla="*/ 56 h 141"/>
                <a:gd name="T16" fmla="*/ 141 w 141"/>
                <a:gd name="T17" fmla="*/ 70 h 141"/>
                <a:gd name="T18" fmla="*/ 139 w 141"/>
                <a:gd name="T19" fmla="*/ 85 h 141"/>
                <a:gd name="T20" fmla="*/ 136 w 141"/>
                <a:gd name="T21" fmla="*/ 98 h 141"/>
                <a:gd name="T22" fmla="*/ 129 w 141"/>
                <a:gd name="T23" fmla="*/ 110 h 141"/>
                <a:gd name="T24" fmla="*/ 121 w 141"/>
                <a:gd name="T25" fmla="*/ 119 h 141"/>
                <a:gd name="T26" fmla="*/ 110 w 141"/>
                <a:gd name="T27" fmla="*/ 129 h 141"/>
                <a:gd name="T28" fmla="*/ 98 w 141"/>
                <a:gd name="T29" fmla="*/ 136 h 141"/>
                <a:gd name="T30" fmla="*/ 85 w 141"/>
                <a:gd name="T31" fmla="*/ 139 h 141"/>
                <a:gd name="T32" fmla="*/ 71 w 141"/>
                <a:gd name="T33" fmla="*/ 141 h 141"/>
                <a:gd name="T34" fmla="*/ 57 w 141"/>
                <a:gd name="T35" fmla="*/ 139 h 141"/>
                <a:gd name="T36" fmla="*/ 44 w 141"/>
                <a:gd name="T37" fmla="*/ 136 h 141"/>
                <a:gd name="T38" fmla="*/ 31 w 141"/>
                <a:gd name="T39" fmla="*/ 129 h 141"/>
                <a:gd name="T40" fmla="*/ 22 w 141"/>
                <a:gd name="T41" fmla="*/ 119 h 141"/>
                <a:gd name="T42" fmla="*/ 13 w 141"/>
                <a:gd name="T43" fmla="*/ 110 h 141"/>
                <a:gd name="T44" fmla="*/ 5 w 141"/>
                <a:gd name="T45" fmla="*/ 98 h 141"/>
                <a:gd name="T46" fmla="*/ 2 w 141"/>
                <a:gd name="T47" fmla="*/ 85 h 141"/>
                <a:gd name="T48" fmla="*/ 0 w 141"/>
                <a:gd name="T49" fmla="*/ 70 h 141"/>
                <a:gd name="T50" fmla="*/ 2 w 141"/>
                <a:gd name="T51" fmla="*/ 56 h 141"/>
                <a:gd name="T52" fmla="*/ 5 w 141"/>
                <a:gd name="T53" fmla="*/ 43 h 141"/>
                <a:gd name="T54" fmla="*/ 13 w 141"/>
                <a:gd name="T55" fmla="*/ 31 h 141"/>
                <a:gd name="T56" fmla="*/ 22 w 141"/>
                <a:gd name="T57" fmla="*/ 20 h 141"/>
                <a:gd name="T58" fmla="*/ 31 w 141"/>
                <a:gd name="T59" fmla="*/ 12 h 141"/>
                <a:gd name="T60" fmla="*/ 44 w 141"/>
                <a:gd name="T61" fmla="*/ 5 h 141"/>
                <a:gd name="T62" fmla="*/ 57 w 141"/>
                <a:gd name="T63" fmla="*/ 2 h 141"/>
                <a:gd name="T64" fmla="*/ 71 w 141"/>
                <a:gd name="T65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1" h="141">
                  <a:moveTo>
                    <a:pt x="71" y="0"/>
                  </a:moveTo>
                  <a:lnTo>
                    <a:pt x="85" y="2"/>
                  </a:lnTo>
                  <a:lnTo>
                    <a:pt x="98" y="5"/>
                  </a:lnTo>
                  <a:lnTo>
                    <a:pt x="110" y="12"/>
                  </a:lnTo>
                  <a:lnTo>
                    <a:pt x="121" y="20"/>
                  </a:lnTo>
                  <a:lnTo>
                    <a:pt x="129" y="31"/>
                  </a:lnTo>
                  <a:lnTo>
                    <a:pt x="136" y="43"/>
                  </a:lnTo>
                  <a:lnTo>
                    <a:pt x="139" y="56"/>
                  </a:lnTo>
                  <a:lnTo>
                    <a:pt x="141" y="70"/>
                  </a:lnTo>
                  <a:lnTo>
                    <a:pt x="139" y="85"/>
                  </a:lnTo>
                  <a:lnTo>
                    <a:pt x="136" y="98"/>
                  </a:lnTo>
                  <a:lnTo>
                    <a:pt x="129" y="110"/>
                  </a:lnTo>
                  <a:lnTo>
                    <a:pt x="121" y="119"/>
                  </a:lnTo>
                  <a:lnTo>
                    <a:pt x="110" y="129"/>
                  </a:lnTo>
                  <a:lnTo>
                    <a:pt x="98" y="136"/>
                  </a:lnTo>
                  <a:lnTo>
                    <a:pt x="85" y="139"/>
                  </a:lnTo>
                  <a:lnTo>
                    <a:pt x="71" y="141"/>
                  </a:lnTo>
                  <a:lnTo>
                    <a:pt x="57" y="139"/>
                  </a:lnTo>
                  <a:lnTo>
                    <a:pt x="44" y="136"/>
                  </a:lnTo>
                  <a:lnTo>
                    <a:pt x="31" y="129"/>
                  </a:lnTo>
                  <a:lnTo>
                    <a:pt x="22" y="119"/>
                  </a:lnTo>
                  <a:lnTo>
                    <a:pt x="13" y="110"/>
                  </a:lnTo>
                  <a:lnTo>
                    <a:pt x="5" y="98"/>
                  </a:lnTo>
                  <a:lnTo>
                    <a:pt x="2" y="85"/>
                  </a:lnTo>
                  <a:lnTo>
                    <a:pt x="0" y="70"/>
                  </a:lnTo>
                  <a:lnTo>
                    <a:pt x="2" y="56"/>
                  </a:lnTo>
                  <a:lnTo>
                    <a:pt x="5" y="43"/>
                  </a:lnTo>
                  <a:lnTo>
                    <a:pt x="13" y="31"/>
                  </a:lnTo>
                  <a:lnTo>
                    <a:pt x="22" y="20"/>
                  </a:lnTo>
                  <a:lnTo>
                    <a:pt x="31" y="12"/>
                  </a:lnTo>
                  <a:lnTo>
                    <a:pt x="44" y="5"/>
                  </a:lnTo>
                  <a:lnTo>
                    <a:pt x="57" y="2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1" name="Rectangle 202"/>
            <p:cNvSpPr>
              <a:spLocks noChangeArrowheads="1"/>
            </p:cNvSpPr>
            <p:nvPr/>
          </p:nvSpPr>
          <p:spPr bwMode="auto">
            <a:xfrm>
              <a:off x="2220913" y="1874838"/>
              <a:ext cx="166688" cy="36513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2" name="Freeform 203"/>
            <p:cNvSpPr>
              <a:spLocks/>
            </p:cNvSpPr>
            <p:nvPr/>
          </p:nvSpPr>
          <p:spPr bwMode="auto">
            <a:xfrm>
              <a:off x="1630363" y="2090738"/>
              <a:ext cx="142875" cy="144463"/>
            </a:xfrm>
            <a:custGeom>
              <a:avLst/>
              <a:gdLst>
                <a:gd name="T0" fmla="*/ 0 w 180"/>
                <a:gd name="T1" fmla="*/ 147 h 181"/>
                <a:gd name="T2" fmla="*/ 147 w 180"/>
                <a:gd name="T3" fmla="*/ 0 h 181"/>
                <a:gd name="T4" fmla="*/ 180 w 180"/>
                <a:gd name="T5" fmla="*/ 34 h 181"/>
                <a:gd name="T6" fmla="*/ 33 w 180"/>
                <a:gd name="T7" fmla="*/ 181 h 181"/>
                <a:gd name="T8" fmla="*/ 0 w 180"/>
                <a:gd name="T9" fmla="*/ 147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0" h="181">
                  <a:moveTo>
                    <a:pt x="0" y="147"/>
                  </a:moveTo>
                  <a:lnTo>
                    <a:pt x="147" y="0"/>
                  </a:lnTo>
                  <a:lnTo>
                    <a:pt x="180" y="34"/>
                  </a:lnTo>
                  <a:lnTo>
                    <a:pt x="33" y="181"/>
                  </a:lnTo>
                  <a:lnTo>
                    <a:pt x="0" y="14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3" name="Rectangle 204"/>
            <p:cNvSpPr>
              <a:spLocks noChangeArrowheads="1"/>
            </p:cNvSpPr>
            <p:nvPr/>
          </p:nvSpPr>
          <p:spPr bwMode="auto">
            <a:xfrm>
              <a:off x="1450976" y="2651125"/>
              <a:ext cx="39688" cy="1651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206"/>
            <p:cNvSpPr>
              <a:spLocks/>
            </p:cNvSpPr>
            <p:nvPr/>
          </p:nvSpPr>
          <p:spPr bwMode="auto">
            <a:xfrm>
              <a:off x="1647826" y="3267075"/>
              <a:ext cx="144463" cy="142875"/>
            </a:xfrm>
            <a:custGeom>
              <a:avLst/>
              <a:gdLst>
                <a:gd name="T0" fmla="*/ 147 w 181"/>
                <a:gd name="T1" fmla="*/ 181 h 181"/>
                <a:gd name="T2" fmla="*/ 0 w 181"/>
                <a:gd name="T3" fmla="*/ 34 h 181"/>
                <a:gd name="T4" fmla="*/ 34 w 181"/>
                <a:gd name="T5" fmla="*/ 0 h 181"/>
                <a:gd name="T6" fmla="*/ 181 w 181"/>
                <a:gd name="T7" fmla="*/ 147 h 181"/>
                <a:gd name="T8" fmla="*/ 147 w 181"/>
                <a:gd name="T9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181">
                  <a:moveTo>
                    <a:pt x="147" y="181"/>
                  </a:moveTo>
                  <a:lnTo>
                    <a:pt x="0" y="34"/>
                  </a:lnTo>
                  <a:lnTo>
                    <a:pt x="34" y="0"/>
                  </a:lnTo>
                  <a:lnTo>
                    <a:pt x="181" y="147"/>
                  </a:lnTo>
                  <a:lnTo>
                    <a:pt x="147" y="181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Rectangle 207"/>
            <p:cNvSpPr>
              <a:spLocks noChangeArrowheads="1"/>
            </p:cNvSpPr>
            <p:nvPr/>
          </p:nvSpPr>
          <p:spPr bwMode="auto">
            <a:xfrm>
              <a:off x="2224088" y="3560763"/>
              <a:ext cx="165100" cy="381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208"/>
            <p:cNvSpPr>
              <a:spLocks/>
            </p:cNvSpPr>
            <p:nvPr/>
          </p:nvSpPr>
          <p:spPr bwMode="auto">
            <a:xfrm>
              <a:off x="2811463" y="3281363"/>
              <a:ext cx="141288" cy="142875"/>
            </a:xfrm>
            <a:custGeom>
              <a:avLst/>
              <a:gdLst>
                <a:gd name="T0" fmla="*/ 178 w 178"/>
                <a:gd name="T1" fmla="*/ 32 h 179"/>
                <a:gd name="T2" fmla="*/ 32 w 178"/>
                <a:gd name="T3" fmla="*/ 179 h 179"/>
                <a:gd name="T4" fmla="*/ 0 w 178"/>
                <a:gd name="T5" fmla="*/ 147 h 179"/>
                <a:gd name="T6" fmla="*/ 145 w 178"/>
                <a:gd name="T7" fmla="*/ 0 h 179"/>
                <a:gd name="T8" fmla="*/ 178 w 178"/>
                <a:gd name="T9" fmla="*/ 3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8" h="179">
                  <a:moveTo>
                    <a:pt x="178" y="32"/>
                  </a:moveTo>
                  <a:lnTo>
                    <a:pt x="32" y="179"/>
                  </a:lnTo>
                  <a:lnTo>
                    <a:pt x="0" y="147"/>
                  </a:lnTo>
                  <a:lnTo>
                    <a:pt x="145" y="0"/>
                  </a:lnTo>
                  <a:lnTo>
                    <a:pt x="178" y="32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Rectangle 209"/>
            <p:cNvSpPr>
              <a:spLocks noChangeArrowheads="1"/>
            </p:cNvSpPr>
            <p:nvPr/>
          </p:nvSpPr>
          <p:spPr bwMode="auto">
            <a:xfrm>
              <a:off x="3117851" y="2663825"/>
              <a:ext cx="36513" cy="1651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210"/>
            <p:cNvSpPr>
              <a:spLocks/>
            </p:cNvSpPr>
            <p:nvPr/>
          </p:nvSpPr>
          <p:spPr bwMode="auto">
            <a:xfrm>
              <a:off x="2827338" y="2073275"/>
              <a:ext cx="142875" cy="142875"/>
            </a:xfrm>
            <a:custGeom>
              <a:avLst/>
              <a:gdLst>
                <a:gd name="T0" fmla="*/ 35 w 180"/>
                <a:gd name="T1" fmla="*/ 0 h 179"/>
                <a:gd name="T2" fmla="*/ 180 w 180"/>
                <a:gd name="T3" fmla="*/ 147 h 179"/>
                <a:gd name="T4" fmla="*/ 147 w 180"/>
                <a:gd name="T5" fmla="*/ 179 h 179"/>
                <a:gd name="T6" fmla="*/ 0 w 180"/>
                <a:gd name="T7" fmla="*/ 32 h 179"/>
                <a:gd name="T8" fmla="*/ 35 w 180"/>
                <a:gd name="T9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0" h="179">
                  <a:moveTo>
                    <a:pt x="35" y="0"/>
                  </a:moveTo>
                  <a:lnTo>
                    <a:pt x="180" y="147"/>
                  </a:lnTo>
                  <a:lnTo>
                    <a:pt x="147" y="179"/>
                  </a:lnTo>
                  <a:lnTo>
                    <a:pt x="0" y="32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Rectangle 211"/>
            <p:cNvSpPr>
              <a:spLocks noChangeArrowheads="1"/>
            </p:cNvSpPr>
            <p:nvPr/>
          </p:nvSpPr>
          <p:spPr bwMode="auto">
            <a:xfrm>
              <a:off x="2220913" y="1843088"/>
              <a:ext cx="166688" cy="23813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12"/>
            <p:cNvSpPr>
              <a:spLocks/>
            </p:cNvSpPr>
            <p:nvPr/>
          </p:nvSpPr>
          <p:spPr bwMode="auto">
            <a:xfrm>
              <a:off x="1608138" y="2068513"/>
              <a:ext cx="133350" cy="133350"/>
            </a:xfrm>
            <a:custGeom>
              <a:avLst/>
              <a:gdLst>
                <a:gd name="T0" fmla="*/ 0 w 168"/>
                <a:gd name="T1" fmla="*/ 147 h 168"/>
                <a:gd name="T2" fmla="*/ 147 w 168"/>
                <a:gd name="T3" fmla="*/ 0 h 168"/>
                <a:gd name="T4" fmla="*/ 168 w 168"/>
                <a:gd name="T5" fmla="*/ 20 h 168"/>
                <a:gd name="T6" fmla="*/ 21 w 168"/>
                <a:gd name="T7" fmla="*/ 168 h 168"/>
                <a:gd name="T8" fmla="*/ 0 w 168"/>
                <a:gd name="T9" fmla="*/ 147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8" h="168">
                  <a:moveTo>
                    <a:pt x="0" y="147"/>
                  </a:moveTo>
                  <a:lnTo>
                    <a:pt x="147" y="0"/>
                  </a:lnTo>
                  <a:lnTo>
                    <a:pt x="168" y="20"/>
                  </a:lnTo>
                  <a:lnTo>
                    <a:pt x="21" y="168"/>
                  </a:lnTo>
                  <a:lnTo>
                    <a:pt x="0" y="14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Rectangle 213"/>
            <p:cNvSpPr>
              <a:spLocks noChangeArrowheads="1"/>
            </p:cNvSpPr>
            <p:nvPr/>
          </p:nvSpPr>
          <p:spPr bwMode="auto">
            <a:xfrm>
              <a:off x="1420813" y="2651125"/>
              <a:ext cx="23813" cy="1651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14"/>
            <p:cNvSpPr>
              <a:spLocks/>
            </p:cNvSpPr>
            <p:nvPr/>
          </p:nvSpPr>
          <p:spPr bwMode="auto">
            <a:xfrm>
              <a:off x="1625601" y="3298825"/>
              <a:ext cx="134938" cy="133350"/>
            </a:xfrm>
            <a:custGeom>
              <a:avLst/>
              <a:gdLst>
                <a:gd name="T0" fmla="*/ 147 w 168"/>
                <a:gd name="T1" fmla="*/ 168 h 168"/>
                <a:gd name="T2" fmla="*/ 0 w 168"/>
                <a:gd name="T3" fmla="*/ 21 h 168"/>
                <a:gd name="T4" fmla="*/ 21 w 168"/>
                <a:gd name="T5" fmla="*/ 0 h 168"/>
                <a:gd name="T6" fmla="*/ 168 w 168"/>
                <a:gd name="T7" fmla="*/ 147 h 168"/>
                <a:gd name="T8" fmla="*/ 147 w 168"/>
                <a:gd name="T9" fmla="*/ 168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8" h="168">
                  <a:moveTo>
                    <a:pt x="147" y="168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168" y="147"/>
                  </a:lnTo>
                  <a:lnTo>
                    <a:pt x="147" y="168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Rectangle 215"/>
            <p:cNvSpPr>
              <a:spLocks noChangeArrowheads="1"/>
            </p:cNvSpPr>
            <p:nvPr/>
          </p:nvSpPr>
          <p:spPr bwMode="auto">
            <a:xfrm>
              <a:off x="2224088" y="3605213"/>
              <a:ext cx="165100" cy="23813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16"/>
            <p:cNvSpPr>
              <a:spLocks/>
            </p:cNvSpPr>
            <p:nvPr/>
          </p:nvSpPr>
          <p:spPr bwMode="auto">
            <a:xfrm>
              <a:off x="2841626" y="3314700"/>
              <a:ext cx="130175" cy="131763"/>
            </a:xfrm>
            <a:custGeom>
              <a:avLst/>
              <a:gdLst>
                <a:gd name="T0" fmla="*/ 165 w 165"/>
                <a:gd name="T1" fmla="*/ 22 h 167"/>
                <a:gd name="T2" fmla="*/ 22 w 165"/>
                <a:gd name="T3" fmla="*/ 167 h 167"/>
                <a:gd name="T4" fmla="*/ 0 w 165"/>
                <a:gd name="T5" fmla="*/ 146 h 167"/>
                <a:gd name="T6" fmla="*/ 147 w 165"/>
                <a:gd name="T7" fmla="*/ 0 h 167"/>
                <a:gd name="T8" fmla="*/ 165 w 165"/>
                <a:gd name="T9" fmla="*/ 22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5" h="167">
                  <a:moveTo>
                    <a:pt x="165" y="22"/>
                  </a:moveTo>
                  <a:lnTo>
                    <a:pt x="22" y="167"/>
                  </a:lnTo>
                  <a:lnTo>
                    <a:pt x="0" y="146"/>
                  </a:lnTo>
                  <a:lnTo>
                    <a:pt x="147" y="0"/>
                  </a:lnTo>
                  <a:lnTo>
                    <a:pt x="165" y="22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Rectangle 217"/>
            <p:cNvSpPr>
              <a:spLocks noChangeArrowheads="1"/>
            </p:cNvSpPr>
            <p:nvPr/>
          </p:nvSpPr>
          <p:spPr bwMode="auto">
            <a:xfrm>
              <a:off x="3162301" y="2663825"/>
              <a:ext cx="25400" cy="1651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18"/>
            <p:cNvSpPr>
              <a:spLocks/>
            </p:cNvSpPr>
            <p:nvPr/>
          </p:nvSpPr>
          <p:spPr bwMode="auto">
            <a:xfrm>
              <a:off x="2859088" y="2051050"/>
              <a:ext cx="131763" cy="133350"/>
            </a:xfrm>
            <a:custGeom>
              <a:avLst/>
              <a:gdLst>
                <a:gd name="T0" fmla="*/ 21 w 165"/>
                <a:gd name="T1" fmla="*/ 0 h 166"/>
                <a:gd name="T2" fmla="*/ 165 w 165"/>
                <a:gd name="T3" fmla="*/ 145 h 166"/>
                <a:gd name="T4" fmla="*/ 144 w 165"/>
                <a:gd name="T5" fmla="*/ 166 h 166"/>
                <a:gd name="T6" fmla="*/ 0 w 165"/>
                <a:gd name="T7" fmla="*/ 21 h 166"/>
                <a:gd name="T8" fmla="*/ 21 w 165"/>
                <a:gd name="T9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5" h="166">
                  <a:moveTo>
                    <a:pt x="21" y="0"/>
                  </a:moveTo>
                  <a:lnTo>
                    <a:pt x="165" y="145"/>
                  </a:lnTo>
                  <a:lnTo>
                    <a:pt x="144" y="166"/>
                  </a:lnTo>
                  <a:lnTo>
                    <a:pt x="0" y="21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Rectangle 219"/>
            <p:cNvSpPr>
              <a:spLocks noChangeArrowheads="1"/>
            </p:cNvSpPr>
            <p:nvPr/>
          </p:nvSpPr>
          <p:spPr bwMode="auto">
            <a:xfrm>
              <a:off x="2243138" y="1874838"/>
              <a:ext cx="123825" cy="36513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20"/>
            <p:cNvSpPr>
              <a:spLocks/>
            </p:cNvSpPr>
            <p:nvPr/>
          </p:nvSpPr>
          <p:spPr bwMode="auto">
            <a:xfrm>
              <a:off x="1644651" y="2105025"/>
              <a:ext cx="114300" cy="114300"/>
            </a:xfrm>
            <a:custGeom>
              <a:avLst/>
              <a:gdLst>
                <a:gd name="T0" fmla="*/ 0 w 144"/>
                <a:gd name="T1" fmla="*/ 109 h 144"/>
                <a:gd name="T2" fmla="*/ 109 w 144"/>
                <a:gd name="T3" fmla="*/ 0 h 144"/>
                <a:gd name="T4" fmla="*/ 144 w 144"/>
                <a:gd name="T5" fmla="*/ 34 h 144"/>
                <a:gd name="T6" fmla="*/ 34 w 144"/>
                <a:gd name="T7" fmla="*/ 144 h 144"/>
                <a:gd name="T8" fmla="*/ 0 w 144"/>
                <a:gd name="T9" fmla="*/ 10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4" h="144">
                  <a:moveTo>
                    <a:pt x="0" y="109"/>
                  </a:moveTo>
                  <a:lnTo>
                    <a:pt x="109" y="0"/>
                  </a:lnTo>
                  <a:lnTo>
                    <a:pt x="144" y="34"/>
                  </a:lnTo>
                  <a:lnTo>
                    <a:pt x="34" y="144"/>
                  </a:lnTo>
                  <a:lnTo>
                    <a:pt x="0" y="10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Rectangle 221"/>
            <p:cNvSpPr>
              <a:spLocks noChangeArrowheads="1"/>
            </p:cNvSpPr>
            <p:nvPr/>
          </p:nvSpPr>
          <p:spPr bwMode="auto">
            <a:xfrm>
              <a:off x="1450976" y="2673350"/>
              <a:ext cx="39688" cy="123825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22"/>
            <p:cNvSpPr>
              <a:spLocks/>
            </p:cNvSpPr>
            <p:nvPr/>
          </p:nvSpPr>
          <p:spPr bwMode="auto">
            <a:xfrm>
              <a:off x="1662113" y="3279775"/>
              <a:ext cx="114300" cy="114300"/>
            </a:xfrm>
            <a:custGeom>
              <a:avLst/>
              <a:gdLst>
                <a:gd name="T0" fmla="*/ 111 w 143"/>
                <a:gd name="T1" fmla="*/ 144 h 144"/>
                <a:gd name="T2" fmla="*/ 0 w 143"/>
                <a:gd name="T3" fmla="*/ 34 h 144"/>
                <a:gd name="T4" fmla="*/ 34 w 143"/>
                <a:gd name="T5" fmla="*/ 0 h 144"/>
                <a:gd name="T6" fmla="*/ 143 w 143"/>
                <a:gd name="T7" fmla="*/ 111 h 144"/>
                <a:gd name="T8" fmla="*/ 111 w 143"/>
                <a:gd name="T9" fmla="*/ 144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3" h="144">
                  <a:moveTo>
                    <a:pt x="111" y="144"/>
                  </a:moveTo>
                  <a:lnTo>
                    <a:pt x="0" y="34"/>
                  </a:lnTo>
                  <a:lnTo>
                    <a:pt x="34" y="0"/>
                  </a:lnTo>
                  <a:lnTo>
                    <a:pt x="143" y="111"/>
                  </a:lnTo>
                  <a:lnTo>
                    <a:pt x="111" y="144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Rectangle 223"/>
            <p:cNvSpPr>
              <a:spLocks noChangeArrowheads="1"/>
            </p:cNvSpPr>
            <p:nvPr/>
          </p:nvSpPr>
          <p:spPr bwMode="auto">
            <a:xfrm>
              <a:off x="2244726" y="3560763"/>
              <a:ext cx="123825" cy="38100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24"/>
            <p:cNvSpPr>
              <a:spLocks/>
            </p:cNvSpPr>
            <p:nvPr/>
          </p:nvSpPr>
          <p:spPr bwMode="auto">
            <a:xfrm>
              <a:off x="2824163" y="3295650"/>
              <a:ext cx="114300" cy="114300"/>
            </a:xfrm>
            <a:custGeom>
              <a:avLst/>
              <a:gdLst>
                <a:gd name="T0" fmla="*/ 144 w 144"/>
                <a:gd name="T1" fmla="*/ 34 h 143"/>
                <a:gd name="T2" fmla="*/ 33 w 144"/>
                <a:gd name="T3" fmla="*/ 143 h 143"/>
                <a:gd name="T4" fmla="*/ 0 w 144"/>
                <a:gd name="T5" fmla="*/ 109 h 143"/>
                <a:gd name="T6" fmla="*/ 110 w 144"/>
                <a:gd name="T7" fmla="*/ 0 h 143"/>
                <a:gd name="T8" fmla="*/ 144 w 144"/>
                <a:gd name="T9" fmla="*/ 34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4" h="143">
                  <a:moveTo>
                    <a:pt x="144" y="34"/>
                  </a:moveTo>
                  <a:lnTo>
                    <a:pt x="33" y="143"/>
                  </a:lnTo>
                  <a:lnTo>
                    <a:pt x="0" y="109"/>
                  </a:lnTo>
                  <a:lnTo>
                    <a:pt x="110" y="0"/>
                  </a:lnTo>
                  <a:lnTo>
                    <a:pt x="144" y="34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9" name="Rectangle 225"/>
            <p:cNvSpPr>
              <a:spLocks noChangeArrowheads="1"/>
            </p:cNvSpPr>
            <p:nvPr/>
          </p:nvSpPr>
          <p:spPr bwMode="auto">
            <a:xfrm>
              <a:off x="3117851" y="2682875"/>
              <a:ext cx="36513" cy="123825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1" name="Freeform 226"/>
            <p:cNvSpPr>
              <a:spLocks/>
            </p:cNvSpPr>
            <p:nvPr/>
          </p:nvSpPr>
          <p:spPr bwMode="auto">
            <a:xfrm>
              <a:off x="2841626" y="2087563"/>
              <a:ext cx="114300" cy="114300"/>
            </a:xfrm>
            <a:custGeom>
              <a:avLst/>
              <a:gdLst>
                <a:gd name="T0" fmla="*/ 33 w 144"/>
                <a:gd name="T1" fmla="*/ 0 h 143"/>
                <a:gd name="T2" fmla="*/ 144 w 144"/>
                <a:gd name="T3" fmla="*/ 109 h 143"/>
                <a:gd name="T4" fmla="*/ 109 w 144"/>
                <a:gd name="T5" fmla="*/ 143 h 143"/>
                <a:gd name="T6" fmla="*/ 0 w 144"/>
                <a:gd name="T7" fmla="*/ 31 h 143"/>
                <a:gd name="T8" fmla="*/ 33 w 144"/>
                <a:gd name="T9" fmla="*/ 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4" h="143">
                  <a:moveTo>
                    <a:pt x="33" y="0"/>
                  </a:moveTo>
                  <a:lnTo>
                    <a:pt x="144" y="109"/>
                  </a:lnTo>
                  <a:lnTo>
                    <a:pt x="109" y="143"/>
                  </a:lnTo>
                  <a:lnTo>
                    <a:pt x="0" y="31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3" name="Rectangle 227"/>
            <p:cNvSpPr>
              <a:spLocks noChangeArrowheads="1"/>
            </p:cNvSpPr>
            <p:nvPr/>
          </p:nvSpPr>
          <p:spPr bwMode="auto">
            <a:xfrm>
              <a:off x="2243138" y="1843088"/>
              <a:ext cx="123825" cy="23813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4" name="Freeform 228"/>
            <p:cNvSpPr>
              <a:spLocks/>
            </p:cNvSpPr>
            <p:nvPr/>
          </p:nvSpPr>
          <p:spPr bwMode="auto">
            <a:xfrm>
              <a:off x="1622426" y="2081213"/>
              <a:ext cx="103188" cy="106363"/>
            </a:xfrm>
            <a:custGeom>
              <a:avLst/>
              <a:gdLst>
                <a:gd name="T0" fmla="*/ 0 w 131"/>
                <a:gd name="T1" fmla="*/ 113 h 134"/>
                <a:gd name="T2" fmla="*/ 109 w 131"/>
                <a:gd name="T3" fmla="*/ 0 h 134"/>
                <a:gd name="T4" fmla="*/ 131 w 131"/>
                <a:gd name="T5" fmla="*/ 23 h 134"/>
                <a:gd name="T6" fmla="*/ 21 w 131"/>
                <a:gd name="T7" fmla="*/ 134 h 134"/>
                <a:gd name="T8" fmla="*/ 0 w 131"/>
                <a:gd name="T9" fmla="*/ 113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1" h="134">
                  <a:moveTo>
                    <a:pt x="0" y="113"/>
                  </a:moveTo>
                  <a:lnTo>
                    <a:pt x="109" y="0"/>
                  </a:lnTo>
                  <a:lnTo>
                    <a:pt x="131" y="23"/>
                  </a:lnTo>
                  <a:lnTo>
                    <a:pt x="21" y="134"/>
                  </a:lnTo>
                  <a:lnTo>
                    <a:pt x="0" y="113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5" name="Rectangle 229"/>
            <p:cNvSpPr>
              <a:spLocks noChangeArrowheads="1"/>
            </p:cNvSpPr>
            <p:nvPr/>
          </p:nvSpPr>
          <p:spPr bwMode="auto">
            <a:xfrm>
              <a:off x="1420813" y="2673350"/>
              <a:ext cx="23813" cy="123825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6" name="Freeform 230"/>
            <p:cNvSpPr>
              <a:spLocks/>
            </p:cNvSpPr>
            <p:nvPr/>
          </p:nvSpPr>
          <p:spPr bwMode="auto">
            <a:xfrm>
              <a:off x="1639888" y="3313113"/>
              <a:ext cx="106363" cy="104775"/>
            </a:xfrm>
            <a:custGeom>
              <a:avLst/>
              <a:gdLst>
                <a:gd name="T0" fmla="*/ 111 w 132"/>
                <a:gd name="T1" fmla="*/ 132 h 132"/>
                <a:gd name="T2" fmla="*/ 0 w 132"/>
                <a:gd name="T3" fmla="*/ 21 h 132"/>
                <a:gd name="T4" fmla="*/ 21 w 132"/>
                <a:gd name="T5" fmla="*/ 0 h 132"/>
                <a:gd name="T6" fmla="*/ 132 w 132"/>
                <a:gd name="T7" fmla="*/ 111 h 132"/>
                <a:gd name="T8" fmla="*/ 111 w 132"/>
                <a:gd name="T9" fmla="*/ 132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32">
                  <a:moveTo>
                    <a:pt x="111" y="132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132" y="111"/>
                  </a:lnTo>
                  <a:lnTo>
                    <a:pt x="111" y="132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7" name="Rectangle 231"/>
            <p:cNvSpPr>
              <a:spLocks noChangeArrowheads="1"/>
            </p:cNvSpPr>
            <p:nvPr/>
          </p:nvSpPr>
          <p:spPr bwMode="auto">
            <a:xfrm>
              <a:off x="2244726" y="3605213"/>
              <a:ext cx="123825" cy="23813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8" name="Freeform 232"/>
            <p:cNvSpPr>
              <a:spLocks/>
            </p:cNvSpPr>
            <p:nvPr/>
          </p:nvSpPr>
          <p:spPr bwMode="auto">
            <a:xfrm>
              <a:off x="2855913" y="3328988"/>
              <a:ext cx="104775" cy="103188"/>
            </a:xfrm>
            <a:custGeom>
              <a:avLst/>
              <a:gdLst>
                <a:gd name="T0" fmla="*/ 131 w 131"/>
                <a:gd name="T1" fmla="*/ 22 h 131"/>
                <a:gd name="T2" fmla="*/ 21 w 131"/>
                <a:gd name="T3" fmla="*/ 131 h 131"/>
                <a:gd name="T4" fmla="*/ 0 w 131"/>
                <a:gd name="T5" fmla="*/ 110 h 131"/>
                <a:gd name="T6" fmla="*/ 109 w 131"/>
                <a:gd name="T7" fmla="*/ 0 h 131"/>
                <a:gd name="T8" fmla="*/ 131 w 131"/>
                <a:gd name="T9" fmla="*/ 22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1" h="131">
                  <a:moveTo>
                    <a:pt x="131" y="22"/>
                  </a:moveTo>
                  <a:lnTo>
                    <a:pt x="21" y="131"/>
                  </a:lnTo>
                  <a:lnTo>
                    <a:pt x="0" y="110"/>
                  </a:lnTo>
                  <a:lnTo>
                    <a:pt x="109" y="0"/>
                  </a:lnTo>
                  <a:lnTo>
                    <a:pt x="131" y="22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9" name="Rectangle 233"/>
            <p:cNvSpPr>
              <a:spLocks noChangeArrowheads="1"/>
            </p:cNvSpPr>
            <p:nvPr/>
          </p:nvSpPr>
          <p:spPr bwMode="auto">
            <a:xfrm>
              <a:off x="3162301" y="2682875"/>
              <a:ext cx="25400" cy="123825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0" name="Freeform 234"/>
            <p:cNvSpPr>
              <a:spLocks/>
            </p:cNvSpPr>
            <p:nvPr/>
          </p:nvSpPr>
          <p:spPr bwMode="auto">
            <a:xfrm>
              <a:off x="2873376" y="2065338"/>
              <a:ext cx="103188" cy="104775"/>
            </a:xfrm>
            <a:custGeom>
              <a:avLst/>
              <a:gdLst>
                <a:gd name="T0" fmla="*/ 23 w 129"/>
                <a:gd name="T1" fmla="*/ 0 h 131"/>
                <a:gd name="T2" fmla="*/ 129 w 129"/>
                <a:gd name="T3" fmla="*/ 109 h 131"/>
                <a:gd name="T4" fmla="*/ 111 w 129"/>
                <a:gd name="T5" fmla="*/ 131 h 131"/>
                <a:gd name="T6" fmla="*/ 0 w 129"/>
                <a:gd name="T7" fmla="*/ 19 h 131"/>
                <a:gd name="T8" fmla="*/ 23 w 129"/>
                <a:gd name="T9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131">
                  <a:moveTo>
                    <a:pt x="23" y="0"/>
                  </a:moveTo>
                  <a:lnTo>
                    <a:pt x="129" y="109"/>
                  </a:lnTo>
                  <a:lnTo>
                    <a:pt x="111" y="131"/>
                  </a:lnTo>
                  <a:lnTo>
                    <a:pt x="0" y="19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1" name="Rectangle 235"/>
            <p:cNvSpPr>
              <a:spLocks noChangeArrowheads="1"/>
            </p:cNvSpPr>
            <p:nvPr/>
          </p:nvSpPr>
          <p:spPr bwMode="auto">
            <a:xfrm>
              <a:off x="2271713" y="1874838"/>
              <a:ext cx="65088" cy="36513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2" name="Freeform 236"/>
            <p:cNvSpPr>
              <a:spLocks/>
            </p:cNvSpPr>
            <p:nvPr/>
          </p:nvSpPr>
          <p:spPr bwMode="auto">
            <a:xfrm>
              <a:off x="1665288" y="2125663"/>
              <a:ext cx="73025" cy="74613"/>
            </a:xfrm>
            <a:custGeom>
              <a:avLst/>
              <a:gdLst>
                <a:gd name="T0" fmla="*/ 0 w 91"/>
                <a:gd name="T1" fmla="*/ 59 h 93"/>
                <a:gd name="T2" fmla="*/ 59 w 91"/>
                <a:gd name="T3" fmla="*/ 0 h 93"/>
                <a:gd name="T4" fmla="*/ 91 w 91"/>
                <a:gd name="T5" fmla="*/ 34 h 93"/>
                <a:gd name="T6" fmla="*/ 33 w 91"/>
                <a:gd name="T7" fmla="*/ 93 h 93"/>
                <a:gd name="T8" fmla="*/ 0 w 91"/>
                <a:gd name="T9" fmla="*/ 59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93">
                  <a:moveTo>
                    <a:pt x="0" y="59"/>
                  </a:moveTo>
                  <a:lnTo>
                    <a:pt x="59" y="0"/>
                  </a:lnTo>
                  <a:lnTo>
                    <a:pt x="91" y="34"/>
                  </a:lnTo>
                  <a:lnTo>
                    <a:pt x="33" y="93"/>
                  </a:lnTo>
                  <a:lnTo>
                    <a:pt x="0" y="59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3" name="Rectangle 237"/>
            <p:cNvSpPr>
              <a:spLocks noChangeArrowheads="1"/>
            </p:cNvSpPr>
            <p:nvPr/>
          </p:nvSpPr>
          <p:spPr bwMode="auto">
            <a:xfrm>
              <a:off x="1450976" y="2701925"/>
              <a:ext cx="39688" cy="65088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4" name="Freeform 238"/>
            <p:cNvSpPr>
              <a:spLocks/>
            </p:cNvSpPr>
            <p:nvPr/>
          </p:nvSpPr>
          <p:spPr bwMode="auto">
            <a:xfrm>
              <a:off x="1682751" y="3302000"/>
              <a:ext cx="74613" cy="71438"/>
            </a:xfrm>
            <a:custGeom>
              <a:avLst/>
              <a:gdLst>
                <a:gd name="T0" fmla="*/ 59 w 93"/>
                <a:gd name="T1" fmla="*/ 92 h 92"/>
                <a:gd name="T2" fmla="*/ 0 w 93"/>
                <a:gd name="T3" fmla="*/ 34 h 92"/>
                <a:gd name="T4" fmla="*/ 34 w 93"/>
                <a:gd name="T5" fmla="*/ 0 h 92"/>
                <a:gd name="T6" fmla="*/ 93 w 93"/>
                <a:gd name="T7" fmla="*/ 59 h 92"/>
                <a:gd name="T8" fmla="*/ 59 w 93"/>
                <a:gd name="T9" fmla="*/ 92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3" h="92">
                  <a:moveTo>
                    <a:pt x="59" y="92"/>
                  </a:moveTo>
                  <a:lnTo>
                    <a:pt x="0" y="34"/>
                  </a:lnTo>
                  <a:lnTo>
                    <a:pt x="34" y="0"/>
                  </a:lnTo>
                  <a:lnTo>
                    <a:pt x="93" y="59"/>
                  </a:lnTo>
                  <a:lnTo>
                    <a:pt x="59" y="92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5" name="Rectangle 239"/>
            <p:cNvSpPr>
              <a:spLocks noChangeArrowheads="1"/>
            </p:cNvSpPr>
            <p:nvPr/>
          </p:nvSpPr>
          <p:spPr bwMode="auto">
            <a:xfrm>
              <a:off x="2273301" y="3560763"/>
              <a:ext cx="66675" cy="38100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6" name="Freeform 240"/>
            <p:cNvSpPr>
              <a:spLocks/>
            </p:cNvSpPr>
            <p:nvPr/>
          </p:nvSpPr>
          <p:spPr bwMode="auto">
            <a:xfrm>
              <a:off x="2844801" y="3316288"/>
              <a:ext cx="73025" cy="73025"/>
            </a:xfrm>
            <a:custGeom>
              <a:avLst/>
              <a:gdLst>
                <a:gd name="T0" fmla="*/ 92 w 92"/>
                <a:gd name="T1" fmla="*/ 32 h 91"/>
                <a:gd name="T2" fmla="*/ 33 w 92"/>
                <a:gd name="T3" fmla="*/ 91 h 91"/>
                <a:gd name="T4" fmla="*/ 0 w 92"/>
                <a:gd name="T5" fmla="*/ 59 h 91"/>
                <a:gd name="T6" fmla="*/ 59 w 92"/>
                <a:gd name="T7" fmla="*/ 0 h 91"/>
                <a:gd name="T8" fmla="*/ 92 w 92"/>
                <a:gd name="T9" fmla="*/ 32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2" h="91">
                  <a:moveTo>
                    <a:pt x="92" y="32"/>
                  </a:moveTo>
                  <a:lnTo>
                    <a:pt x="33" y="91"/>
                  </a:lnTo>
                  <a:lnTo>
                    <a:pt x="0" y="59"/>
                  </a:lnTo>
                  <a:lnTo>
                    <a:pt x="59" y="0"/>
                  </a:lnTo>
                  <a:lnTo>
                    <a:pt x="92" y="32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7" name="Rectangle 241"/>
            <p:cNvSpPr>
              <a:spLocks noChangeArrowheads="1"/>
            </p:cNvSpPr>
            <p:nvPr/>
          </p:nvSpPr>
          <p:spPr bwMode="auto">
            <a:xfrm>
              <a:off x="3117851" y="2713038"/>
              <a:ext cx="36513" cy="66675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8" name="Freeform 242"/>
            <p:cNvSpPr>
              <a:spLocks/>
            </p:cNvSpPr>
            <p:nvPr/>
          </p:nvSpPr>
          <p:spPr bwMode="auto">
            <a:xfrm>
              <a:off x="2862263" y="2108200"/>
              <a:ext cx="73025" cy="73025"/>
            </a:xfrm>
            <a:custGeom>
              <a:avLst/>
              <a:gdLst>
                <a:gd name="T0" fmla="*/ 36 w 94"/>
                <a:gd name="T1" fmla="*/ 0 h 91"/>
                <a:gd name="T2" fmla="*/ 94 w 94"/>
                <a:gd name="T3" fmla="*/ 59 h 91"/>
                <a:gd name="T4" fmla="*/ 59 w 94"/>
                <a:gd name="T5" fmla="*/ 91 h 91"/>
                <a:gd name="T6" fmla="*/ 0 w 94"/>
                <a:gd name="T7" fmla="*/ 32 h 91"/>
                <a:gd name="T8" fmla="*/ 36 w 94"/>
                <a:gd name="T9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91">
                  <a:moveTo>
                    <a:pt x="36" y="0"/>
                  </a:moveTo>
                  <a:lnTo>
                    <a:pt x="94" y="59"/>
                  </a:lnTo>
                  <a:lnTo>
                    <a:pt x="59" y="91"/>
                  </a:lnTo>
                  <a:lnTo>
                    <a:pt x="0" y="32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9" name="Rectangle 243"/>
            <p:cNvSpPr>
              <a:spLocks noChangeArrowheads="1"/>
            </p:cNvSpPr>
            <p:nvPr/>
          </p:nvSpPr>
          <p:spPr bwMode="auto">
            <a:xfrm>
              <a:off x="2271713" y="1843088"/>
              <a:ext cx="65088" cy="23813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0" name="Freeform 244"/>
            <p:cNvSpPr>
              <a:spLocks/>
            </p:cNvSpPr>
            <p:nvPr/>
          </p:nvSpPr>
          <p:spPr bwMode="auto">
            <a:xfrm>
              <a:off x="1643063" y="2103438"/>
              <a:ext cx="63500" cy="63500"/>
            </a:xfrm>
            <a:custGeom>
              <a:avLst/>
              <a:gdLst>
                <a:gd name="T0" fmla="*/ 0 w 80"/>
                <a:gd name="T1" fmla="*/ 59 h 80"/>
                <a:gd name="T2" fmla="*/ 59 w 80"/>
                <a:gd name="T3" fmla="*/ 0 h 80"/>
                <a:gd name="T4" fmla="*/ 80 w 80"/>
                <a:gd name="T5" fmla="*/ 21 h 80"/>
                <a:gd name="T6" fmla="*/ 21 w 80"/>
                <a:gd name="T7" fmla="*/ 80 h 80"/>
                <a:gd name="T8" fmla="*/ 0 w 80"/>
                <a:gd name="T9" fmla="*/ 59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80">
                  <a:moveTo>
                    <a:pt x="0" y="59"/>
                  </a:moveTo>
                  <a:lnTo>
                    <a:pt x="59" y="0"/>
                  </a:lnTo>
                  <a:lnTo>
                    <a:pt x="80" y="21"/>
                  </a:lnTo>
                  <a:lnTo>
                    <a:pt x="21" y="80"/>
                  </a:lnTo>
                  <a:lnTo>
                    <a:pt x="0" y="59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1" name="Rectangle 245"/>
            <p:cNvSpPr>
              <a:spLocks noChangeArrowheads="1"/>
            </p:cNvSpPr>
            <p:nvPr/>
          </p:nvSpPr>
          <p:spPr bwMode="auto">
            <a:xfrm>
              <a:off x="1420813" y="2701925"/>
              <a:ext cx="23813" cy="65088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2" name="Freeform 246"/>
            <p:cNvSpPr>
              <a:spLocks/>
            </p:cNvSpPr>
            <p:nvPr/>
          </p:nvSpPr>
          <p:spPr bwMode="auto">
            <a:xfrm>
              <a:off x="1662113" y="3333750"/>
              <a:ext cx="63500" cy="63500"/>
            </a:xfrm>
            <a:custGeom>
              <a:avLst/>
              <a:gdLst>
                <a:gd name="T0" fmla="*/ 59 w 80"/>
                <a:gd name="T1" fmla="*/ 80 h 80"/>
                <a:gd name="T2" fmla="*/ 0 w 80"/>
                <a:gd name="T3" fmla="*/ 21 h 80"/>
                <a:gd name="T4" fmla="*/ 21 w 80"/>
                <a:gd name="T5" fmla="*/ 0 h 80"/>
                <a:gd name="T6" fmla="*/ 80 w 80"/>
                <a:gd name="T7" fmla="*/ 59 h 80"/>
                <a:gd name="T8" fmla="*/ 59 w 80"/>
                <a:gd name="T9" fmla="*/ 8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80">
                  <a:moveTo>
                    <a:pt x="59" y="80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80" y="59"/>
                  </a:lnTo>
                  <a:lnTo>
                    <a:pt x="59" y="8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3" name="Rectangle 247"/>
            <p:cNvSpPr>
              <a:spLocks noChangeArrowheads="1"/>
            </p:cNvSpPr>
            <p:nvPr/>
          </p:nvSpPr>
          <p:spPr bwMode="auto">
            <a:xfrm>
              <a:off x="2273301" y="3605213"/>
              <a:ext cx="66675" cy="23813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4" name="Freeform 248"/>
            <p:cNvSpPr>
              <a:spLocks/>
            </p:cNvSpPr>
            <p:nvPr/>
          </p:nvSpPr>
          <p:spPr bwMode="auto">
            <a:xfrm>
              <a:off x="2876551" y="3349625"/>
              <a:ext cx="63500" cy="63500"/>
            </a:xfrm>
            <a:custGeom>
              <a:avLst/>
              <a:gdLst>
                <a:gd name="T0" fmla="*/ 80 w 80"/>
                <a:gd name="T1" fmla="*/ 21 h 80"/>
                <a:gd name="T2" fmla="*/ 22 w 80"/>
                <a:gd name="T3" fmla="*/ 80 h 80"/>
                <a:gd name="T4" fmla="*/ 0 w 80"/>
                <a:gd name="T5" fmla="*/ 58 h 80"/>
                <a:gd name="T6" fmla="*/ 59 w 80"/>
                <a:gd name="T7" fmla="*/ 0 h 80"/>
                <a:gd name="T8" fmla="*/ 80 w 80"/>
                <a:gd name="T9" fmla="*/ 21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80">
                  <a:moveTo>
                    <a:pt x="80" y="21"/>
                  </a:moveTo>
                  <a:lnTo>
                    <a:pt x="22" y="80"/>
                  </a:lnTo>
                  <a:lnTo>
                    <a:pt x="0" y="58"/>
                  </a:lnTo>
                  <a:lnTo>
                    <a:pt x="59" y="0"/>
                  </a:lnTo>
                  <a:lnTo>
                    <a:pt x="80" y="21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5" name="Rectangle 249"/>
            <p:cNvSpPr>
              <a:spLocks noChangeArrowheads="1"/>
            </p:cNvSpPr>
            <p:nvPr/>
          </p:nvSpPr>
          <p:spPr bwMode="auto">
            <a:xfrm>
              <a:off x="3162301" y="2713038"/>
              <a:ext cx="25400" cy="66675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250"/>
            <p:cNvSpPr>
              <a:spLocks/>
            </p:cNvSpPr>
            <p:nvPr/>
          </p:nvSpPr>
          <p:spPr bwMode="auto">
            <a:xfrm>
              <a:off x="2894013" y="2085975"/>
              <a:ext cx="63500" cy="63500"/>
            </a:xfrm>
            <a:custGeom>
              <a:avLst/>
              <a:gdLst>
                <a:gd name="T0" fmla="*/ 22 w 80"/>
                <a:gd name="T1" fmla="*/ 0 h 80"/>
                <a:gd name="T2" fmla="*/ 80 w 80"/>
                <a:gd name="T3" fmla="*/ 59 h 80"/>
                <a:gd name="T4" fmla="*/ 59 w 80"/>
                <a:gd name="T5" fmla="*/ 80 h 80"/>
                <a:gd name="T6" fmla="*/ 0 w 80"/>
                <a:gd name="T7" fmla="*/ 23 h 80"/>
                <a:gd name="T8" fmla="*/ 22 w 80"/>
                <a:gd name="T9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80">
                  <a:moveTo>
                    <a:pt x="22" y="0"/>
                  </a:moveTo>
                  <a:lnTo>
                    <a:pt x="80" y="59"/>
                  </a:lnTo>
                  <a:lnTo>
                    <a:pt x="59" y="80"/>
                  </a:lnTo>
                  <a:lnTo>
                    <a:pt x="0" y="23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Rectangle 251"/>
            <p:cNvSpPr>
              <a:spLocks noChangeArrowheads="1"/>
            </p:cNvSpPr>
            <p:nvPr/>
          </p:nvSpPr>
          <p:spPr bwMode="auto">
            <a:xfrm>
              <a:off x="2279651" y="1874838"/>
              <a:ext cx="33338" cy="36513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Freeform 252"/>
            <p:cNvSpPr>
              <a:spLocks/>
            </p:cNvSpPr>
            <p:nvPr/>
          </p:nvSpPr>
          <p:spPr bwMode="auto">
            <a:xfrm>
              <a:off x="1671638" y="2143125"/>
              <a:ext cx="50800" cy="49213"/>
            </a:xfrm>
            <a:custGeom>
              <a:avLst/>
              <a:gdLst>
                <a:gd name="T0" fmla="*/ 0 w 64"/>
                <a:gd name="T1" fmla="*/ 28 h 62"/>
                <a:gd name="T2" fmla="*/ 30 w 64"/>
                <a:gd name="T3" fmla="*/ 0 h 62"/>
                <a:gd name="T4" fmla="*/ 64 w 64"/>
                <a:gd name="T5" fmla="*/ 35 h 62"/>
                <a:gd name="T6" fmla="*/ 33 w 64"/>
                <a:gd name="T7" fmla="*/ 62 h 62"/>
                <a:gd name="T8" fmla="*/ 0 w 64"/>
                <a:gd name="T9" fmla="*/ 28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62">
                  <a:moveTo>
                    <a:pt x="0" y="28"/>
                  </a:moveTo>
                  <a:lnTo>
                    <a:pt x="30" y="0"/>
                  </a:lnTo>
                  <a:lnTo>
                    <a:pt x="64" y="35"/>
                  </a:lnTo>
                  <a:lnTo>
                    <a:pt x="33" y="62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Rectangle 253"/>
            <p:cNvSpPr>
              <a:spLocks noChangeArrowheads="1"/>
            </p:cNvSpPr>
            <p:nvPr/>
          </p:nvSpPr>
          <p:spPr bwMode="auto">
            <a:xfrm>
              <a:off x="1450976" y="2724150"/>
              <a:ext cx="39688" cy="33338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Freeform 254"/>
            <p:cNvSpPr>
              <a:spLocks/>
            </p:cNvSpPr>
            <p:nvPr/>
          </p:nvSpPr>
          <p:spPr bwMode="auto">
            <a:xfrm>
              <a:off x="1700213" y="3317875"/>
              <a:ext cx="50800" cy="50800"/>
            </a:xfrm>
            <a:custGeom>
              <a:avLst/>
              <a:gdLst>
                <a:gd name="T0" fmla="*/ 29 w 64"/>
                <a:gd name="T1" fmla="*/ 64 h 64"/>
                <a:gd name="T2" fmla="*/ 0 w 64"/>
                <a:gd name="T3" fmla="*/ 33 h 64"/>
                <a:gd name="T4" fmla="*/ 33 w 64"/>
                <a:gd name="T5" fmla="*/ 0 h 64"/>
                <a:gd name="T6" fmla="*/ 64 w 64"/>
                <a:gd name="T7" fmla="*/ 30 h 64"/>
                <a:gd name="T8" fmla="*/ 29 w 64"/>
                <a:gd name="T9" fmla="*/ 64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64">
                  <a:moveTo>
                    <a:pt x="29" y="64"/>
                  </a:moveTo>
                  <a:lnTo>
                    <a:pt x="0" y="33"/>
                  </a:lnTo>
                  <a:lnTo>
                    <a:pt x="33" y="0"/>
                  </a:lnTo>
                  <a:lnTo>
                    <a:pt x="64" y="30"/>
                  </a:lnTo>
                  <a:lnTo>
                    <a:pt x="29" y="64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" name="Rectangle 255"/>
            <p:cNvSpPr>
              <a:spLocks noChangeArrowheads="1"/>
            </p:cNvSpPr>
            <p:nvPr/>
          </p:nvSpPr>
          <p:spPr bwMode="auto">
            <a:xfrm>
              <a:off x="2297113" y="3560763"/>
              <a:ext cx="33338" cy="38100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9" name="Freeform 256"/>
            <p:cNvSpPr>
              <a:spLocks/>
            </p:cNvSpPr>
            <p:nvPr/>
          </p:nvSpPr>
          <p:spPr bwMode="auto">
            <a:xfrm>
              <a:off x="2860676" y="3322638"/>
              <a:ext cx="50800" cy="50800"/>
            </a:xfrm>
            <a:custGeom>
              <a:avLst/>
              <a:gdLst>
                <a:gd name="T0" fmla="*/ 64 w 64"/>
                <a:gd name="T1" fmla="*/ 33 h 64"/>
                <a:gd name="T2" fmla="*/ 34 w 64"/>
                <a:gd name="T3" fmla="*/ 64 h 64"/>
                <a:gd name="T4" fmla="*/ 0 w 64"/>
                <a:gd name="T5" fmla="*/ 29 h 64"/>
                <a:gd name="T6" fmla="*/ 31 w 64"/>
                <a:gd name="T7" fmla="*/ 0 h 64"/>
                <a:gd name="T8" fmla="*/ 64 w 64"/>
                <a:gd name="T9" fmla="*/ 3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64">
                  <a:moveTo>
                    <a:pt x="64" y="33"/>
                  </a:moveTo>
                  <a:lnTo>
                    <a:pt x="34" y="64"/>
                  </a:lnTo>
                  <a:lnTo>
                    <a:pt x="0" y="29"/>
                  </a:lnTo>
                  <a:lnTo>
                    <a:pt x="31" y="0"/>
                  </a:lnTo>
                  <a:lnTo>
                    <a:pt x="64" y="3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0" name="Rectangle 257"/>
            <p:cNvSpPr>
              <a:spLocks noChangeArrowheads="1"/>
            </p:cNvSpPr>
            <p:nvPr/>
          </p:nvSpPr>
          <p:spPr bwMode="auto">
            <a:xfrm>
              <a:off x="3117851" y="2722563"/>
              <a:ext cx="36513" cy="31750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" name="Freeform 258"/>
            <p:cNvSpPr>
              <a:spLocks/>
            </p:cNvSpPr>
            <p:nvPr/>
          </p:nvSpPr>
          <p:spPr bwMode="auto">
            <a:xfrm>
              <a:off x="2868613" y="2112963"/>
              <a:ext cx="50800" cy="50800"/>
            </a:xfrm>
            <a:custGeom>
              <a:avLst/>
              <a:gdLst>
                <a:gd name="T0" fmla="*/ 34 w 63"/>
                <a:gd name="T1" fmla="*/ 0 h 65"/>
                <a:gd name="T2" fmla="*/ 63 w 63"/>
                <a:gd name="T3" fmla="*/ 32 h 65"/>
                <a:gd name="T4" fmla="*/ 31 w 63"/>
                <a:gd name="T5" fmla="*/ 65 h 65"/>
                <a:gd name="T6" fmla="*/ 0 w 63"/>
                <a:gd name="T7" fmla="*/ 36 h 65"/>
                <a:gd name="T8" fmla="*/ 34 w 63"/>
                <a:gd name="T9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65">
                  <a:moveTo>
                    <a:pt x="34" y="0"/>
                  </a:moveTo>
                  <a:lnTo>
                    <a:pt x="63" y="32"/>
                  </a:lnTo>
                  <a:lnTo>
                    <a:pt x="31" y="65"/>
                  </a:lnTo>
                  <a:lnTo>
                    <a:pt x="0" y="36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" name="Rectangle 259"/>
            <p:cNvSpPr>
              <a:spLocks noChangeArrowheads="1"/>
            </p:cNvSpPr>
            <p:nvPr/>
          </p:nvSpPr>
          <p:spPr bwMode="auto">
            <a:xfrm>
              <a:off x="2279651" y="1843088"/>
              <a:ext cx="33338" cy="23813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" name="Freeform 260"/>
            <p:cNvSpPr>
              <a:spLocks/>
            </p:cNvSpPr>
            <p:nvPr/>
          </p:nvSpPr>
          <p:spPr bwMode="auto">
            <a:xfrm>
              <a:off x="1647826" y="2120900"/>
              <a:ext cx="42863" cy="39688"/>
            </a:xfrm>
            <a:custGeom>
              <a:avLst/>
              <a:gdLst>
                <a:gd name="T0" fmla="*/ 0 w 52"/>
                <a:gd name="T1" fmla="*/ 30 h 51"/>
                <a:gd name="T2" fmla="*/ 31 w 52"/>
                <a:gd name="T3" fmla="*/ 0 h 51"/>
                <a:gd name="T4" fmla="*/ 52 w 52"/>
                <a:gd name="T5" fmla="*/ 20 h 51"/>
                <a:gd name="T6" fmla="*/ 21 w 52"/>
                <a:gd name="T7" fmla="*/ 51 h 51"/>
                <a:gd name="T8" fmla="*/ 0 w 52"/>
                <a:gd name="T9" fmla="*/ 3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" h="51">
                  <a:moveTo>
                    <a:pt x="0" y="30"/>
                  </a:moveTo>
                  <a:lnTo>
                    <a:pt x="31" y="0"/>
                  </a:lnTo>
                  <a:lnTo>
                    <a:pt x="52" y="20"/>
                  </a:lnTo>
                  <a:lnTo>
                    <a:pt x="21" y="51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" name="Rectangle 261"/>
            <p:cNvSpPr>
              <a:spLocks noChangeArrowheads="1"/>
            </p:cNvSpPr>
            <p:nvPr/>
          </p:nvSpPr>
          <p:spPr bwMode="auto">
            <a:xfrm>
              <a:off x="1420813" y="2724150"/>
              <a:ext cx="23813" cy="33338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" name="Freeform 262"/>
            <p:cNvSpPr>
              <a:spLocks/>
            </p:cNvSpPr>
            <p:nvPr/>
          </p:nvSpPr>
          <p:spPr bwMode="auto">
            <a:xfrm>
              <a:off x="1677988" y="3351213"/>
              <a:ext cx="39688" cy="39688"/>
            </a:xfrm>
            <a:custGeom>
              <a:avLst/>
              <a:gdLst>
                <a:gd name="T0" fmla="*/ 30 w 51"/>
                <a:gd name="T1" fmla="*/ 51 h 51"/>
                <a:gd name="T2" fmla="*/ 0 w 51"/>
                <a:gd name="T3" fmla="*/ 21 h 51"/>
                <a:gd name="T4" fmla="*/ 22 w 51"/>
                <a:gd name="T5" fmla="*/ 0 h 51"/>
                <a:gd name="T6" fmla="*/ 51 w 51"/>
                <a:gd name="T7" fmla="*/ 30 h 51"/>
                <a:gd name="T8" fmla="*/ 30 w 51"/>
                <a:gd name="T9" fmla="*/ 5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" h="51">
                  <a:moveTo>
                    <a:pt x="30" y="51"/>
                  </a:moveTo>
                  <a:lnTo>
                    <a:pt x="0" y="21"/>
                  </a:lnTo>
                  <a:lnTo>
                    <a:pt x="22" y="0"/>
                  </a:lnTo>
                  <a:lnTo>
                    <a:pt x="51" y="30"/>
                  </a:lnTo>
                  <a:lnTo>
                    <a:pt x="30" y="51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" name="Rectangle 263"/>
            <p:cNvSpPr>
              <a:spLocks noChangeArrowheads="1"/>
            </p:cNvSpPr>
            <p:nvPr/>
          </p:nvSpPr>
          <p:spPr bwMode="auto">
            <a:xfrm>
              <a:off x="2297113" y="3605213"/>
              <a:ext cx="33338" cy="23813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" name="Freeform 264"/>
            <p:cNvSpPr>
              <a:spLocks/>
            </p:cNvSpPr>
            <p:nvPr/>
          </p:nvSpPr>
          <p:spPr bwMode="auto">
            <a:xfrm>
              <a:off x="2892426" y="3354388"/>
              <a:ext cx="41275" cy="41275"/>
            </a:xfrm>
            <a:custGeom>
              <a:avLst/>
              <a:gdLst>
                <a:gd name="T0" fmla="*/ 50 w 50"/>
                <a:gd name="T1" fmla="*/ 21 h 52"/>
                <a:gd name="T2" fmla="*/ 21 w 50"/>
                <a:gd name="T3" fmla="*/ 52 h 52"/>
                <a:gd name="T4" fmla="*/ 0 w 50"/>
                <a:gd name="T5" fmla="*/ 31 h 52"/>
                <a:gd name="T6" fmla="*/ 31 w 50"/>
                <a:gd name="T7" fmla="*/ 0 h 52"/>
                <a:gd name="T8" fmla="*/ 50 w 50"/>
                <a:gd name="T9" fmla="*/ 2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52">
                  <a:moveTo>
                    <a:pt x="50" y="21"/>
                  </a:moveTo>
                  <a:lnTo>
                    <a:pt x="21" y="52"/>
                  </a:lnTo>
                  <a:lnTo>
                    <a:pt x="0" y="31"/>
                  </a:lnTo>
                  <a:lnTo>
                    <a:pt x="31" y="0"/>
                  </a:lnTo>
                  <a:lnTo>
                    <a:pt x="50" y="21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" name="Rectangle 265"/>
            <p:cNvSpPr>
              <a:spLocks noChangeArrowheads="1"/>
            </p:cNvSpPr>
            <p:nvPr/>
          </p:nvSpPr>
          <p:spPr bwMode="auto">
            <a:xfrm>
              <a:off x="3162301" y="2722563"/>
              <a:ext cx="25400" cy="31750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" name="Freeform 266"/>
            <p:cNvSpPr>
              <a:spLocks/>
            </p:cNvSpPr>
            <p:nvPr/>
          </p:nvSpPr>
          <p:spPr bwMode="auto">
            <a:xfrm>
              <a:off x="2900363" y="2092325"/>
              <a:ext cx="41275" cy="41275"/>
            </a:xfrm>
            <a:custGeom>
              <a:avLst/>
              <a:gdLst>
                <a:gd name="T0" fmla="*/ 22 w 51"/>
                <a:gd name="T1" fmla="*/ 0 h 52"/>
                <a:gd name="T2" fmla="*/ 51 w 51"/>
                <a:gd name="T3" fmla="*/ 31 h 52"/>
                <a:gd name="T4" fmla="*/ 30 w 51"/>
                <a:gd name="T5" fmla="*/ 52 h 52"/>
                <a:gd name="T6" fmla="*/ 0 w 51"/>
                <a:gd name="T7" fmla="*/ 21 h 52"/>
                <a:gd name="T8" fmla="*/ 22 w 51"/>
                <a:gd name="T9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" h="52">
                  <a:moveTo>
                    <a:pt x="22" y="0"/>
                  </a:moveTo>
                  <a:lnTo>
                    <a:pt x="51" y="31"/>
                  </a:lnTo>
                  <a:lnTo>
                    <a:pt x="30" y="52"/>
                  </a:lnTo>
                  <a:lnTo>
                    <a:pt x="0" y="21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grpSp>
        <p:nvGrpSpPr>
          <p:cNvPr id="415" name="Skupina 414"/>
          <p:cNvGrpSpPr/>
          <p:nvPr/>
        </p:nvGrpSpPr>
        <p:grpSpPr>
          <a:xfrm>
            <a:off x="1122363" y="1828775"/>
            <a:ext cx="2519363" cy="2543175"/>
            <a:chOff x="1046163" y="1465263"/>
            <a:chExt cx="2519363" cy="2543175"/>
          </a:xfrm>
        </p:grpSpPr>
        <p:sp>
          <p:nvSpPr>
            <p:cNvPr id="416" name="Rectangle 9"/>
            <p:cNvSpPr>
              <a:spLocks noChangeArrowheads="1"/>
            </p:cNvSpPr>
            <p:nvPr/>
          </p:nvSpPr>
          <p:spPr bwMode="auto">
            <a:xfrm>
              <a:off x="2306638" y="3557588"/>
              <a:ext cx="114300" cy="127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7" name="Freeform 11"/>
            <p:cNvSpPr>
              <a:spLocks/>
            </p:cNvSpPr>
            <p:nvPr/>
          </p:nvSpPr>
          <p:spPr bwMode="auto">
            <a:xfrm>
              <a:off x="1722438" y="3271838"/>
              <a:ext cx="88900" cy="88900"/>
            </a:xfrm>
            <a:custGeom>
              <a:avLst/>
              <a:gdLst>
                <a:gd name="T0" fmla="*/ 101 w 113"/>
                <a:gd name="T1" fmla="*/ 112 h 112"/>
                <a:gd name="T2" fmla="*/ 0 w 113"/>
                <a:gd name="T3" fmla="*/ 11 h 112"/>
                <a:gd name="T4" fmla="*/ 11 w 113"/>
                <a:gd name="T5" fmla="*/ 0 h 112"/>
                <a:gd name="T6" fmla="*/ 113 w 113"/>
                <a:gd name="T7" fmla="*/ 101 h 112"/>
                <a:gd name="T8" fmla="*/ 101 w 113"/>
                <a:gd name="T9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3" h="112">
                  <a:moveTo>
                    <a:pt x="101" y="112"/>
                  </a:moveTo>
                  <a:lnTo>
                    <a:pt x="0" y="11"/>
                  </a:lnTo>
                  <a:lnTo>
                    <a:pt x="11" y="0"/>
                  </a:lnTo>
                  <a:lnTo>
                    <a:pt x="113" y="101"/>
                  </a:lnTo>
                  <a:lnTo>
                    <a:pt x="101" y="112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8" name="Rectangle 13"/>
            <p:cNvSpPr>
              <a:spLocks noChangeArrowheads="1"/>
            </p:cNvSpPr>
            <p:nvPr/>
          </p:nvSpPr>
          <p:spPr bwMode="auto">
            <a:xfrm>
              <a:off x="1500188" y="2633663"/>
              <a:ext cx="12700" cy="1143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9" name="Rectangle 34"/>
            <p:cNvSpPr>
              <a:spLocks noChangeArrowheads="1"/>
            </p:cNvSpPr>
            <p:nvPr/>
          </p:nvSpPr>
          <p:spPr bwMode="auto">
            <a:xfrm>
              <a:off x="1512888" y="2611438"/>
              <a:ext cx="36513" cy="165100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0" name="Freeform 35"/>
            <p:cNvSpPr>
              <a:spLocks/>
            </p:cNvSpPr>
            <p:nvPr/>
          </p:nvSpPr>
          <p:spPr bwMode="auto">
            <a:xfrm>
              <a:off x="1709738" y="3225800"/>
              <a:ext cx="142875" cy="142875"/>
            </a:xfrm>
            <a:custGeom>
              <a:avLst/>
              <a:gdLst>
                <a:gd name="T0" fmla="*/ 147 w 180"/>
                <a:gd name="T1" fmla="*/ 180 h 180"/>
                <a:gd name="T2" fmla="*/ 0 w 180"/>
                <a:gd name="T3" fmla="*/ 33 h 180"/>
                <a:gd name="T4" fmla="*/ 33 w 180"/>
                <a:gd name="T5" fmla="*/ 0 h 180"/>
                <a:gd name="T6" fmla="*/ 180 w 180"/>
                <a:gd name="T7" fmla="*/ 147 h 180"/>
                <a:gd name="T8" fmla="*/ 147 w 180"/>
                <a:gd name="T9" fmla="*/ 180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0" h="180">
                  <a:moveTo>
                    <a:pt x="147" y="180"/>
                  </a:moveTo>
                  <a:lnTo>
                    <a:pt x="0" y="33"/>
                  </a:lnTo>
                  <a:lnTo>
                    <a:pt x="33" y="0"/>
                  </a:lnTo>
                  <a:lnTo>
                    <a:pt x="180" y="147"/>
                  </a:lnTo>
                  <a:lnTo>
                    <a:pt x="147" y="180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1" name="Rectangle 36"/>
            <p:cNvSpPr>
              <a:spLocks noChangeArrowheads="1"/>
            </p:cNvSpPr>
            <p:nvPr/>
          </p:nvSpPr>
          <p:spPr bwMode="auto">
            <a:xfrm>
              <a:off x="2284413" y="3521075"/>
              <a:ext cx="165100" cy="36513"/>
            </a:xfrm>
            <a:prstGeom prst="rect">
              <a:avLst/>
            </a:pr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2" name="Freeform 43"/>
            <p:cNvSpPr>
              <a:spLocks/>
            </p:cNvSpPr>
            <p:nvPr/>
          </p:nvSpPr>
          <p:spPr bwMode="auto">
            <a:xfrm>
              <a:off x="1687513" y="3259138"/>
              <a:ext cx="133350" cy="131763"/>
            </a:xfrm>
            <a:custGeom>
              <a:avLst/>
              <a:gdLst>
                <a:gd name="T0" fmla="*/ 147 w 168"/>
                <a:gd name="T1" fmla="*/ 167 h 167"/>
                <a:gd name="T2" fmla="*/ 0 w 168"/>
                <a:gd name="T3" fmla="*/ 21 h 167"/>
                <a:gd name="T4" fmla="*/ 21 w 168"/>
                <a:gd name="T5" fmla="*/ 0 h 167"/>
                <a:gd name="T6" fmla="*/ 168 w 168"/>
                <a:gd name="T7" fmla="*/ 146 h 167"/>
                <a:gd name="T8" fmla="*/ 147 w 168"/>
                <a:gd name="T9" fmla="*/ 167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8" h="167">
                  <a:moveTo>
                    <a:pt x="147" y="167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168" y="146"/>
                  </a:lnTo>
                  <a:lnTo>
                    <a:pt x="147" y="167"/>
                  </a:lnTo>
                  <a:close/>
                </a:path>
              </a:pathLst>
            </a:custGeom>
            <a:solidFill>
              <a:srgbClr val="BFBFB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3" name="Rectangle 48"/>
            <p:cNvSpPr>
              <a:spLocks noChangeArrowheads="1"/>
            </p:cNvSpPr>
            <p:nvPr/>
          </p:nvSpPr>
          <p:spPr bwMode="auto">
            <a:xfrm>
              <a:off x="3154363" y="2692400"/>
              <a:ext cx="12700" cy="112713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4" name="Freeform 49"/>
            <p:cNvSpPr>
              <a:spLocks/>
            </p:cNvSpPr>
            <p:nvPr/>
          </p:nvSpPr>
          <p:spPr bwMode="auto">
            <a:xfrm>
              <a:off x="3179763" y="2663825"/>
              <a:ext cx="385763" cy="155575"/>
            </a:xfrm>
            <a:custGeom>
              <a:avLst/>
              <a:gdLst>
                <a:gd name="T0" fmla="*/ 467 w 486"/>
                <a:gd name="T1" fmla="*/ 49 h 196"/>
                <a:gd name="T2" fmla="*/ 437 w 486"/>
                <a:gd name="T3" fmla="*/ 31 h 196"/>
                <a:gd name="T4" fmla="*/ 411 w 486"/>
                <a:gd name="T5" fmla="*/ 18 h 196"/>
                <a:gd name="T6" fmla="*/ 387 w 486"/>
                <a:gd name="T7" fmla="*/ 9 h 196"/>
                <a:gd name="T8" fmla="*/ 361 w 486"/>
                <a:gd name="T9" fmla="*/ 3 h 196"/>
                <a:gd name="T10" fmla="*/ 334 w 486"/>
                <a:gd name="T11" fmla="*/ 0 h 196"/>
                <a:gd name="T12" fmla="*/ 308 w 486"/>
                <a:gd name="T13" fmla="*/ 0 h 196"/>
                <a:gd name="T14" fmla="*/ 279 w 486"/>
                <a:gd name="T15" fmla="*/ 1 h 196"/>
                <a:gd name="T16" fmla="*/ 246 w 486"/>
                <a:gd name="T17" fmla="*/ 3 h 196"/>
                <a:gd name="T18" fmla="*/ 227 w 486"/>
                <a:gd name="T19" fmla="*/ 8 h 196"/>
                <a:gd name="T20" fmla="*/ 207 w 486"/>
                <a:gd name="T21" fmla="*/ 13 h 196"/>
                <a:gd name="T22" fmla="*/ 186 w 486"/>
                <a:gd name="T23" fmla="*/ 18 h 196"/>
                <a:gd name="T24" fmla="*/ 166 w 486"/>
                <a:gd name="T25" fmla="*/ 21 h 196"/>
                <a:gd name="T26" fmla="*/ 145 w 486"/>
                <a:gd name="T27" fmla="*/ 26 h 196"/>
                <a:gd name="T28" fmla="*/ 124 w 486"/>
                <a:gd name="T29" fmla="*/ 31 h 196"/>
                <a:gd name="T30" fmla="*/ 104 w 486"/>
                <a:gd name="T31" fmla="*/ 36 h 196"/>
                <a:gd name="T32" fmla="*/ 85 w 486"/>
                <a:gd name="T33" fmla="*/ 41 h 196"/>
                <a:gd name="T34" fmla="*/ 0 w 486"/>
                <a:gd name="T35" fmla="*/ 41 h 196"/>
                <a:gd name="T36" fmla="*/ 3 w 486"/>
                <a:gd name="T37" fmla="*/ 160 h 196"/>
                <a:gd name="T38" fmla="*/ 91 w 486"/>
                <a:gd name="T39" fmla="*/ 160 h 196"/>
                <a:gd name="T40" fmla="*/ 218 w 486"/>
                <a:gd name="T41" fmla="*/ 183 h 196"/>
                <a:gd name="T42" fmla="*/ 245 w 486"/>
                <a:gd name="T43" fmla="*/ 189 h 196"/>
                <a:gd name="T44" fmla="*/ 277 w 486"/>
                <a:gd name="T45" fmla="*/ 192 h 196"/>
                <a:gd name="T46" fmla="*/ 313 w 486"/>
                <a:gd name="T47" fmla="*/ 196 h 196"/>
                <a:gd name="T48" fmla="*/ 351 w 486"/>
                <a:gd name="T49" fmla="*/ 194 h 196"/>
                <a:gd name="T50" fmla="*/ 387 w 486"/>
                <a:gd name="T51" fmla="*/ 189 h 196"/>
                <a:gd name="T52" fmla="*/ 419 w 486"/>
                <a:gd name="T53" fmla="*/ 179 h 196"/>
                <a:gd name="T54" fmla="*/ 447 w 486"/>
                <a:gd name="T55" fmla="*/ 163 h 196"/>
                <a:gd name="T56" fmla="*/ 468 w 486"/>
                <a:gd name="T57" fmla="*/ 140 h 196"/>
                <a:gd name="T58" fmla="*/ 481 w 486"/>
                <a:gd name="T59" fmla="*/ 116 h 196"/>
                <a:gd name="T60" fmla="*/ 486 w 486"/>
                <a:gd name="T61" fmla="*/ 91 h 196"/>
                <a:gd name="T62" fmla="*/ 481 w 486"/>
                <a:gd name="T63" fmla="*/ 70 h 196"/>
                <a:gd name="T64" fmla="*/ 467 w 486"/>
                <a:gd name="T65" fmla="*/ 49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86" h="196">
                  <a:moveTo>
                    <a:pt x="467" y="49"/>
                  </a:moveTo>
                  <a:lnTo>
                    <a:pt x="437" y="31"/>
                  </a:lnTo>
                  <a:lnTo>
                    <a:pt x="411" y="18"/>
                  </a:lnTo>
                  <a:lnTo>
                    <a:pt x="387" y="9"/>
                  </a:lnTo>
                  <a:lnTo>
                    <a:pt x="361" y="3"/>
                  </a:lnTo>
                  <a:lnTo>
                    <a:pt x="334" y="0"/>
                  </a:lnTo>
                  <a:lnTo>
                    <a:pt x="308" y="0"/>
                  </a:lnTo>
                  <a:lnTo>
                    <a:pt x="279" y="1"/>
                  </a:lnTo>
                  <a:lnTo>
                    <a:pt x="246" y="3"/>
                  </a:lnTo>
                  <a:lnTo>
                    <a:pt x="227" y="8"/>
                  </a:lnTo>
                  <a:lnTo>
                    <a:pt x="207" y="13"/>
                  </a:lnTo>
                  <a:lnTo>
                    <a:pt x="186" y="18"/>
                  </a:lnTo>
                  <a:lnTo>
                    <a:pt x="166" y="21"/>
                  </a:lnTo>
                  <a:lnTo>
                    <a:pt x="145" y="26"/>
                  </a:lnTo>
                  <a:lnTo>
                    <a:pt x="124" y="31"/>
                  </a:lnTo>
                  <a:lnTo>
                    <a:pt x="104" y="36"/>
                  </a:lnTo>
                  <a:lnTo>
                    <a:pt x="85" y="41"/>
                  </a:lnTo>
                  <a:lnTo>
                    <a:pt x="0" y="41"/>
                  </a:lnTo>
                  <a:lnTo>
                    <a:pt x="3" y="160"/>
                  </a:lnTo>
                  <a:lnTo>
                    <a:pt x="91" y="160"/>
                  </a:lnTo>
                  <a:lnTo>
                    <a:pt x="218" y="183"/>
                  </a:lnTo>
                  <a:lnTo>
                    <a:pt x="245" y="189"/>
                  </a:lnTo>
                  <a:lnTo>
                    <a:pt x="277" y="192"/>
                  </a:lnTo>
                  <a:lnTo>
                    <a:pt x="313" y="196"/>
                  </a:lnTo>
                  <a:lnTo>
                    <a:pt x="351" y="194"/>
                  </a:lnTo>
                  <a:lnTo>
                    <a:pt x="387" y="189"/>
                  </a:lnTo>
                  <a:lnTo>
                    <a:pt x="419" y="179"/>
                  </a:lnTo>
                  <a:lnTo>
                    <a:pt x="447" y="163"/>
                  </a:lnTo>
                  <a:lnTo>
                    <a:pt x="468" y="140"/>
                  </a:lnTo>
                  <a:lnTo>
                    <a:pt x="481" y="116"/>
                  </a:lnTo>
                  <a:lnTo>
                    <a:pt x="486" y="91"/>
                  </a:lnTo>
                  <a:lnTo>
                    <a:pt x="481" y="70"/>
                  </a:lnTo>
                  <a:lnTo>
                    <a:pt x="467" y="49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5" name="Freeform 50"/>
            <p:cNvSpPr>
              <a:spLocks/>
            </p:cNvSpPr>
            <p:nvPr/>
          </p:nvSpPr>
          <p:spPr bwMode="auto">
            <a:xfrm>
              <a:off x="3179763" y="2684463"/>
              <a:ext cx="384175" cy="115888"/>
            </a:xfrm>
            <a:custGeom>
              <a:avLst/>
              <a:gdLst>
                <a:gd name="T0" fmla="*/ 467 w 483"/>
                <a:gd name="T1" fmla="*/ 36 h 145"/>
                <a:gd name="T2" fmla="*/ 437 w 483"/>
                <a:gd name="T3" fmla="*/ 23 h 145"/>
                <a:gd name="T4" fmla="*/ 411 w 483"/>
                <a:gd name="T5" fmla="*/ 13 h 145"/>
                <a:gd name="T6" fmla="*/ 387 w 483"/>
                <a:gd name="T7" fmla="*/ 6 h 145"/>
                <a:gd name="T8" fmla="*/ 361 w 483"/>
                <a:gd name="T9" fmla="*/ 3 h 145"/>
                <a:gd name="T10" fmla="*/ 334 w 483"/>
                <a:gd name="T11" fmla="*/ 0 h 145"/>
                <a:gd name="T12" fmla="*/ 308 w 483"/>
                <a:gd name="T13" fmla="*/ 0 h 145"/>
                <a:gd name="T14" fmla="*/ 279 w 483"/>
                <a:gd name="T15" fmla="*/ 0 h 145"/>
                <a:gd name="T16" fmla="*/ 246 w 483"/>
                <a:gd name="T17" fmla="*/ 1 h 145"/>
                <a:gd name="T18" fmla="*/ 227 w 483"/>
                <a:gd name="T19" fmla="*/ 5 h 145"/>
                <a:gd name="T20" fmla="*/ 207 w 483"/>
                <a:gd name="T21" fmla="*/ 8 h 145"/>
                <a:gd name="T22" fmla="*/ 186 w 483"/>
                <a:gd name="T23" fmla="*/ 13 h 145"/>
                <a:gd name="T24" fmla="*/ 166 w 483"/>
                <a:gd name="T25" fmla="*/ 16 h 145"/>
                <a:gd name="T26" fmla="*/ 145 w 483"/>
                <a:gd name="T27" fmla="*/ 19 h 145"/>
                <a:gd name="T28" fmla="*/ 124 w 483"/>
                <a:gd name="T29" fmla="*/ 23 h 145"/>
                <a:gd name="T30" fmla="*/ 104 w 483"/>
                <a:gd name="T31" fmla="*/ 28 h 145"/>
                <a:gd name="T32" fmla="*/ 85 w 483"/>
                <a:gd name="T33" fmla="*/ 31 h 145"/>
                <a:gd name="T34" fmla="*/ 0 w 483"/>
                <a:gd name="T35" fmla="*/ 31 h 145"/>
                <a:gd name="T36" fmla="*/ 3 w 483"/>
                <a:gd name="T37" fmla="*/ 119 h 145"/>
                <a:gd name="T38" fmla="*/ 91 w 483"/>
                <a:gd name="T39" fmla="*/ 119 h 145"/>
                <a:gd name="T40" fmla="*/ 218 w 483"/>
                <a:gd name="T41" fmla="*/ 135 h 145"/>
                <a:gd name="T42" fmla="*/ 245 w 483"/>
                <a:gd name="T43" fmla="*/ 140 h 145"/>
                <a:gd name="T44" fmla="*/ 277 w 483"/>
                <a:gd name="T45" fmla="*/ 144 h 145"/>
                <a:gd name="T46" fmla="*/ 313 w 483"/>
                <a:gd name="T47" fmla="*/ 145 h 145"/>
                <a:gd name="T48" fmla="*/ 351 w 483"/>
                <a:gd name="T49" fmla="*/ 144 h 145"/>
                <a:gd name="T50" fmla="*/ 387 w 483"/>
                <a:gd name="T51" fmla="*/ 140 h 145"/>
                <a:gd name="T52" fmla="*/ 419 w 483"/>
                <a:gd name="T53" fmla="*/ 134 h 145"/>
                <a:gd name="T54" fmla="*/ 447 w 483"/>
                <a:gd name="T55" fmla="*/ 121 h 145"/>
                <a:gd name="T56" fmla="*/ 468 w 483"/>
                <a:gd name="T57" fmla="*/ 104 h 145"/>
                <a:gd name="T58" fmla="*/ 478 w 483"/>
                <a:gd name="T59" fmla="*/ 88 h 145"/>
                <a:gd name="T60" fmla="*/ 483 w 483"/>
                <a:gd name="T61" fmla="*/ 70 h 145"/>
                <a:gd name="T62" fmla="*/ 480 w 483"/>
                <a:gd name="T63" fmla="*/ 52 h 145"/>
                <a:gd name="T64" fmla="*/ 467 w 483"/>
                <a:gd name="T65" fmla="*/ 36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83" h="145">
                  <a:moveTo>
                    <a:pt x="467" y="36"/>
                  </a:moveTo>
                  <a:lnTo>
                    <a:pt x="437" y="23"/>
                  </a:lnTo>
                  <a:lnTo>
                    <a:pt x="411" y="13"/>
                  </a:lnTo>
                  <a:lnTo>
                    <a:pt x="387" y="6"/>
                  </a:lnTo>
                  <a:lnTo>
                    <a:pt x="361" y="3"/>
                  </a:lnTo>
                  <a:lnTo>
                    <a:pt x="334" y="0"/>
                  </a:lnTo>
                  <a:lnTo>
                    <a:pt x="308" y="0"/>
                  </a:lnTo>
                  <a:lnTo>
                    <a:pt x="279" y="0"/>
                  </a:lnTo>
                  <a:lnTo>
                    <a:pt x="246" y="1"/>
                  </a:lnTo>
                  <a:lnTo>
                    <a:pt x="227" y="5"/>
                  </a:lnTo>
                  <a:lnTo>
                    <a:pt x="207" y="8"/>
                  </a:lnTo>
                  <a:lnTo>
                    <a:pt x="186" y="13"/>
                  </a:lnTo>
                  <a:lnTo>
                    <a:pt x="166" y="16"/>
                  </a:lnTo>
                  <a:lnTo>
                    <a:pt x="145" y="19"/>
                  </a:lnTo>
                  <a:lnTo>
                    <a:pt x="124" y="23"/>
                  </a:lnTo>
                  <a:lnTo>
                    <a:pt x="104" y="28"/>
                  </a:lnTo>
                  <a:lnTo>
                    <a:pt x="85" y="31"/>
                  </a:lnTo>
                  <a:lnTo>
                    <a:pt x="0" y="31"/>
                  </a:lnTo>
                  <a:lnTo>
                    <a:pt x="3" y="119"/>
                  </a:lnTo>
                  <a:lnTo>
                    <a:pt x="91" y="119"/>
                  </a:lnTo>
                  <a:lnTo>
                    <a:pt x="218" y="135"/>
                  </a:lnTo>
                  <a:lnTo>
                    <a:pt x="245" y="140"/>
                  </a:lnTo>
                  <a:lnTo>
                    <a:pt x="277" y="144"/>
                  </a:lnTo>
                  <a:lnTo>
                    <a:pt x="313" y="145"/>
                  </a:lnTo>
                  <a:lnTo>
                    <a:pt x="351" y="144"/>
                  </a:lnTo>
                  <a:lnTo>
                    <a:pt x="387" y="140"/>
                  </a:lnTo>
                  <a:lnTo>
                    <a:pt x="419" y="134"/>
                  </a:lnTo>
                  <a:lnTo>
                    <a:pt x="447" y="121"/>
                  </a:lnTo>
                  <a:lnTo>
                    <a:pt x="468" y="104"/>
                  </a:lnTo>
                  <a:lnTo>
                    <a:pt x="478" y="88"/>
                  </a:lnTo>
                  <a:lnTo>
                    <a:pt x="483" y="70"/>
                  </a:lnTo>
                  <a:lnTo>
                    <a:pt x="480" y="52"/>
                  </a:lnTo>
                  <a:lnTo>
                    <a:pt x="467" y="36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6" name="Freeform 51"/>
            <p:cNvSpPr>
              <a:spLocks/>
            </p:cNvSpPr>
            <p:nvPr/>
          </p:nvSpPr>
          <p:spPr bwMode="auto">
            <a:xfrm>
              <a:off x="3179763" y="2689225"/>
              <a:ext cx="382588" cy="106363"/>
            </a:xfrm>
            <a:custGeom>
              <a:avLst/>
              <a:gdLst>
                <a:gd name="T0" fmla="*/ 465 w 481"/>
                <a:gd name="T1" fmla="*/ 33 h 134"/>
                <a:gd name="T2" fmla="*/ 436 w 481"/>
                <a:gd name="T3" fmla="*/ 22 h 134"/>
                <a:gd name="T4" fmla="*/ 410 w 481"/>
                <a:gd name="T5" fmla="*/ 12 h 134"/>
                <a:gd name="T6" fmla="*/ 385 w 481"/>
                <a:gd name="T7" fmla="*/ 7 h 134"/>
                <a:gd name="T8" fmla="*/ 361 w 481"/>
                <a:gd name="T9" fmla="*/ 2 h 134"/>
                <a:gd name="T10" fmla="*/ 334 w 481"/>
                <a:gd name="T11" fmla="*/ 0 h 134"/>
                <a:gd name="T12" fmla="*/ 308 w 481"/>
                <a:gd name="T13" fmla="*/ 0 h 134"/>
                <a:gd name="T14" fmla="*/ 279 w 481"/>
                <a:gd name="T15" fmla="*/ 0 h 134"/>
                <a:gd name="T16" fmla="*/ 246 w 481"/>
                <a:gd name="T17" fmla="*/ 2 h 134"/>
                <a:gd name="T18" fmla="*/ 227 w 481"/>
                <a:gd name="T19" fmla="*/ 5 h 134"/>
                <a:gd name="T20" fmla="*/ 207 w 481"/>
                <a:gd name="T21" fmla="*/ 9 h 134"/>
                <a:gd name="T22" fmla="*/ 186 w 481"/>
                <a:gd name="T23" fmla="*/ 12 h 134"/>
                <a:gd name="T24" fmla="*/ 166 w 481"/>
                <a:gd name="T25" fmla="*/ 15 h 134"/>
                <a:gd name="T26" fmla="*/ 145 w 481"/>
                <a:gd name="T27" fmla="*/ 18 h 134"/>
                <a:gd name="T28" fmla="*/ 124 w 481"/>
                <a:gd name="T29" fmla="*/ 22 h 134"/>
                <a:gd name="T30" fmla="*/ 104 w 481"/>
                <a:gd name="T31" fmla="*/ 25 h 134"/>
                <a:gd name="T32" fmla="*/ 85 w 481"/>
                <a:gd name="T33" fmla="*/ 28 h 134"/>
                <a:gd name="T34" fmla="*/ 75 w 481"/>
                <a:gd name="T35" fmla="*/ 28 h 134"/>
                <a:gd name="T36" fmla="*/ 63 w 481"/>
                <a:gd name="T37" fmla="*/ 28 h 134"/>
                <a:gd name="T38" fmla="*/ 54 w 481"/>
                <a:gd name="T39" fmla="*/ 28 h 134"/>
                <a:gd name="T40" fmla="*/ 42 w 481"/>
                <a:gd name="T41" fmla="*/ 28 h 134"/>
                <a:gd name="T42" fmla="*/ 31 w 481"/>
                <a:gd name="T43" fmla="*/ 28 h 134"/>
                <a:gd name="T44" fmla="*/ 21 w 481"/>
                <a:gd name="T45" fmla="*/ 28 h 134"/>
                <a:gd name="T46" fmla="*/ 9 w 481"/>
                <a:gd name="T47" fmla="*/ 28 h 134"/>
                <a:gd name="T48" fmla="*/ 0 w 481"/>
                <a:gd name="T49" fmla="*/ 28 h 134"/>
                <a:gd name="T50" fmla="*/ 1 w 481"/>
                <a:gd name="T51" fmla="*/ 48 h 134"/>
                <a:gd name="T52" fmla="*/ 1 w 481"/>
                <a:gd name="T53" fmla="*/ 69 h 134"/>
                <a:gd name="T54" fmla="*/ 1 w 481"/>
                <a:gd name="T55" fmla="*/ 89 h 134"/>
                <a:gd name="T56" fmla="*/ 3 w 481"/>
                <a:gd name="T57" fmla="*/ 110 h 134"/>
                <a:gd name="T58" fmla="*/ 14 w 481"/>
                <a:gd name="T59" fmla="*/ 110 h 134"/>
                <a:gd name="T60" fmla="*/ 26 w 481"/>
                <a:gd name="T61" fmla="*/ 110 h 134"/>
                <a:gd name="T62" fmla="*/ 36 w 481"/>
                <a:gd name="T63" fmla="*/ 110 h 134"/>
                <a:gd name="T64" fmla="*/ 47 w 481"/>
                <a:gd name="T65" fmla="*/ 110 h 134"/>
                <a:gd name="T66" fmla="*/ 58 w 481"/>
                <a:gd name="T67" fmla="*/ 110 h 134"/>
                <a:gd name="T68" fmla="*/ 70 w 481"/>
                <a:gd name="T69" fmla="*/ 110 h 134"/>
                <a:gd name="T70" fmla="*/ 80 w 481"/>
                <a:gd name="T71" fmla="*/ 110 h 134"/>
                <a:gd name="T72" fmla="*/ 91 w 481"/>
                <a:gd name="T73" fmla="*/ 110 h 134"/>
                <a:gd name="T74" fmla="*/ 107 w 481"/>
                <a:gd name="T75" fmla="*/ 111 h 134"/>
                <a:gd name="T76" fmla="*/ 124 w 481"/>
                <a:gd name="T77" fmla="*/ 113 h 134"/>
                <a:gd name="T78" fmla="*/ 138 w 481"/>
                <a:gd name="T79" fmla="*/ 115 h 134"/>
                <a:gd name="T80" fmla="*/ 155 w 481"/>
                <a:gd name="T81" fmla="*/ 118 h 134"/>
                <a:gd name="T82" fmla="*/ 171 w 481"/>
                <a:gd name="T83" fmla="*/ 120 h 134"/>
                <a:gd name="T84" fmla="*/ 187 w 481"/>
                <a:gd name="T85" fmla="*/ 121 h 134"/>
                <a:gd name="T86" fmla="*/ 202 w 481"/>
                <a:gd name="T87" fmla="*/ 124 h 134"/>
                <a:gd name="T88" fmla="*/ 218 w 481"/>
                <a:gd name="T89" fmla="*/ 126 h 134"/>
                <a:gd name="T90" fmla="*/ 245 w 481"/>
                <a:gd name="T91" fmla="*/ 129 h 134"/>
                <a:gd name="T92" fmla="*/ 277 w 481"/>
                <a:gd name="T93" fmla="*/ 133 h 134"/>
                <a:gd name="T94" fmla="*/ 313 w 481"/>
                <a:gd name="T95" fmla="*/ 134 h 134"/>
                <a:gd name="T96" fmla="*/ 349 w 481"/>
                <a:gd name="T97" fmla="*/ 134 h 134"/>
                <a:gd name="T98" fmla="*/ 385 w 481"/>
                <a:gd name="T99" fmla="*/ 131 h 134"/>
                <a:gd name="T100" fmla="*/ 419 w 481"/>
                <a:gd name="T101" fmla="*/ 123 h 134"/>
                <a:gd name="T102" fmla="*/ 447 w 481"/>
                <a:gd name="T103" fmla="*/ 113 h 134"/>
                <a:gd name="T104" fmla="*/ 468 w 481"/>
                <a:gd name="T105" fmla="*/ 97 h 134"/>
                <a:gd name="T106" fmla="*/ 478 w 481"/>
                <a:gd name="T107" fmla="*/ 82 h 134"/>
                <a:gd name="T108" fmla="*/ 481 w 481"/>
                <a:gd name="T109" fmla="*/ 66 h 134"/>
                <a:gd name="T110" fmla="*/ 478 w 481"/>
                <a:gd name="T111" fmla="*/ 49 h 134"/>
                <a:gd name="T112" fmla="*/ 465 w 481"/>
                <a:gd name="T113" fmla="*/ 33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81" h="134">
                  <a:moveTo>
                    <a:pt x="465" y="33"/>
                  </a:moveTo>
                  <a:lnTo>
                    <a:pt x="436" y="22"/>
                  </a:lnTo>
                  <a:lnTo>
                    <a:pt x="410" y="12"/>
                  </a:lnTo>
                  <a:lnTo>
                    <a:pt x="385" y="7"/>
                  </a:lnTo>
                  <a:lnTo>
                    <a:pt x="361" y="2"/>
                  </a:lnTo>
                  <a:lnTo>
                    <a:pt x="334" y="0"/>
                  </a:lnTo>
                  <a:lnTo>
                    <a:pt x="308" y="0"/>
                  </a:lnTo>
                  <a:lnTo>
                    <a:pt x="279" y="0"/>
                  </a:lnTo>
                  <a:lnTo>
                    <a:pt x="246" y="2"/>
                  </a:lnTo>
                  <a:lnTo>
                    <a:pt x="227" y="5"/>
                  </a:lnTo>
                  <a:lnTo>
                    <a:pt x="207" y="9"/>
                  </a:lnTo>
                  <a:lnTo>
                    <a:pt x="186" y="12"/>
                  </a:lnTo>
                  <a:lnTo>
                    <a:pt x="166" y="15"/>
                  </a:lnTo>
                  <a:lnTo>
                    <a:pt x="145" y="18"/>
                  </a:lnTo>
                  <a:lnTo>
                    <a:pt x="124" y="22"/>
                  </a:lnTo>
                  <a:lnTo>
                    <a:pt x="104" y="25"/>
                  </a:lnTo>
                  <a:lnTo>
                    <a:pt x="85" y="28"/>
                  </a:lnTo>
                  <a:lnTo>
                    <a:pt x="75" y="28"/>
                  </a:lnTo>
                  <a:lnTo>
                    <a:pt x="63" y="28"/>
                  </a:lnTo>
                  <a:lnTo>
                    <a:pt x="54" y="28"/>
                  </a:lnTo>
                  <a:lnTo>
                    <a:pt x="42" y="28"/>
                  </a:lnTo>
                  <a:lnTo>
                    <a:pt x="31" y="28"/>
                  </a:lnTo>
                  <a:lnTo>
                    <a:pt x="21" y="28"/>
                  </a:lnTo>
                  <a:lnTo>
                    <a:pt x="9" y="28"/>
                  </a:lnTo>
                  <a:lnTo>
                    <a:pt x="0" y="28"/>
                  </a:lnTo>
                  <a:lnTo>
                    <a:pt x="1" y="48"/>
                  </a:lnTo>
                  <a:lnTo>
                    <a:pt x="1" y="69"/>
                  </a:lnTo>
                  <a:lnTo>
                    <a:pt x="1" y="89"/>
                  </a:lnTo>
                  <a:lnTo>
                    <a:pt x="3" y="110"/>
                  </a:lnTo>
                  <a:lnTo>
                    <a:pt x="14" y="110"/>
                  </a:lnTo>
                  <a:lnTo>
                    <a:pt x="26" y="110"/>
                  </a:lnTo>
                  <a:lnTo>
                    <a:pt x="36" y="110"/>
                  </a:lnTo>
                  <a:lnTo>
                    <a:pt x="47" y="110"/>
                  </a:lnTo>
                  <a:lnTo>
                    <a:pt x="58" y="110"/>
                  </a:lnTo>
                  <a:lnTo>
                    <a:pt x="70" y="110"/>
                  </a:lnTo>
                  <a:lnTo>
                    <a:pt x="80" y="110"/>
                  </a:lnTo>
                  <a:lnTo>
                    <a:pt x="91" y="110"/>
                  </a:lnTo>
                  <a:lnTo>
                    <a:pt x="107" y="111"/>
                  </a:lnTo>
                  <a:lnTo>
                    <a:pt x="124" y="113"/>
                  </a:lnTo>
                  <a:lnTo>
                    <a:pt x="138" y="115"/>
                  </a:lnTo>
                  <a:lnTo>
                    <a:pt x="155" y="118"/>
                  </a:lnTo>
                  <a:lnTo>
                    <a:pt x="171" y="120"/>
                  </a:lnTo>
                  <a:lnTo>
                    <a:pt x="187" y="121"/>
                  </a:lnTo>
                  <a:lnTo>
                    <a:pt x="202" y="124"/>
                  </a:lnTo>
                  <a:lnTo>
                    <a:pt x="218" y="126"/>
                  </a:lnTo>
                  <a:lnTo>
                    <a:pt x="245" y="129"/>
                  </a:lnTo>
                  <a:lnTo>
                    <a:pt x="277" y="133"/>
                  </a:lnTo>
                  <a:lnTo>
                    <a:pt x="313" y="134"/>
                  </a:lnTo>
                  <a:lnTo>
                    <a:pt x="349" y="134"/>
                  </a:lnTo>
                  <a:lnTo>
                    <a:pt x="385" y="131"/>
                  </a:lnTo>
                  <a:lnTo>
                    <a:pt x="419" y="123"/>
                  </a:lnTo>
                  <a:lnTo>
                    <a:pt x="447" y="113"/>
                  </a:lnTo>
                  <a:lnTo>
                    <a:pt x="468" y="97"/>
                  </a:lnTo>
                  <a:lnTo>
                    <a:pt x="478" y="82"/>
                  </a:lnTo>
                  <a:lnTo>
                    <a:pt x="481" y="66"/>
                  </a:lnTo>
                  <a:lnTo>
                    <a:pt x="478" y="49"/>
                  </a:lnTo>
                  <a:lnTo>
                    <a:pt x="465" y="33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7" name="Freeform 52"/>
            <p:cNvSpPr>
              <a:spLocks/>
            </p:cNvSpPr>
            <p:nvPr/>
          </p:nvSpPr>
          <p:spPr bwMode="auto">
            <a:xfrm>
              <a:off x="3179763" y="2693988"/>
              <a:ext cx="379413" cy="98425"/>
            </a:xfrm>
            <a:custGeom>
              <a:avLst/>
              <a:gdLst>
                <a:gd name="T0" fmla="*/ 462 w 478"/>
                <a:gd name="T1" fmla="*/ 31 h 124"/>
                <a:gd name="T2" fmla="*/ 434 w 478"/>
                <a:gd name="T3" fmla="*/ 20 h 124"/>
                <a:gd name="T4" fmla="*/ 408 w 478"/>
                <a:gd name="T5" fmla="*/ 12 h 124"/>
                <a:gd name="T6" fmla="*/ 383 w 478"/>
                <a:gd name="T7" fmla="*/ 7 h 124"/>
                <a:gd name="T8" fmla="*/ 359 w 478"/>
                <a:gd name="T9" fmla="*/ 2 h 124"/>
                <a:gd name="T10" fmla="*/ 334 w 478"/>
                <a:gd name="T11" fmla="*/ 0 h 124"/>
                <a:gd name="T12" fmla="*/ 308 w 478"/>
                <a:gd name="T13" fmla="*/ 0 h 124"/>
                <a:gd name="T14" fmla="*/ 279 w 478"/>
                <a:gd name="T15" fmla="*/ 0 h 124"/>
                <a:gd name="T16" fmla="*/ 246 w 478"/>
                <a:gd name="T17" fmla="*/ 2 h 124"/>
                <a:gd name="T18" fmla="*/ 227 w 478"/>
                <a:gd name="T19" fmla="*/ 5 h 124"/>
                <a:gd name="T20" fmla="*/ 207 w 478"/>
                <a:gd name="T21" fmla="*/ 8 h 124"/>
                <a:gd name="T22" fmla="*/ 186 w 478"/>
                <a:gd name="T23" fmla="*/ 12 h 124"/>
                <a:gd name="T24" fmla="*/ 166 w 478"/>
                <a:gd name="T25" fmla="*/ 15 h 124"/>
                <a:gd name="T26" fmla="*/ 145 w 478"/>
                <a:gd name="T27" fmla="*/ 18 h 124"/>
                <a:gd name="T28" fmla="*/ 124 w 478"/>
                <a:gd name="T29" fmla="*/ 20 h 124"/>
                <a:gd name="T30" fmla="*/ 104 w 478"/>
                <a:gd name="T31" fmla="*/ 23 h 124"/>
                <a:gd name="T32" fmla="*/ 85 w 478"/>
                <a:gd name="T33" fmla="*/ 26 h 124"/>
                <a:gd name="T34" fmla="*/ 75 w 478"/>
                <a:gd name="T35" fmla="*/ 26 h 124"/>
                <a:gd name="T36" fmla="*/ 63 w 478"/>
                <a:gd name="T37" fmla="*/ 26 h 124"/>
                <a:gd name="T38" fmla="*/ 54 w 478"/>
                <a:gd name="T39" fmla="*/ 26 h 124"/>
                <a:gd name="T40" fmla="*/ 42 w 478"/>
                <a:gd name="T41" fmla="*/ 26 h 124"/>
                <a:gd name="T42" fmla="*/ 31 w 478"/>
                <a:gd name="T43" fmla="*/ 26 h 124"/>
                <a:gd name="T44" fmla="*/ 21 w 478"/>
                <a:gd name="T45" fmla="*/ 26 h 124"/>
                <a:gd name="T46" fmla="*/ 9 w 478"/>
                <a:gd name="T47" fmla="*/ 26 h 124"/>
                <a:gd name="T48" fmla="*/ 0 w 478"/>
                <a:gd name="T49" fmla="*/ 26 h 124"/>
                <a:gd name="T50" fmla="*/ 1 w 478"/>
                <a:gd name="T51" fmla="*/ 44 h 124"/>
                <a:gd name="T52" fmla="*/ 1 w 478"/>
                <a:gd name="T53" fmla="*/ 64 h 124"/>
                <a:gd name="T54" fmla="*/ 1 w 478"/>
                <a:gd name="T55" fmla="*/ 84 h 124"/>
                <a:gd name="T56" fmla="*/ 3 w 478"/>
                <a:gd name="T57" fmla="*/ 101 h 124"/>
                <a:gd name="T58" fmla="*/ 14 w 478"/>
                <a:gd name="T59" fmla="*/ 101 h 124"/>
                <a:gd name="T60" fmla="*/ 26 w 478"/>
                <a:gd name="T61" fmla="*/ 101 h 124"/>
                <a:gd name="T62" fmla="*/ 36 w 478"/>
                <a:gd name="T63" fmla="*/ 101 h 124"/>
                <a:gd name="T64" fmla="*/ 47 w 478"/>
                <a:gd name="T65" fmla="*/ 101 h 124"/>
                <a:gd name="T66" fmla="*/ 58 w 478"/>
                <a:gd name="T67" fmla="*/ 103 h 124"/>
                <a:gd name="T68" fmla="*/ 70 w 478"/>
                <a:gd name="T69" fmla="*/ 103 h 124"/>
                <a:gd name="T70" fmla="*/ 80 w 478"/>
                <a:gd name="T71" fmla="*/ 103 h 124"/>
                <a:gd name="T72" fmla="*/ 91 w 478"/>
                <a:gd name="T73" fmla="*/ 103 h 124"/>
                <a:gd name="T74" fmla="*/ 107 w 478"/>
                <a:gd name="T75" fmla="*/ 105 h 124"/>
                <a:gd name="T76" fmla="*/ 124 w 478"/>
                <a:gd name="T77" fmla="*/ 106 h 124"/>
                <a:gd name="T78" fmla="*/ 138 w 478"/>
                <a:gd name="T79" fmla="*/ 108 h 124"/>
                <a:gd name="T80" fmla="*/ 155 w 478"/>
                <a:gd name="T81" fmla="*/ 108 h 124"/>
                <a:gd name="T82" fmla="*/ 171 w 478"/>
                <a:gd name="T83" fmla="*/ 110 h 124"/>
                <a:gd name="T84" fmla="*/ 187 w 478"/>
                <a:gd name="T85" fmla="*/ 111 h 124"/>
                <a:gd name="T86" fmla="*/ 202 w 478"/>
                <a:gd name="T87" fmla="*/ 113 h 124"/>
                <a:gd name="T88" fmla="*/ 218 w 478"/>
                <a:gd name="T89" fmla="*/ 115 h 124"/>
                <a:gd name="T90" fmla="*/ 245 w 478"/>
                <a:gd name="T91" fmla="*/ 119 h 124"/>
                <a:gd name="T92" fmla="*/ 277 w 478"/>
                <a:gd name="T93" fmla="*/ 123 h 124"/>
                <a:gd name="T94" fmla="*/ 312 w 478"/>
                <a:gd name="T95" fmla="*/ 124 h 124"/>
                <a:gd name="T96" fmla="*/ 349 w 478"/>
                <a:gd name="T97" fmla="*/ 124 h 124"/>
                <a:gd name="T98" fmla="*/ 385 w 478"/>
                <a:gd name="T99" fmla="*/ 121 h 124"/>
                <a:gd name="T100" fmla="*/ 418 w 478"/>
                <a:gd name="T101" fmla="*/ 115 h 124"/>
                <a:gd name="T102" fmla="*/ 446 w 478"/>
                <a:gd name="T103" fmla="*/ 105 h 124"/>
                <a:gd name="T104" fmla="*/ 467 w 478"/>
                <a:gd name="T105" fmla="*/ 90 h 124"/>
                <a:gd name="T106" fmla="*/ 475 w 478"/>
                <a:gd name="T107" fmla="*/ 75 h 124"/>
                <a:gd name="T108" fmla="*/ 478 w 478"/>
                <a:gd name="T109" fmla="*/ 61 h 124"/>
                <a:gd name="T110" fmla="*/ 475 w 478"/>
                <a:gd name="T111" fmla="*/ 46 h 124"/>
                <a:gd name="T112" fmla="*/ 462 w 478"/>
                <a:gd name="T113" fmla="*/ 31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8" h="124">
                  <a:moveTo>
                    <a:pt x="462" y="31"/>
                  </a:moveTo>
                  <a:lnTo>
                    <a:pt x="434" y="20"/>
                  </a:lnTo>
                  <a:lnTo>
                    <a:pt x="408" y="12"/>
                  </a:lnTo>
                  <a:lnTo>
                    <a:pt x="383" y="7"/>
                  </a:lnTo>
                  <a:lnTo>
                    <a:pt x="359" y="2"/>
                  </a:lnTo>
                  <a:lnTo>
                    <a:pt x="334" y="0"/>
                  </a:lnTo>
                  <a:lnTo>
                    <a:pt x="308" y="0"/>
                  </a:lnTo>
                  <a:lnTo>
                    <a:pt x="279" y="0"/>
                  </a:lnTo>
                  <a:lnTo>
                    <a:pt x="246" y="2"/>
                  </a:lnTo>
                  <a:lnTo>
                    <a:pt x="227" y="5"/>
                  </a:lnTo>
                  <a:lnTo>
                    <a:pt x="207" y="8"/>
                  </a:lnTo>
                  <a:lnTo>
                    <a:pt x="186" y="12"/>
                  </a:lnTo>
                  <a:lnTo>
                    <a:pt x="166" y="15"/>
                  </a:lnTo>
                  <a:lnTo>
                    <a:pt x="145" y="18"/>
                  </a:lnTo>
                  <a:lnTo>
                    <a:pt x="124" y="20"/>
                  </a:lnTo>
                  <a:lnTo>
                    <a:pt x="104" y="23"/>
                  </a:lnTo>
                  <a:lnTo>
                    <a:pt x="85" y="26"/>
                  </a:lnTo>
                  <a:lnTo>
                    <a:pt x="75" y="26"/>
                  </a:lnTo>
                  <a:lnTo>
                    <a:pt x="63" y="26"/>
                  </a:lnTo>
                  <a:lnTo>
                    <a:pt x="54" y="26"/>
                  </a:lnTo>
                  <a:lnTo>
                    <a:pt x="42" y="26"/>
                  </a:lnTo>
                  <a:lnTo>
                    <a:pt x="31" y="26"/>
                  </a:lnTo>
                  <a:lnTo>
                    <a:pt x="21" y="26"/>
                  </a:lnTo>
                  <a:lnTo>
                    <a:pt x="9" y="26"/>
                  </a:lnTo>
                  <a:lnTo>
                    <a:pt x="0" y="26"/>
                  </a:lnTo>
                  <a:lnTo>
                    <a:pt x="1" y="44"/>
                  </a:lnTo>
                  <a:lnTo>
                    <a:pt x="1" y="64"/>
                  </a:lnTo>
                  <a:lnTo>
                    <a:pt x="1" y="84"/>
                  </a:lnTo>
                  <a:lnTo>
                    <a:pt x="3" y="101"/>
                  </a:lnTo>
                  <a:lnTo>
                    <a:pt x="14" y="101"/>
                  </a:lnTo>
                  <a:lnTo>
                    <a:pt x="26" y="101"/>
                  </a:lnTo>
                  <a:lnTo>
                    <a:pt x="36" y="101"/>
                  </a:lnTo>
                  <a:lnTo>
                    <a:pt x="47" y="101"/>
                  </a:lnTo>
                  <a:lnTo>
                    <a:pt x="58" y="103"/>
                  </a:lnTo>
                  <a:lnTo>
                    <a:pt x="70" y="103"/>
                  </a:lnTo>
                  <a:lnTo>
                    <a:pt x="80" y="103"/>
                  </a:lnTo>
                  <a:lnTo>
                    <a:pt x="91" y="103"/>
                  </a:lnTo>
                  <a:lnTo>
                    <a:pt x="107" y="105"/>
                  </a:lnTo>
                  <a:lnTo>
                    <a:pt x="124" y="106"/>
                  </a:lnTo>
                  <a:lnTo>
                    <a:pt x="138" y="108"/>
                  </a:lnTo>
                  <a:lnTo>
                    <a:pt x="155" y="108"/>
                  </a:lnTo>
                  <a:lnTo>
                    <a:pt x="171" y="110"/>
                  </a:lnTo>
                  <a:lnTo>
                    <a:pt x="187" y="111"/>
                  </a:lnTo>
                  <a:lnTo>
                    <a:pt x="202" y="113"/>
                  </a:lnTo>
                  <a:lnTo>
                    <a:pt x="218" y="115"/>
                  </a:lnTo>
                  <a:lnTo>
                    <a:pt x="245" y="119"/>
                  </a:lnTo>
                  <a:lnTo>
                    <a:pt x="277" y="123"/>
                  </a:lnTo>
                  <a:lnTo>
                    <a:pt x="312" y="124"/>
                  </a:lnTo>
                  <a:lnTo>
                    <a:pt x="349" y="124"/>
                  </a:lnTo>
                  <a:lnTo>
                    <a:pt x="385" y="121"/>
                  </a:lnTo>
                  <a:lnTo>
                    <a:pt x="418" y="115"/>
                  </a:lnTo>
                  <a:lnTo>
                    <a:pt x="446" y="105"/>
                  </a:lnTo>
                  <a:lnTo>
                    <a:pt x="467" y="90"/>
                  </a:lnTo>
                  <a:lnTo>
                    <a:pt x="475" y="75"/>
                  </a:lnTo>
                  <a:lnTo>
                    <a:pt x="478" y="61"/>
                  </a:lnTo>
                  <a:lnTo>
                    <a:pt x="475" y="46"/>
                  </a:lnTo>
                  <a:lnTo>
                    <a:pt x="462" y="31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8" name="Freeform 53"/>
            <p:cNvSpPr>
              <a:spLocks/>
            </p:cNvSpPr>
            <p:nvPr/>
          </p:nvSpPr>
          <p:spPr bwMode="auto">
            <a:xfrm>
              <a:off x="3179763" y="2698750"/>
              <a:ext cx="379413" cy="88900"/>
            </a:xfrm>
            <a:custGeom>
              <a:avLst/>
              <a:gdLst>
                <a:gd name="T0" fmla="*/ 460 w 478"/>
                <a:gd name="T1" fmla="*/ 26 h 112"/>
                <a:gd name="T2" fmla="*/ 432 w 478"/>
                <a:gd name="T3" fmla="*/ 16 h 112"/>
                <a:gd name="T4" fmla="*/ 406 w 478"/>
                <a:gd name="T5" fmla="*/ 10 h 112"/>
                <a:gd name="T6" fmla="*/ 382 w 478"/>
                <a:gd name="T7" fmla="*/ 5 h 112"/>
                <a:gd name="T8" fmla="*/ 359 w 478"/>
                <a:gd name="T9" fmla="*/ 1 h 112"/>
                <a:gd name="T10" fmla="*/ 333 w 478"/>
                <a:gd name="T11" fmla="*/ 0 h 112"/>
                <a:gd name="T12" fmla="*/ 307 w 478"/>
                <a:gd name="T13" fmla="*/ 0 h 112"/>
                <a:gd name="T14" fmla="*/ 279 w 478"/>
                <a:gd name="T15" fmla="*/ 0 h 112"/>
                <a:gd name="T16" fmla="*/ 246 w 478"/>
                <a:gd name="T17" fmla="*/ 1 h 112"/>
                <a:gd name="T18" fmla="*/ 227 w 478"/>
                <a:gd name="T19" fmla="*/ 5 h 112"/>
                <a:gd name="T20" fmla="*/ 207 w 478"/>
                <a:gd name="T21" fmla="*/ 8 h 112"/>
                <a:gd name="T22" fmla="*/ 186 w 478"/>
                <a:gd name="T23" fmla="*/ 10 h 112"/>
                <a:gd name="T24" fmla="*/ 166 w 478"/>
                <a:gd name="T25" fmla="*/ 13 h 112"/>
                <a:gd name="T26" fmla="*/ 145 w 478"/>
                <a:gd name="T27" fmla="*/ 16 h 112"/>
                <a:gd name="T28" fmla="*/ 124 w 478"/>
                <a:gd name="T29" fmla="*/ 18 h 112"/>
                <a:gd name="T30" fmla="*/ 104 w 478"/>
                <a:gd name="T31" fmla="*/ 21 h 112"/>
                <a:gd name="T32" fmla="*/ 85 w 478"/>
                <a:gd name="T33" fmla="*/ 24 h 112"/>
                <a:gd name="T34" fmla="*/ 75 w 478"/>
                <a:gd name="T35" fmla="*/ 24 h 112"/>
                <a:gd name="T36" fmla="*/ 63 w 478"/>
                <a:gd name="T37" fmla="*/ 24 h 112"/>
                <a:gd name="T38" fmla="*/ 54 w 478"/>
                <a:gd name="T39" fmla="*/ 24 h 112"/>
                <a:gd name="T40" fmla="*/ 42 w 478"/>
                <a:gd name="T41" fmla="*/ 24 h 112"/>
                <a:gd name="T42" fmla="*/ 31 w 478"/>
                <a:gd name="T43" fmla="*/ 24 h 112"/>
                <a:gd name="T44" fmla="*/ 21 w 478"/>
                <a:gd name="T45" fmla="*/ 24 h 112"/>
                <a:gd name="T46" fmla="*/ 9 w 478"/>
                <a:gd name="T47" fmla="*/ 23 h 112"/>
                <a:gd name="T48" fmla="*/ 0 w 478"/>
                <a:gd name="T49" fmla="*/ 23 h 112"/>
                <a:gd name="T50" fmla="*/ 1 w 478"/>
                <a:gd name="T51" fmla="*/ 41 h 112"/>
                <a:gd name="T52" fmla="*/ 1 w 478"/>
                <a:gd name="T53" fmla="*/ 59 h 112"/>
                <a:gd name="T54" fmla="*/ 1 w 478"/>
                <a:gd name="T55" fmla="*/ 75 h 112"/>
                <a:gd name="T56" fmla="*/ 3 w 478"/>
                <a:gd name="T57" fmla="*/ 93 h 112"/>
                <a:gd name="T58" fmla="*/ 14 w 478"/>
                <a:gd name="T59" fmla="*/ 93 h 112"/>
                <a:gd name="T60" fmla="*/ 26 w 478"/>
                <a:gd name="T61" fmla="*/ 93 h 112"/>
                <a:gd name="T62" fmla="*/ 36 w 478"/>
                <a:gd name="T63" fmla="*/ 93 h 112"/>
                <a:gd name="T64" fmla="*/ 47 w 478"/>
                <a:gd name="T65" fmla="*/ 93 h 112"/>
                <a:gd name="T66" fmla="*/ 58 w 478"/>
                <a:gd name="T67" fmla="*/ 93 h 112"/>
                <a:gd name="T68" fmla="*/ 70 w 478"/>
                <a:gd name="T69" fmla="*/ 93 h 112"/>
                <a:gd name="T70" fmla="*/ 80 w 478"/>
                <a:gd name="T71" fmla="*/ 93 h 112"/>
                <a:gd name="T72" fmla="*/ 91 w 478"/>
                <a:gd name="T73" fmla="*/ 93 h 112"/>
                <a:gd name="T74" fmla="*/ 107 w 478"/>
                <a:gd name="T75" fmla="*/ 94 h 112"/>
                <a:gd name="T76" fmla="*/ 124 w 478"/>
                <a:gd name="T77" fmla="*/ 96 h 112"/>
                <a:gd name="T78" fmla="*/ 138 w 478"/>
                <a:gd name="T79" fmla="*/ 98 h 112"/>
                <a:gd name="T80" fmla="*/ 155 w 478"/>
                <a:gd name="T81" fmla="*/ 99 h 112"/>
                <a:gd name="T82" fmla="*/ 171 w 478"/>
                <a:gd name="T83" fmla="*/ 101 h 112"/>
                <a:gd name="T84" fmla="*/ 187 w 478"/>
                <a:gd name="T85" fmla="*/ 103 h 112"/>
                <a:gd name="T86" fmla="*/ 202 w 478"/>
                <a:gd name="T87" fmla="*/ 104 h 112"/>
                <a:gd name="T88" fmla="*/ 218 w 478"/>
                <a:gd name="T89" fmla="*/ 106 h 112"/>
                <a:gd name="T90" fmla="*/ 245 w 478"/>
                <a:gd name="T91" fmla="*/ 109 h 112"/>
                <a:gd name="T92" fmla="*/ 277 w 478"/>
                <a:gd name="T93" fmla="*/ 112 h 112"/>
                <a:gd name="T94" fmla="*/ 312 w 478"/>
                <a:gd name="T95" fmla="*/ 112 h 112"/>
                <a:gd name="T96" fmla="*/ 348 w 478"/>
                <a:gd name="T97" fmla="*/ 112 h 112"/>
                <a:gd name="T98" fmla="*/ 383 w 478"/>
                <a:gd name="T99" fmla="*/ 109 h 112"/>
                <a:gd name="T100" fmla="*/ 416 w 478"/>
                <a:gd name="T101" fmla="*/ 104 h 112"/>
                <a:gd name="T102" fmla="*/ 444 w 478"/>
                <a:gd name="T103" fmla="*/ 94 h 112"/>
                <a:gd name="T104" fmla="*/ 465 w 478"/>
                <a:gd name="T105" fmla="*/ 81 h 112"/>
                <a:gd name="T106" fmla="*/ 473 w 478"/>
                <a:gd name="T107" fmla="*/ 68 h 112"/>
                <a:gd name="T108" fmla="*/ 478 w 478"/>
                <a:gd name="T109" fmla="*/ 54 h 112"/>
                <a:gd name="T110" fmla="*/ 473 w 478"/>
                <a:gd name="T111" fmla="*/ 39 h 112"/>
                <a:gd name="T112" fmla="*/ 460 w 478"/>
                <a:gd name="T113" fmla="*/ 26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8" h="112">
                  <a:moveTo>
                    <a:pt x="460" y="26"/>
                  </a:moveTo>
                  <a:lnTo>
                    <a:pt x="432" y="16"/>
                  </a:lnTo>
                  <a:lnTo>
                    <a:pt x="406" y="10"/>
                  </a:lnTo>
                  <a:lnTo>
                    <a:pt x="382" y="5"/>
                  </a:lnTo>
                  <a:lnTo>
                    <a:pt x="359" y="1"/>
                  </a:lnTo>
                  <a:lnTo>
                    <a:pt x="333" y="0"/>
                  </a:lnTo>
                  <a:lnTo>
                    <a:pt x="307" y="0"/>
                  </a:lnTo>
                  <a:lnTo>
                    <a:pt x="279" y="0"/>
                  </a:lnTo>
                  <a:lnTo>
                    <a:pt x="246" y="1"/>
                  </a:lnTo>
                  <a:lnTo>
                    <a:pt x="227" y="5"/>
                  </a:lnTo>
                  <a:lnTo>
                    <a:pt x="207" y="8"/>
                  </a:lnTo>
                  <a:lnTo>
                    <a:pt x="186" y="10"/>
                  </a:lnTo>
                  <a:lnTo>
                    <a:pt x="166" y="13"/>
                  </a:lnTo>
                  <a:lnTo>
                    <a:pt x="145" y="16"/>
                  </a:lnTo>
                  <a:lnTo>
                    <a:pt x="124" y="18"/>
                  </a:lnTo>
                  <a:lnTo>
                    <a:pt x="104" y="21"/>
                  </a:lnTo>
                  <a:lnTo>
                    <a:pt x="85" y="24"/>
                  </a:lnTo>
                  <a:lnTo>
                    <a:pt x="75" y="24"/>
                  </a:lnTo>
                  <a:lnTo>
                    <a:pt x="63" y="24"/>
                  </a:lnTo>
                  <a:lnTo>
                    <a:pt x="54" y="24"/>
                  </a:lnTo>
                  <a:lnTo>
                    <a:pt x="42" y="24"/>
                  </a:lnTo>
                  <a:lnTo>
                    <a:pt x="31" y="24"/>
                  </a:lnTo>
                  <a:lnTo>
                    <a:pt x="21" y="24"/>
                  </a:lnTo>
                  <a:lnTo>
                    <a:pt x="9" y="23"/>
                  </a:lnTo>
                  <a:lnTo>
                    <a:pt x="0" y="23"/>
                  </a:lnTo>
                  <a:lnTo>
                    <a:pt x="1" y="41"/>
                  </a:lnTo>
                  <a:lnTo>
                    <a:pt x="1" y="59"/>
                  </a:lnTo>
                  <a:lnTo>
                    <a:pt x="1" y="75"/>
                  </a:lnTo>
                  <a:lnTo>
                    <a:pt x="3" y="93"/>
                  </a:lnTo>
                  <a:lnTo>
                    <a:pt x="14" y="93"/>
                  </a:lnTo>
                  <a:lnTo>
                    <a:pt x="26" y="93"/>
                  </a:lnTo>
                  <a:lnTo>
                    <a:pt x="36" y="93"/>
                  </a:lnTo>
                  <a:lnTo>
                    <a:pt x="47" y="93"/>
                  </a:lnTo>
                  <a:lnTo>
                    <a:pt x="58" y="93"/>
                  </a:lnTo>
                  <a:lnTo>
                    <a:pt x="70" y="93"/>
                  </a:lnTo>
                  <a:lnTo>
                    <a:pt x="80" y="93"/>
                  </a:lnTo>
                  <a:lnTo>
                    <a:pt x="91" y="93"/>
                  </a:lnTo>
                  <a:lnTo>
                    <a:pt x="107" y="94"/>
                  </a:lnTo>
                  <a:lnTo>
                    <a:pt x="124" y="96"/>
                  </a:lnTo>
                  <a:lnTo>
                    <a:pt x="138" y="98"/>
                  </a:lnTo>
                  <a:lnTo>
                    <a:pt x="155" y="99"/>
                  </a:lnTo>
                  <a:lnTo>
                    <a:pt x="171" y="101"/>
                  </a:lnTo>
                  <a:lnTo>
                    <a:pt x="187" y="103"/>
                  </a:lnTo>
                  <a:lnTo>
                    <a:pt x="202" y="104"/>
                  </a:lnTo>
                  <a:lnTo>
                    <a:pt x="218" y="106"/>
                  </a:lnTo>
                  <a:lnTo>
                    <a:pt x="245" y="109"/>
                  </a:lnTo>
                  <a:lnTo>
                    <a:pt x="277" y="112"/>
                  </a:lnTo>
                  <a:lnTo>
                    <a:pt x="312" y="112"/>
                  </a:lnTo>
                  <a:lnTo>
                    <a:pt x="348" y="112"/>
                  </a:lnTo>
                  <a:lnTo>
                    <a:pt x="383" y="109"/>
                  </a:lnTo>
                  <a:lnTo>
                    <a:pt x="416" y="104"/>
                  </a:lnTo>
                  <a:lnTo>
                    <a:pt x="444" y="94"/>
                  </a:lnTo>
                  <a:lnTo>
                    <a:pt x="465" y="81"/>
                  </a:lnTo>
                  <a:lnTo>
                    <a:pt x="473" y="68"/>
                  </a:lnTo>
                  <a:lnTo>
                    <a:pt x="478" y="54"/>
                  </a:lnTo>
                  <a:lnTo>
                    <a:pt x="473" y="39"/>
                  </a:lnTo>
                  <a:lnTo>
                    <a:pt x="460" y="26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9" name="Freeform 54"/>
            <p:cNvSpPr>
              <a:spLocks/>
            </p:cNvSpPr>
            <p:nvPr/>
          </p:nvSpPr>
          <p:spPr bwMode="auto">
            <a:xfrm>
              <a:off x="3179763" y="2701925"/>
              <a:ext cx="376238" cy="84138"/>
            </a:xfrm>
            <a:custGeom>
              <a:avLst/>
              <a:gdLst>
                <a:gd name="T0" fmla="*/ 459 w 473"/>
                <a:gd name="T1" fmla="*/ 24 h 104"/>
                <a:gd name="T2" fmla="*/ 431 w 473"/>
                <a:gd name="T3" fmla="*/ 14 h 104"/>
                <a:gd name="T4" fmla="*/ 405 w 473"/>
                <a:gd name="T5" fmla="*/ 8 h 104"/>
                <a:gd name="T6" fmla="*/ 380 w 473"/>
                <a:gd name="T7" fmla="*/ 5 h 104"/>
                <a:gd name="T8" fmla="*/ 357 w 473"/>
                <a:gd name="T9" fmla="*/ 1 h 104"/>
                <a:gd name="T10" fmla="*/ 333 w 473"/>
                <a:gd name="T11" fmla="*/ 0 h 104"/>
                <a:gd name="T12" fmla="*/ 307 w 473"/>
                <a:gd name="T13" fmla="*/ 0 h 104"/>
                <a:gd name="T14" fmla="*/ 279 w 473"/>
                <a:gd name="T15" fmla="*/ 0 h 104"/>
                <a:gd name="T16" fmla="*/ 246 w 473"/>
                <a:gd name="T17" fmla="*/ 1 h 104"/>
                <a:gd name="T18" fmla="*/ 227 w 473"/>
                <a:gd name="T19" fmla="*/ 5 h 104"/>
                <a:gd name="T20" fmla="*/ 207 w 473"/>
                <a:gd name="T21" fmla="*/ 8 h 104"/>
                <a:gd name="T22" fmla="*/ 186 w 473"/>
                <a:gd name="T23" fmla="*/ 9 h 104"/>
                <a:gd name="T24" fmla="*/ 166 w 473"/>
                <a:gd name="T25" fmla="*/ 13 h 104"/>
                <a:gd name="T26" fmla="*/ 145 w 473"/>
                <a:gd name="T27" fmla="*/ 14 h 104"/>
                <a:gd name="T28" fmla="*/ 124 w 473"/>
                <a:gd name="T29" fmla="*/ 18 h 104"/>
                <a:gd name="T30" fmla="*/ 104 w 473"/>
                <a:gd name="T31" fmla="*/ 19 h 104"/>
                <a:gd name="T32" fmla="*/ 85 w 473"/>
                <a:gd name="T33" fmla="*/ 23 h 104"/>
                <a:gd name="T34" fmla="*/ 75 w 473"/>
                <a:gd name="T35" fmla="*/ 23 h 104"/>
                <a:gd name="T36" fmla="*/ 63 w 473"/>
                <a:gd name="T37" fmla="*/ 23 h 104"/>
                <a:gd name="T38" fmla="*/ 54 w 473"/>
                <a:gd name="T39" fmla="*/ 23 h 104"/>
                <a:gd name="T40" fmla="*/ 42 w 473"/>
                <a:gd name="T41" fmla="*/ 23 h 104"/>
                <a:gd name="T42" fmla="*/ 31 w 473"/>
                <a:gd name="T43" fmla="*/ 23 h 104"/>
                <a:gd name="T44" fmla="*/ 21 w 473"/>
                <a:gd name="T45" fmla="*/ 23 h 104"/>
                <a:gd name="T46" fmla="*/ 9 w 473"/>
                <a:gd name="T47" fmla="*/ 23 h 104"/>
                <a:gd name="T48" fmla="*/ 0 w 473"/>
                <a:gd name="T49" fmla="*/ 23 h 104"/>
                <a:gd name="T50" fmla="*/ 1 w 473"/>
                <a:gd name="T51" fmla="*/ 39 h 104"/>
                <a:gd name="T52" fmla="*/ 1 w 473"/>
                <a:gd name="T53" fmla="*/ 54 h 104"/>
                <a:gd name="T54" fmla="*/ 1 w 473"/>
                <a:gd name="T55" fmla="*/ 68 h 104"/>
                <a:gd name="T56" fmla="*/ 3 w 473"/>
                <a:gd name="T57" fmla="*/ 85 h 104"/>
                <a:gd name="T58" fmla="*/ 14 w 473"/>
                <a:gd name="T59" fmla="*/ 85 h 104"/>
                <a:gd name="T60" fmla="*/ 26 w 473"/>
                <a:gd name="T61" fmla="*/ 85 h 104"/>
                <a:gd name="T62" fmla="*/ 36 w 473"/>
                <a:gd name="T63" fmla="*/ 85 h 104"/>
                <a:gd name="T64" fmla="*/ 47 w 473"/>
                <a:gd name="T65" fmla="*/ 85 h 104"/>
                <a:gd name="T66" fmla="*/ 58 w 473"/>
                <a:gd name="T67" fmla="*/ 85 h 104"/>
                <a:gd name="T68" fmla="*/ 70 w 473"/>
                <a:gd name="T69" fmla="*/ 85 h 104"/>
                <a:gd name="T70" fmla="*/ 80 w 473"/>
                <a:gd name="T71" fmla="*/ 85 h 104"/>
                <a:gd name="T72" fmla="*/ 91 w 473"/>
                <a:gd name="T73" fmla="*/ 85 h 104"/>
                <a:gd name="T74" fmla="*/ 107 w 473"/>
                <a:gd name="T75" fmla="*/ 86 h 104"/>
                <a:gd name="T76" fmla="*/ 124 w 473"/>
                <a:gd name="T77" fmla="*/ 88 h 104"/>
                <a:gd name="T78" fmla="*/ 138 w 473"/>
                <a:gd name="T79" fmla="*/ 89 h 104"/>
                <a:gd name="T80" fmla="*/ 155 w 473"/>
                <a:gd name="T81" fmla="*/ 91 h 104"/>
                <a:gd name="T82" fmla="*/ 171 w 473"/>
                <a:gd name="T83" fmla="*/ 93 h 104"/>
                <a:gd name="T84" fmla="*/ 187 w 473"/>
                <a:gd name="T85" fmla="*/ 94 h 104"/>
                <a:gd name="T86" fmla="*/ 202 w 473"/>
                <a:gd name="T87" fmla="*/ 96 h 104"/>
                <a:gd name="T88" fmla="*/ 218 w 473"/>
                <a:gd name="T89" fmla="*/ 98 h 104"/>
                <a:gd name="T90" fmla="*/ 245 w 473"/>
                <a:gd name="T91" fmla="*/ 101 h 104"/>
                <a:gd name="T92" fmla="*/ 277 w 473"/>
                <a:gd name="T93" fmla="*/ 103 h 104"/>
                <a:gd name="T94" fmla="*/ 312 w 473"/>
                <a:gd name="T95" fmla="*/ 104 h 104"/>
                <a:gd name="T96" fmla="*/ 348 w 473"/>
                <a:gd name="T97" fmla="*/ 103 h 104"/>
                <a:gd name="T98" fmla="*/ 382 w 473"/>
                <a:gd name="T99" fmla="*/ 101 h 104"/>
                <a:gd name="T100" fmla="*/ 414 w 473"/>
                <a:gd name="T101" fmla="*/ 96 h 104"/>
                <a:gd name="T102" fmla="*/ 442 w 473"/>
                <a:gd name="T103" fmla="*/ 86 h 104"/>
                <a:gd name="T104" fmla="*/ 463 w 473"/>
                <a:gd name="T105" fmla="*/ 75 h 104"/>
                <a:gd name="T106" fmla="*/ 472 w 473"/>
                <a:gd name="T107" fmla="*/ 62 h 104"/>
                <a:gd name="T108" fmla="*/ 473 w 473"/>
                <a:gd name="T109" fmla="*/ 49 h 104"/>
                <a:gd name="T110" fmla="*/ 470 w 473"/>
                <a:gd name="T111" fmla="*/ 36 h 104"/>
                <a:gd name="T112" fmla="*/ 459 w 473"/>
                <a:gd name="T113" fmla="*/ 24 h 1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3" h="104">
                  <a:moveTo>
                    <a:pt x="459" y="24"/>
                  </a:moveTo>
                  <a:lnTo>
                    <a:pt x="431" y="14"/>
                  </a:lnTo>
                  <a:lnTo>
                    <a:pt x="405" y="8"/>
                  </a:lnTo>
                  <a:lnTo>
                    <a:pt x="380" y="5"/>
                  </a:lnTo>
                  <a:lnTo>
                    <a:pt x="357" y="1"/>
                  </a:lnTo>
                  <a:lnTo>
                    <a:pt x="333" y="0"/>
                  </a:lnTo>
                  <a:lnTo>
                    <a:pt x="307" y="0"/>
                  </a:lnTo>
                  <a:lnTo>
                    <a:pt x="279" y="0"/>
                  </a:lnTo>
                  <a:lnTo>
                    <a:pt x="246" y="1"/>
                  </a:lnTo>
                  <a:lnTo>
                    <a:pt x="227" y="5"/>
                  </a:lnTo>
                  <a:lnTo>
                    <a:pt x="207" y="8"/>
                  </a:lnTo>
                  <a:lnTo>
                    <a:pt x="186" y="9"/>
                  </a:lnTo>
                  <a:lnTo>
                    <a:pt x="166" y="13"/>
                  </a:lnTo>
                  <a:lnTo>
                    <a:pt x="145" y="14"/>
                  </a:lnTo>
                  <a:lnTo>
                    <a:pt x="124" y="18"/>
                  </a:lnTo>
                  <a:lnTo>
                    <a:pt x="104" y="19"/>
                  </a:lnTo>
                  <a:lnTo>
                    <a:pt x="85" y="23"/>
                  </a:lnTo>
                  <a:lnTo>
                    <a:pt x="75" y="23"/>
                  </a:lnTo>
                  <a:lnTo>
                    <a:pt x="63" y="23"/>
                  </a:lnTo>
                  <a:lnTo>
                    <a:pt x="54" y="23"/>
                  </a:lnTo>
                  <a:lnTo>
                    <a:pt x="42" y="23"/>
                  </a:lnTo>
                  <a:lnTo>
                    <a:pt x="31" y="23"/>
                  </a:lnTo>
                  <a:lnTo>
                    <a:pt x="21" y="23"/>
                  </a:lnTo>
                  <a:lnTo>
                    <a:pt x="9" y="23"/>
                  </a:lnTo>
                  <a:lnTo>
                    <a:pt x="0" y="23"/>
                  </a:lnTo>
                  <a:lnTo>
                    <a:pt x="1" y="39"/>
                  </a:lnTo>
                  <a:lnTo>
                    <a:pt x="1" y="54"/>
                  </a:lnTo>
                  <a:lnTo>
                    <a:pt x="1" y="68"/>
                  </a:lnTo>
                  <a:lnTo>
                    <a:pt x="3" y="85"/>
                  </a:lnTo>
                  <a:lnTo>
                    <a:pt x="14" y="85"/>
                  </a:lnTo>
                  <a:lnTo>
                    <a:pt x="26" y="85"/>
                  </a:lnTo>
                  <a:lnTo>
                    <a:pt x="36" y="85"/>
                  </a:lnTo>
                  <a:lnTo>
                    <a:pt x="47" y="85"/>
                  </a:lnTo>
                  <a:lnTo>
                    <a:pt x="58" y="85"/>
                  </a:lnTo>
                  <a:lnTo>
                    <a:pt x="70" y="85"/>
                  </a:lnTo>
                  <a:lnTo>
                    <a:pt x="80" y="85"/>
                  </a:lnTo>
                  <a:lnTo>
                    <a:pt x="91" y="85"/>
                  </a:lnTo>
                  <a:lnTo>
                    <a:pt x="107" y="86"/>
                  </a:lnTo>
                  <a:lnTo>
                    <a:pt x="124" y="88"/>
                  </a:lnTo>
                  <a:lnTo>
                    <a:pt x="138" y="89"/>
                  </a:lnTo>
                  <a:lnTo>
                    <a:pt x="155" y="91"/>
                  </a:lnTo>
                  <a:lnTo>
                    <a:pt x="171" y="93"/>
                  </a:lnTo>
                  <a:lnTo>
                    <a:pt x="187" y="94"/>
                  </a:lnTo>
                  <a:lnTo>
                    <a:pt x="202" y="96"/>
                  </a:lnTo>
                  <a:lnTo>
                    <a:pt x="218" y="98"/>
                  </a:lnTo>
                  <a:lnTo>
                    <a:pt x="245" y="101"/>
                  </a:lnTo>
                  <a:lnTo>
                    <a:pt x="277" y="103"/>
                  </a:lnTo>
                  <a:lnTo>
                    <a:pt x="312" y="104"/>
                  </a:lnTo>
                  <a:lnTo>
                    <a:pt x="348" y="103"/>
                  </a:lnTo>
                  <a:lnTo>
                    <a:pt x="382" y="101"/>
                  </a:lnTo>
                  <a:lnTo>
                    <a:pt x="414" y="96"/>
                  </a:lnTo>
                  <a:lnTo>
                    <a:pt x="442" y="86"/>
                  </a:lnTo>
                  <a:lnTo>
                    <a:pt x="463" y="75"/>
                  </a:lnTo>
                  <a:lnTo>
                    <a:pt x="472" y="62"/>
                  </a:lnTo>
                  <a:lnTo>
                    <a:pt x="473" y="49"/>
                  </a:lnTo>
                  <a:lnTo>
                    <a:pt x="470" y="36"/>
                  </a:lnTo>
                  <a:lnTo>
                    <a:pt x="459" y="24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0" name="Freeform 55"/>
            <p:cNvSpPr>
              <a:spLocks/>
            </p:cNvSpPr>
            <p:nvPr/>
          </p:nvSpPr>
          <p:spPr bwMode="auto">
            <a:xfrm>
              <a:off x="3179763" y="2708275"/>
              <a:ext cx="374650" cy="73025"/>
            </a:xfrm>
            <a:custGeom>
              <a:avLst/>
              <a:gdLst>
                <a:gd name="T0" fmla="*/ 457 w 472"/>
                <a:gd name="T1" fmla="*/ 21 h 93"/>
                <a:gd name="T2" fmla="*/ 429 w 472"/>
                <a:gd name="T3" fmla="*/ 13 h 93"/>
                <a:gd name="T4" fmla="*/ 403 w 472"/>
                <a:gd name="T5" fmla="*/ 7 h 93"/>
                <a:gd name="T6" fmla="*/ 379 w 472"/>
                <a:gd name="T7" fmla="*/ 3 h 93"/>
                <a:gd name="T8" fmla="*/ 356 w 472"/>
                <a:gd name="T9" fmla="*/ 0 h 93"/>
                <a:gd name="T10" fmla="*/ 333 w 472"/>
                <a:gd name="T11" fmla="*/ 0 h 93"/>
                <a:gd name="T12" fmla="*/ 307 w 472"/>
                <a:gd name="T13" fmla="*/ 0 h 93"/>
                <a:gd name="T14" fmla="*/ 279 w 472"/>
                <a:gd name="T15" fmla="*/ 0 h 93"/>
                <a:gd name="T16" fmla="*/ 246 w 472"/>
                <a:gd name="T17" fmla="*/ 2 h 93"/>
                <a:gd name="T18" fmla="*/ 227 w 472"/>
                <a:gd name="T19" fmla="*/ 3 h 93"/>
                <a:gd name="T20" fmla="*/ 207 w 472"/>
                <a:gd name="T21" fmla="*/ 7 h 93"/>
                <a:gd name="T22" fmla="*/ 186 w 472"/>
                <a:gd name="T23" fmla="*/ 8 h 93"/>
                <a:gd name="T24" fmla="*/ 166 w 472"/>
                <a:gd name="T25" fmla="*/ 10 h 93"/>
                <a:gd name="T26" fmla="*/ 145 w 472"/>
                <a:gd name="T27" fmla="*/ 13 h 93"/>
                <a:gd name="T28" fmla="*/ 124 w 472"/>
                <a:gd name="T29" fmla="*/ 15 h 93"/>
                <a:gd name="T30" fmla="*/ 104 w 472"/>
                <a:gd name="T31" fmla="*/ 18 h 93"/>
                <a:gd name="T32" fmla="*/ 85 w 472"/>
                <a:gd name="T33" fmla="*/ 20 h 93"/>
                <a:gd name="T34" fmla="*/ 75 w 472"/>
                <a:gd name="T35" fmla="*/ 20 h 93"/>
                <a:gd name="T36" fmla="*/ 63 w 472"/>
                <a:gd name="T37" fmla="*/ 20 h 93"/>
                <a:gd name="T38" fmla="*/ 54 w 472"/>
                <a:gd name="T39" fmla="*/ 20 h 93"/>
                <a:gd name="T40" fmla="*/ 42 w 472"/>
                <a:gd name="T41" fmla="*/ 20 h 93"/>
                <a:gd name="T42" fmla="*/ 31 w 472"/>
                <a:gd name="T43" fmla="*/ 20 h 93"/>
                <a:gd name="T44" fmla="*/ 21 w 472"/>
                <a:gd name="T45" fmla="*/ 20 h 93"/>
                <a:gd name="T46" fmla="*/ 9 w 472"/>
                <a:gd name="T47" fmla="*/ 20 h 93"/>
                <a:gd name="T48" fmla="*/ 0 w 472"/>
                <a:gd name="T49" fmla="*/ 20 h 93"/>
                <a:gd name="T50" fmla="*/ 1 w 472"/>
                <a:gd name="T51" fmla="*/ 33 h 93"/>
                <a:gd name="T52" fmla="*/ 1 w 472"/>
                <a:gd name="T53" fmla="*/ 48 h 93"/>
                <a:gd name="T54" fmla="*/ 1 w 472"/>
                <a:gd name="T55" fmla="*/ 62 h 93"/>
                <a:gd name="T56" fmla="*/ 3 w 472"/>
                <a:gd name="T57" fmla="*/ 75 h 93"/>
                <a:gd name="T58" fmla="*/ 14 w 472"/>
                <a:gd name="T59" fmla="*/ 75 h 93"/>
                <a:gd name="T60" fmla="*/ 26 w 472"/>
                <a:gd name="T61" fmla="*/ 75 h 93"/>
                <a:gd name="T62" fmla="*/ 36 w 472"/>
                <a:gd name="T63" fmla="*/ 75 h 93"/>
                <a:gd name="T64" fmla="*/ 47 w 472"/>
                <a:gd name="T65" fmla="*/ 75 h 93"/>
                <a:gd name="T66" fmla="*/ 58 w 472"/>
                <a:gd name="T67" fmla="*/ 75 h 93"/>
                <a:gd name="T68" fmla="*/ 70 w 472"/>
                <a:gd name="T69" fmla="*/ 75 h 93"/>
                <a:gd name="T70" fmla="*/ 80 w 472"/>
                <a:gd name="T71" fmla="*/ 77 h 93"/>
                <a:gd name="T72" fmla="*/ 91 w 472"/>
                <a:gd name="T73" fmla="*/ 77 h 93"/>
                <a:gd name="T74" fmla="*/ 107 w 472"/>
                <a:gd name="T75" fmla="*/ 79 h 93"/>
                <a:gd name="T76" fmla="*/ 124 w 472"/>
                <a:gd name="T77" fmla="*/ 79 h 93"/>
                <a:gd name="T78" fmla="*/ 138 w 472"/>
                <a:gd name="T79" fmla="*/ 80 h 93"/>
                <a:gd name="T80" fmla="*/ 155 w 472"/>
                <a:gd name="T81" fmla="*/ 82 h 93"/>
                <a:gd name="T82" fmla="*/ 171 w 472"/>
                <a:gd name="T83" fmla="*/ 83 h 93"/>
                <a:gd name="T84" fmla="*/ 187 w 472"/>
                <a:gd name="T85" fmla="*/ 83 h 93"/>
                <a:gd name="T86" fmla="*/ 202 w 472"/>
                <a:gd name="T87" fmla="*/ 85 h 93"/>
                <a:gd name="T88" fmla="*/ 218 w 472"/>
                <a:gd name="T89" fmla="*/ 87 h 93"/>
                <a:gd name="T90" fmla="*/ 245 w 472"/>
                <a:gd name="T91" fmla="*/ 90 h 93"/>
                <a:gd name="T92" fmla="*/ 276 w 472"/>
                <a:gd name="T93" fmla="*/ 92 h 93"/>
                <a:gd name="T94" fmla="*/ 310 w 472"/>
                <a:gd name="T95" fmla="*/ 93 h 93"/>
                <a:gd name="T96" fmla="*/ 346 w 472"/>
                <a:gd name="T97" fmla="*/ 92 h 93"/>
                <a:gd name="T98" fmla="*/ 382 w 472"/>
                <a:gd name="T99" fmla="*/ 90 h 93"/>
                <a:gd name="T100" fmla="*/ 413 w 472"/>
                <a:gd name="T101" fmla="*/ 85 h 93"/>
                <a:gd name="T102" fmla="*/ 441 w 472"/>
                <a:gd name="T103" fmla="*/ 77 h 93"/>
                <a:gd name="T104" fmla="*/ 462 w 472"/>
                <a:gd name="T105" fmla="*/ 67 h 93"/>
                <a:gd name="T106" fmla="*/ 470 w 472"/>
                <a:gd name="T107" fmla="*/ 56 h 93"/>
                <a:gd name="T108" fmla="*/ 472 w 472"/>
                <a:gd name="T109" fmla="*/ 43 h 93"/>
                <a:gd name="T110" fmla="*/ 468 w 472"/>
                <a:gd name="T111" fmla="*/ 31 h 93"/>
                <a:gd name="T112" fmla="*/ 457 w 472"/>
                <a:gd name="T113" fmla="*/ 21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2" h="93">
                  <a:moveTo>
                    <a:pt x="457" y="21"/>
                  </a:moveTo>
                  <a:lnTo>
                    <a:pt x="429" y="13"/>
                  </a:lnTo>
                  <a:lnTo>
                    <a:pt x="403" y="7"/>
                  </a:lnTo>
                  <a:lnTo>
                    <a:pt x="379" y="3"/>
                  </a:lnTo>
                  <a:lnTo>
                    <a:pt x="356" y="0"/>
                  </a:lnTo>
                  <a:lnTo>
                    <a:pt x="333" y="0"/>
                  </a:lnTo>
                  <a:lnTo>
                    <a:pt x="307" y="0"/>
                  </a:lnTo>
                  <a:lnTo>
                    <a:pt x="279" y="0"/>
                  </a:lnTo>
                  <a:lnTo>
                    <a:pt x="246" y="2"/>
                  </a:lnTo>
                  <a:lnTo>
                    <a:pt x="227" y="3"/>
                  </a:lnTo>
                  <a:lnTo>
                    <a:pt x="207" y="7"/>
                  </a:lnTo>
                  <a:lnTo>
                    <a:pt x="186" y="8"/>
                  </a:lnTo>
                  <a:lnTo>
                    <a:pt x="166" y="10"/>
                  </a:lnTo>
                  <a:lnTo>
                    <a:pt x="145" y="13"/>
                  </a:lnTo>
                  <a:lnTo>
                    <a:pt x="124" y="15"/>
                  </a:lnTo>
                  <a:lnTo>
                    <a:pt x="104" y="18"/>
                  </a:lnTo>
                  <a:lnTo>
                    <a:pt x="85" y="20"/>
                  </a:lnTo>
                  <a:lnTo>
                    <a:pt x="75" y="20"/>
                  </a:lnTo>
                  <a:lnTo>
                    <a:pt x="63" y="20"/>
                  </a:lnTo>
                  <a:lnTo>
                    <a:pt x="54" y="20"/>
                  </a:lnTo>
                  <a:lnTo>
                    <a:pt x="42" y="20"/>
                  </a:lnTo>
                  <a:lnTo>
                    <a:pt x="31" y="20"/>
                  </a:lnTo>
                  <a:lnTo>
                    <a:pt x="21" y="20"/>
                  </a:lnTo>
                  <a:lnTo>
                    <a:pt x="9" y="20"/>
                  </a:lnTo>
                  <a:lnTo>
                    <a:pt x="0" y="20"/>
                  </a:lnTo>
                  <a:lnTo>
                    <a:pt x="1" y="33"/>
                  </a:lnTo>
                  <a:lnTo>
                    <a:pt x="1" y="48"/>
                  </a:lnTo>
                  <a:lnTo>
                    <a:pt x="1" y="62"/>
                  </a:lnTo>
                  <a:lnTo>
                    <a:pt x="3" y="75"/>
                  </a:lnTo>
                  <a:lnTo>
                    <a:pt x="14" y="75"/>
                  </a:lnTo>
                  <a:lnTo>
                    <a:pt x="26" y="75"/>
                  </a:lnTo>
                  <a:lnTo>
                    <a:pt x="36" y="75"/>
                  </a:lnTo>
                  <a:lnTo>
                    <a:pt x="47" y="75"/>
                  </a:lnTo>
                  <a:lnTo>
                    <a:pt x="58" y="75"/>
                  </a:lnTo>
                  <a:lnTo>
                    <a:pt x="70" y="75"/>
                  </a:lnTo>
                  <a:lnTo>
                    <a:pt x="80" y="77"/>
                  </a:lnTo>
                  <a:lnTo>
                    <a:pt x="91" y="77"/>
                  </a:lnTo>
                  <a:lnTo>
                    <a:pt x="107" y="79"/>
                  </a:lnTo>
                  <a:lnTo>
                    <a:pt x="124" y="79"/>
                  </a:lnTo>
                  <a:lnTo>
                    <a:pt x="138" y="80"/>
                  </a:lnTo>
                  <a:lnTo>
                    <a:pt x="155" y="82"/>
                  </a:lnTo>
                  <a:lnTo>
                    <a:pt x="171" y="83"/>
                  </a:lnTo>
                  <a:lnTo>
                    <a:pt x="187" y="83"/>
                  </a:lnTo>
                  <a:lnTo>
                    <a:pt x="202" y="85"/>
                  </a:lnTo>
                  <a:lnTo>
                    <a:pt x="218" y="87"/>
                  </a:lnTo>
                  <a:lnTo>
                    <a:pt x="245" y="90"/>
                  </a:lnTo>
                  <a:lnTo>
                    <a:pt x="276" y="92"/>
                  </a:lnTo>
                  <a:lnTo>
                    <a:pt x="310" y="93"/>
                  </a:lnTo>
                  <a:lnTo>
                    <a:pt x="346" y="92"/>
                  </a:lnTo>
                  <a:lnTo>
                    <a:pt x="382" y="90"/>
                  </a:lnTo>
                  <a:lnTo>
                    <a:pt x="413" y="85"/>
                  </a:lnTo>
                  <a:lnTo>
                    <a:pt x="441" y="77"/>
                  </a:lnTo>
                  <a:lnTo>
                    <a:pt x="462" y="67"/>
                  </a:lnTo>
                  <a:lnTo>
                    <a:pt x="470" y="56"/>
                  </a:lnTo>
                  <a:lnTo>
                    <a:pt x="472" y="43"/>
                  </a:lnTo>
                  <a:lnTo>
                    <a:pt x="468" y="31"/>
                  </a:lnTo>
                  <a:lnTo>
                    <a:pt x="457" y="21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1" name="Freeform 56"/>
            <p:cNvSpPr>
              <a:spLocks/>
            </p:cNvSpPr>
            <p:nvPr/>
          </p:nvSpPr>
          <p:spPr bwMode="auto">
            <a:xfrm>
              <a:off x="3179763" y="2713038"/>
              <a:ext cx="373063" cy="65088"/>
            </a:xfrm>
            <a:custGeom>
              <a:avLst/>
              <a:gdLst>
                <a:gd name="T0" fmla="*/ 455 w 470"/>
                <a:gd name="T1" fmla="*/ 16 h 81"/>
                <a:gd name="T2" fmla="*/ 428 w 470"/>
                <a:gd name="T3" fmla="*/ 10 h 81"/>
                <a:gd name="T4" fmla="*/ 401 w 470"/>
                <a:gd name="T5" fmla="*/ 5 h 81"/>
                <a:gd name="T6" fmla="*/ 379 w 470"/>
                <a:gd name="T7" fmla="*/ 1 h 81"/>
                <a:gd name="T8" fmla="*/ 356 w 470"/>
                <a:gd name="T9" fmla="*/ 0 h 81"/>
                <a:gd name="T10" fmla="*/ 331 w 470"/>
                <a:gd name="T11" fmla="*/ 0 h 81"/>
                <a:gd name="T12" fmla="*/ 307 w 470"/>
                <a:gd name="T13" fmla="*/ 0 h 81"/>
                <a:gd name="T14" fmla="*/ 279 w 470"/>
                <a:gd name="T15" fmla="*/ 0 h 81"/>
                <a:gd name="T16" fmla="*/ 246 w 470"/>
                <a:gd name="T17" fmla="*/ 1 h 81"/>
                <a:gd name="T18" fmla="*/ 227 w 470"/>
                <a:gd name="T19" fmla="*/ 3 h 81"/>
                <a:gd name="T20" fmla="*/ 207 w 470"/>
                <a:gd name="T21" fmla="*/ 5 h 81"/>
                <a:gd name="T22" fmla="*/ 186 w 470"/>
                <a:gd name="T23" fmla="*/ 6 h 81"/>
                <a:gd name="T24" fmla="*/ 166 w 470"/>
                <a:gd name="T25" fmla="*/ 8 h 81"/>
                <a:gd name="T26" fmla="*/ 145 w 470"/>
                <a:gd name="T27" fmla="*/ 11 h 81"/>
                <a:gd name="T28" fmla="*/ 124 w 470"/>
                <a:gd name="T29" fmla="*/ 13 h 81"/>
                <a:gd name="T30" fmla="*/ 104 w 470"/>
                <a:gd name="T31" fmla="*/ 14 h 81"/>
                <a:gd name="T32" fmla="*/ 85 w 470"/>
                <a:gd name="T33" fmla="*/ 16 h 81"/>
                <a:gd name="T34" fmla="*/ 75 w 470"/>
                <a:gd name="T35" fmla="*/ 16 h 81"/>
                <a:gd name="T36" fmla="*/ 63 w 470"/>
                <a:gd name="T37" fmla="*/ 16 h 81"/>
                <a:gd name="T38" fmla="*/ 54 w 470"/>
                <a:gd name="T39" fmla="*/ 16 h 81"/>
                <a:gd name="T40" fmla="*/ 42 w 470"/>
                <a:gd name="T41" fmla="*/ 16 h 81"/>
                <a:gd name="T42" fmla="*/ 31 w 470"/>
                <a:gd name="T43" fmla="*/ 16 h 81"/>
                <a:gd name="T44" fmla="*/ 21 w 470"/>
                <a:gd name="T45" fmla="*/ 16 h 81"/>
                <a:gd name="T46" fmla="*/ 9 w 470"/>
                <a:gd name="T47" fmla="*/ 16 h 81"/>
                <a:gd name="T48" fmla="*/ 0 w 470"/>
                <a:gd name="T49" fmla="*/ 16 h 81"/>
                <a:gd name="T50" fmla="*/ 1 w 470"/>
                <a:gd name="T51" fmla="*/ 29 h 81"/>
                <a:gd name="T52" fmla="*/ 1 w 470"/>
                <a:gd name="T53" fmla="*/ 41 h 81"/>
                <a:gd name="T54" fmla="*/ 1 w 470"/>
                <a:gd name="T55" fmla="*/ 54 h 81"/>
                <a:gd name="T56" fmla="*/ 3 w 470"/>
                <a:gd name="T57" fmla="*/ 67 h 81"/>
                <a:gd name="T58" fmla="*/ 14 w 470"/>
                <a:gd name="T59" fmla="*/ 67 h 81"/>
                <a:gd name="T60" fmla="*/ 26 w 470"/>
                <a:gd name="T61" fmla="*/ 67 h 81"/>
                <a:gd name="T62" fmla="*/ 36 w 470"/>
                <a:gd name="T63" fmla="*/ 67 h 81"/>
                <a:gd name="T64" fmla="*/ 47 w 470"/>
                <a:gd name="T65" fmla="*/ 67 h 81"/>
                <a:gd name="T66" fmla="*/ 58 w 470"/>
                <a:gd name="T67" fmla="*/ 67 h 81"/>
                <a:gd name="T68" fmla="*/ 70 w 470"/>
                <a:gd name="T69" fmla="*/ 67 h 81"/>
                <a:gd name="T70" fmla="*/ 80 w 470"/>
                <a:gd name="T71" fmla="*/ 67 h 81"/>
                <a:gd name="T72" fmla="*/ 91 w 470"/>
                <a:gd name="T73" fmla="*/ 67 h 81"/>
                <a:gd name="T74" fmla="*/ 107 w 470"/>
                <a:gd name="T75" fmla="*/ 68 h 81"/>
                <a:gd name="T76" fmla="*/ 124 w 470"/>
                <a:gd name="T77" fmla="*/ 68 h 81"/>
                <a:gd name="T78" fmla="*/ 138 w 470"/>
                <a:gd name="T79" fmla="*/ 70 h 81"/>
                <a:gd name="T80" fmla="*/ 155 w 470"/>
                <a:gd name="T81" fmla="*/ 72 h 81"/>
                <a:gd name="T82" fmla="*/ 171 w 470"/>
                <a:gd name="T83" fmla="*/ 73 h 81"/>
                <a:gd name="T84" fmla="*/ 187 w 470"/>
                <a:gd name="T85" fmla="*/ 73 h 81"/>
                <a:gd name="T86" fmla="*/ 202 w 470"/>
                <a:gd name="T87" fmla="*/ 75 h 81"/>
                <a:gd name="T88" fmla="*/ 218 w 470"/>
                <a:gd name="T89" fmla="*/ 76 h 81"/>
                <a:gd name="T90" fmla="*/ 245 w 470"/>
                <a:gd name="T91" fmla="*/ 78 h 81"/>
                <a:gd name="T92" fmla="*/ 276 w 470"/>
                <a:gd name="T93" fmla="*/ 80 h 81"/>
                <a:gd name="T94" fmla="*/ 310 w 470"/>
                <a:gd name="T95" fmla="*/ 81 h 81"/>
                <a:gd name="T96" fmla="*/ 346 w 470"/>
                <a:gd name="T97" fmla="*/ 81 h 81"/>
                <a:gd name="T98" fmla="*/ 380 w 470"/>
                <a:gd name="T99" fmla="*/ 78 h 81"/>
                <a:gd name="T100" fmla="*/ 411 w 470"/>
                <a:gd name="T101" fmla="*/ 73 h 81"/>
                <a:gd name="T102" fmla="*/ 439 w 470"/>
                <a:gd name="T103" fmla="*/ 67 h 81"/>
                <a:gd name="T104" fmla="*/ 460 w 470"/>
                <a:gd name="T105" fmla="*/ 57 h 81"/>
                <a:gd name="T106" fmla="*/ 468 w 470"/>
                <a:gd name="T107" fmla="*/ 47 h 81"/>
                <a:gd name="T108" fmla="*/ 470 w 470"/>
                <a:gd name="T109" fmla="*/ 37 h 81"/>
                <a:gd name="T110" fmla="*/ 467 w 470"/>
                <a:gd name="T111" fmla="*/ 26 h 81"/>
                <a:gd name="T112" fmla="*/ 455 w 470"/>
                <a:gd name="T113" fmla="*/ 16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0" h="81">
                  <a:moveTo>
                    <a:pt x="455" y="16"/>
                  </a:moveTo>
                  <a:lnTo>
                    <a:pt x="428" y="10"/>
                  </a:lnTo>
                  <a:lnTo>
                    <a:pt x="401" y="5"/>
                  </a:lnTo>
                  <a:lnTo>
                    <a:pt x="379" y="1"/>
                  </a:lnTo>
                  <a:lnTo>
                    <a:pt x="356" y="0"/>
                  </a:lnTo>
                  <a:lnTo>
                    <a:pt x="331" y="0"/>
                  </a:lnTo>
                  <a:lnTo>
                    <a:pt x="307" y="0"/>
                  </a:lnTo>
                  <a:lnTo>
                    <a:pt x="279" y="0"/>
                  </a:lnTo>
                  <a:lnTo>
                    <a:pt x="246" y="1"/>
                  </a:lnTo>
                  <a:lnTo>
                    <a:pt x="227" y="3"/>
                  </a:lnTo>
                  <a:lnTo>
                    <a:pt x="207" y="5"/>
                  </a:lnTo>
                  <a:lnTo>
                    <a:pt x="186" y="6"/>
                  </a:lnTo>
                  <a:lnTo>
                    <a:pt x="166" y="8"/>
                  </a:lnTo>
                  <a:lnTo>
                    <a:pt x="145" y="11"/>
                  </a:lnTo>
                  <a:lnTo>
                    <a:pt x="124" y="13"/>
                  </a:lnTo>
                  <a:lnTo>
                    <a:pt x="104" y="14"/>
                  </a:lnTo>
                  <a:lnTo>
                    <a:pt x="85" y="16"/>
                  </a:lnTo>
                  <a:lnTo>
                    <a:pt x="75" y="16"/>
                  </a:lnTo>
                  <a:lnTo>
                    <a:pt x="63" y="16"/>
                  </a:lnTo>
                  <a:lnTo>
                    <a:pt x="54" y="16"/>
                  </a:lnTo>
                  <a:lnTo>
                    <a:pt x="42" y="16"/>
                  </a:lnTo>
                  <a:lnTo>
                    <a:pt x="31" y="16"/>
                  </a:lnTo>
                  <a:lnTo>
                    <a:pt x="21" y="16"/>
                  </a:lnTo>
                  <a:lnTo>
                    <a:pt x="9" y="16"/>
                  </a:lnTo>
                  <a:lnTo>
                    <a:pt x="0" y="16"/>
                  </a:lnTo>
                  <a:lnTo>
                    <a:pt x="1" y="29"/>
                  </a:lnTo>
                  <a:lnTo>
                    <a:pt x="1" y="41"/>
                  </a:lnTo>
                  <a:lnTo>
                    <a:pt x="1" y="54"/>
                  </a:lnTo>
                  <a:lnTo>
                    <a:pt x="3" y="67"/>
                  </a:lnTo>
                  <a:lnTo>
                    <a:pt x="14" y="67"/>
                  </a:lnTo>
                  <a:lnTo>
                    <a:pt x="26" y="67"/>
                  </a:lnTo>
                  <a:lnTo>
                    <a:pt x="36" y="67"/>
                  </a:lnTo>
                  <a:lnTo>
                    <a:pt x="47" y="67"/>
                  </a:lnTo>
                  <a:lnTo>
                    <a:pt x="58" y="67"/>
                  </a:lnTo>
                  <a:lnTo>
                    <a:pt x="70" y="67"/>
                  </a:lnTo>
                  <a:lnTo>
                    <a:pt x="80" y="67"/>
                  </a:lnTo>
                  <a:lnTo>
                    <a:pt x="91" y="67"/>
                  </a:lnTo>
                  <a:lnTo>
                    <a:pt x="107" y="68"/>
                  </a:lnTo>
                  <a:lnTo>
                    <a:pt x="124" y="68"/>
                  </a:lnTo>
                  <a:lnTo>
                    <a:pt x="138" y="70"/>
                  </a:lnTo>
                  <a:lnTo>
                    <a:pt x="155" y="72"/>
                  </a:lnTo>
                  <a:lnTo>
                    <a:pt x="171" y="73"/>
                  </a:lnTo>
                  <a:lnTo>
                    <a:pt x="187" y="73"/>
                  </a:lnTo>
                  <a:lnTo>
                    <a:pt x="202" y="75"/>
                  </a:lnTo>
                  <a:lnTo>
                    <a:pt x="218" y="76"/>
                  </a:lnTo>
                  <a:lnTo>
                    <a:pt x="245" y="78"/>
                  </a:lnTo>
                  <a:lnTo>
                    <a:pt x="276" y="80"/>
                  </a:lnTo>
                  <a:lnTo>
                    <a:pt x="310" y="81"/>
                  </a:lnTo>
                  <a:lnTo>
                    <a:pt x="346" y="81"/>
                  </a:lnTo>
                  <a:lnTo>
                    <a:pt x="380" y="78"/>
                  </a:lnTo>
                  <a:lnTo>
                    <a:pt x="411" y="73"/>
                  </a:lnTo>
                  <a:lnTo>
                    <a:pt x="439" y="67"/>
                  </a:lnTo>
                  <a:lnTo>
                    <a:pt x="460" y="57"/>
                  </a:lnTo>
                  <a:lnTo>
                    <a:pt x="468" y="47"/>
                  </a:lnTo>
                  <a:lnTo>
                    <a:pt x="470" y="37"/>
                  </a:lnTo>
                  <a:lnTo>
                    <a:pt x="467" y="26"/>
                  </a:lnTo>
                  <a:lnTo>
                    <a:pt x="455" y="16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2" name="Freeform 57"/>
            <p:cNvSpPr>
              <a:spLocks/>
            </p:cNvSpPr>
            <p:nvPr/>
          </p:nvSpPr>
          <p:spPr bwMode="auto">
            <a:xfrm>
              <a:off x="3179763" y="2716213"/>
              <a:ext cx="371475" cy="57150"/>
            </a:xfrm>
            <a:custGeom>
              <a:avLst/>
              <a:gdLst>
                <a:gd name="T0" fmla="*/ 454 w 468"/>
                <a:gd name="T1" fmla="*/ 14 h 71"/>
                <a:gd name="T2" fmla="*/ 426 w 468"/>
                <a:gd name="T3" fmla="*/ 8 h 71"/>
                <a:gd name="T4" fmla="*/ 400 w 468"/>
                <a:gd name="T5" fmla="*/ 5 h 71"/>
                <a:gd name="T6" fmla="*/ 377 w 468"/>
                <a:gd name="T7" fmla="*/ 1 h 71"/>
                <a:gd name="T8" fmla="*/ 354 w 468"/>
                <a:gd name="T9" fmla="*/ 0 h 71"/>
                <a:gd name="T10" fmla="*/ 331 w 468"/>
                <a:gd name="T11" fmla="*/ 0 h 71"/>
                <a:gd name="T12" fmla="*/ 307 w 468"/>
                <a:gd name="T13" fmla="*/ 0 h 71"/>
                <a:gd name="T14" fmla="*/ 279 w 468"/>
                <a:gd name="T15" fmla="*/ 1 h 71"/>
                <a:gd name="T16" fmla="*/ 246 w 468"/>
                <a:gd name="T17" fmla="*/ 1 h 71"/>
                <a:gd name="T18" fmla="*/ 227 w 468"/>
                <a:gd name="T19" fmla="*/ 3 h 71"/>
                <a:gd name="T20" fmla="*/ 207 w 468"/>
                <a:gd name="T21" fmla="*/ 5 h 71"/>
                <a:gd name="T22" fmla="*/ 186 w 468"/>
                <a:gd name="T23" fmla="*/ 6 h 71"/>
                <a:gd name="T24" fmla="*/ 166 w 468"/>
                <a:gd name="T25" fmla="*/ 8 h 71"/>
                <a:gd name="T26" fmla="*/ 145 w 468"/>
                <a:gd name="T27" fmla="*/ 9 h 71"/>
                <a:gd name="T28" fmla="*/ 124 w 468"/>
                <a:gd name="T29" fmla="*/ 11 h 71"/>
                <a:gd name="T30" fmla="*/ 104 w 468"/>
                <a:gd name="T31" fmla="*/ 13 h 71"/>
                <a:gd name="T32" fmla="*/ 85 w 468"/>
                <a:gd name="T33" fmla="*/ 14 h 71"/>
                <a:gd name="T34" fmla="*/ 75 w 468"/>
                <a:gd name="T35" fmla="*/ 14 h 71"/>
                <a:gd name="T36" fmla="*/ 63 w 468"/>
                <a:gd name="T37" fmla="*/ 14 h 71"/>
                <a:gd name="T38" fmla="*/ 54 w 468"/>
                <a:gd name="T39" fmla="*/ 14 h 71"/>
                <a:gd name="T40" fmla="*/ 42 w 468"/>
                <a:gd name="T41" fmla="*/ 14 h 71"/>
                <a:gd name="T42" fmla="*/ 31 w 468"/>
                <a:gd name="T43" fmla="*/ 14 h 71"/>
                <a:gd name="T44" fmla="*/ 21 w 468"/>
                <a:gd name="T45" fmla="*/ 14 h 71"/>
                <a:gd name="T46" fmla="*/ 9 w 468"/>
                <a:gd name="T47" fmla="*/ 14 h 71"/>
                <a:gd name="T48" fmla="*/ 0 w 468"/>
                <a:gd name="T49" fmla="*/ 14 h 71"/>
                <a:gd name="T50" fmla="*/ 1 w 468"/>
                <a:gd name="T51" fmla="*/ 26 h 71"/>
                <a:gd name="T52" fmla="*/ 1 w 468"/>
                <a:gd name="T53" fmla="*/ 36 h 71"/>
                <a:gd name="T54" fmla="*/ 1 w 468"/>
                <a:gd name="T55" fmla="*/ 47 h 71"/>
                <a:gd name="T56" fmla="*/ 3 w 468"/>
                <a:gd name="T57" fmla="*/ 58 h 71"/>
                <a:gd name="T58" fmla="*/ 14 w 468"/>
                <a:gd name="T59" fmla="*/ 58 h 71"/>
                <a:gd name="T60" fmla="*/ 26 w 468"/>
                <a:gd name="T61" fmla="*/ 58 h 71"/>
                <a:gd name="T62" fmla="*/ 36 w 468"/>
                <a:gd name="T63" fmla="*/ 58 h 71"/>
                <a:gd name="T64" fmla="*/ 47 w 468"/>
                <a:gd name="T65" fmla="*/ 58 h 71"/>
                <a:gd name="T66" fmla="*/ 58 w 468"/>
                <a:gd name="T67" fmla="*/ 58 h 71"/>
                <a:gd name="T68" fmla="*/ 70 w 468"/>
                <a:gd name="T69" fmla="*/ 58 h 71"/>
                <a:gd name="T70" fmla="*/ 80 w 468"/>
                <a:gd name="T71" fmla="*/ 58 h 71"/>
                <a:gd name="T72" fmla="*/ 91 w 468"/>
                <a:gd name="T73" fmla="*/ 58 h 71"/>
                <a:gd name="T74" fmla="*/ 107 w 468"/>
                <a:gd name="T75" fmla="*/ 60 h 71"/>
                <a:gd name="T76" fmla="*/ 124 w 468"/>
                <a:gd name="T77" fmla="*/ 60 h 71"/>
                <a:gd name="T78" fmla="*/ 138 w 468"/>
                <a:gd name="T79" fmla="*/ 62 h 71"/>
                <a:gd name="T80" fmla="*/ 155 w 468"/>
                <a:gd name="T81" fmla="*/ 63 h 71"/>
                <a:gd name="T82" fmla="*/ 171 w 468"/>
                <a:gd name="T83" fmla="*/ 65 h 71"/>
                <a:gd name="T84" fmla="*/ 187 w 468"/>
                <a:gd name="T85" fmla="*/ 65 h 71"/>
                <a:gd name="T86" fmla="*/ 202 w 468"/>
                <a:gd name="T87" fmla="*/ 67 h 71"/>
                <a:gd name="T88" fmla="*/ 218 w 468"/>
                <a:gd name="T89" fmla="*/ 67 h 71"/>
                <a:gd name="T90" fmla="*/ 245 w 468"/>
                <a:gd name="T91" fmla="*/ 68 h 71"/>
                <a:gd name="T92" fmla="*/ 276 w 468"/>
                <a:gd name="T93" fmla="*/ 70 h 71"/>
                <a:gd name="T94" fmla="*/ 310 w 468"/>
                <a:gd name="T95" fmla="*/ 71 h 71"/>
                <a:gd name="T96" fmla="*/ 344 w 468"/>
                <a:gd name="T97" fmla="*/ 70 h 71"/>
                <a:gd name="T98" fmla="*/ 379 w 468"/>
                <a:gd name="T99" fmla="*/ 68 h 71"/>
                <a:gd name="T100" fmla="*/ 411 w 468"/>
                <a:gd name="T101" fmla="*/ 65 h 71"/>
                <a:gd name="T102" fmla="*/ 437 w 468"/>
                <a:gd name="T103" fmla="*/ 58 h 71"/>
                <a:gd name="T104" fmla="*/ 459 w 468"/>
                <a:gd name="T105" fmla="*/ 50 h 71"/>
                <a:gd name="T106" fmla="*/ 465 w 468"/>
                <a:gd name="T107" fmla="*/ 42 h 71"/>
                <a:gd name="T108" fmla="*/ 468 w 468"/>
                <a:gd name="T109" fmla="*/ 32 h 71"/>
                <a:gd name="T110" fmla="*/ 465 w 468"/>
                <a:gd name="T111" fmla="*/ 24 h 71"/>
                <a:gd name="T112" fmla="*/ 454 w 468"/>
                <a:gd name="T113" fmla="*/ 14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8" h="71">
                  <a:moveTo>
                    <a:pt x="454" y="14"/>
                  </a:moveTo>
                  <a:lnTo>
                    <a:pt x="426" y="8"/>
                  </a:lnTo>
                  <a:lnTo>
                    <a:pt x="400" y="5"/>
                  </a:lnTo>
                  <a:lnTo>
                    <a:pt x="377" y="1"/>
                  </a:lnTo>
                  <a:lnTo>
                    <a:pt x="354" y="0"/>
                  </a:lnTo>
                  <a:lnTo>
                    <a:pt x="331" y="0"/>
                  </a:lnTo>
                  <a:lnTo>
                    <a:pt x="307" y="0"/>
                  </a:lnTo>
                  <a:lnTo>
                    <a:pt x="279" y="1"/>
                  </a:lnTo>
                  <a:lnTo>
                    <a:pt x="246" y="1"/>
                  </a:lnTo>
                  <a:lnTo>
                    <a:pt x="227" y="3"/>
                  </a:lnTo>
                  <a:lnTo>
                    <a:pt x="207" y="5"/>
                  </a:lnTo>
                  <a:lnTo>
                    <a:pt x="186" y="6"/>
                  </a:lnTo>
                  <a:lnTo>
                    <a:pt x="166" y="8"/>
                  </a:lnTo>
                  <a:lnTo>
                    <a:pt x="145" y="9"/>
                  </a:lnTo>
                  <a:lnTo>
                    <a:pt x="124" y="11"/>
                  </a:lnTo>
                  <a:lnTo>
                    <a:pt x="104" y="13"/>
                  </a:lnTo>
                  <a:lnTo>
                    <a:pt x="85" y="14"/>
                  </a:lnTo>
                  <a:lnTo>
                    <a:pt x="75" y="14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2" y="14"/>
                  </a:lnTo>
                  <a:lnTo>
                    <a:pt x="31" y="14"/>
                  </a:lnTo>
                  <a:lnTo>
                    <a:pt x="21" y="14"/>
                  </a:lnTo>
                  <a:lnTo>
                    <a:pt x="9" y="14"/>
                  </a:lnTo>
                  <a:lnTo>
                    <a:pt x="0" y="14"/>
                  </a:lnTo>
                  <a:lnTo>
                    <a:pt x="1" y="26"/>
                  </a:lnTo>
                  <a:lnTo>
                    <a:pt x="1" y="36"/>
                  </a:lnTo>
                  <a:lnTo>
                    <a:pt x="1" y="47"/>
                  </a:lnTo>
                  <a:lnTo>
                    <a:pt x="3" y="58"/>
                  </a:lnTo>
                  <a:lnTo>
                    <a:pt x="14" y="58"/>
                  </a:lnTo>
                  <a:lnTo>
                    <a:pt x="26" y="58"/>
                  </a:lnTo>
                  <a:lnTo>
                    <a:pt x="36" y="58"/>
                  </a:lnTo>
                  <a:lnTo>
                    <a:pt x="47" y="58"/>
                  </a:lnTo>
                  <a:lnTo>
                    <a:pt x="58" y="58"/>
                  </a:lnTo>
                  <a:lnTo>
                    <a:pt x="70" y="58"/>
                  </a:lnTo>
                  <a:lnTo>
                    <a:pt x="80" y="58"/>
                  </a:lnTo>
                  <a:lnTo>
                    <a:pt x="91" y="58"/>
                  </a:lnTo>
                  <a:lnTo>
                    <a:pt x="107" y="60"/>
                  </a:lnTo>
                  <a:lnTo>
                    <a:pt x="124" y="60"/>
                  </a:lnTo>
                  <a:lnTo>
                    <a:pt x="138" y="62"/>
                  </a:lnTo>
                  <a:lnTo>
                    <a:pt x="155" y="63"/>
                  </a:lnTo>
                  <a:lnTo>
                    <a:pt x="171" y="65"/>
                  </a:lnTo>
                  <a:lnTo>
                    <a:pt x="187" y="65"/>
                  </a:lnTo>
                  <a:lnTo>
                    <a:pt x="202" y="67"/>
                  </a:lnTo>
                  <a:lnTo>
                    <a:pt x="218" y="67"/>
                  </a:lnTo>
                  <a:lnTo>
                    <a:pt x="245" y="68"/>
                  </a:lnTo>
                  <a:lnTo>
                    <a:pt x="276" y="70"/>
                  </a:lnTo>
                  <a:lnTo>
                    <a:pt x="310" y="71"/>
                  </a:lnTo>
                  <a:lnTo>
                    <a:pt x="344" y="70"/>
                  </a:lnTo>
                  <a:lnTo>
                    <a:pt x="379" y="68"/>
                  </a:lnTo>
                  <a:lnTo>
                    <a:pt x="411" y="65"/>
                  </a:lnTo>
                  <a:lnTo>
                    <a:pt x="437" y="58"/>
                  </a:lnTo>
                  <a:lnTo>
                    <a:pt x="459" y="50"/>
                  </a:lnTo>
                  <a:lnTo>
                    <a:pt x="465" y="42"/>
                  </a:lnTo>
                  <a:lnTo>
                    <a:pt x="468" y="32"/>
                  </a:lnTo>
                  <a:lnTo>
                    <a:pt x="465" y="24"/>
                  </a:lnTo>
                  <a:lnTo>
                    <a:pt x="454" y="14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3" name="Freeform 58"/>
            <p:cNvSpPr>
              <a:spLocks/>
            </p:cNvSpPr>
            <p:nvPr/>
          </p:nvSpPr>
          <p:spPr bwMode="auto">
            <a:xfrm>
              <a:off x="3179763" y="2720975"/>
              <a:ext cx="369888" cy="49213"/>
            </a:xfrm>
            <a:custGeom>
              <a:avLst/>
              <a:gdLst>
                <a:gd name="T0" fmla="*/ 452 w 465"/>
                <a:gd name="T1" fmla="*/ 11 h 62"/>
                <a:gd name="T2" fmla="*/ 424 w 465"/>
                <a:gd name="T3" fmla="*/ 6 h 62"/>
                <a:gd name="T4" fmla="*/ 400 w 465"/>
                <a:gd name="T5" fmla="*/ 3 h 62"/>
                <a:gd name="T6" fmla="*/ 375 w 465"/>
                <a:gd name="T7" fmla="*/ 1 h 62"/>
                <a:gd name="T8" fmla="*/ 354 w 465"/>
                <a:gd name="T9" fmla="*/ 0 h 62"/>
                <a:gd name="T10" fmla="*/ 331 w 465"/>
                <a:gd name="T11" fmla="*/ 0 h 62"/>
                <a:gd name="T12" fmla="*/ 305 w 465"/>
                <a:gd name="T13" fmla="*/ 1 h 62"/>
                <a:gd name="T14" fmla="*/ 277 w 465"/>
                <a:gd name="T15" fmla="*/ 1 h 62"/>
                <a:gd name="T16" fmla="*/ 246 w 465"/>
                <a:gd name="T17" fmla="*/ 3 h 62"/>
                <a:gd name="T18" fmla="*/ 227 w 465"/>
                <a:gd name="T19" fmla="*/ 4 h 62"/>
                <a:gd name="T20" fmla="*/ 207 w 465"/>
                <a:gd name="T21" fmla="*/ 6 h 62"/>
                <a:gd name="T22" fmla="*/ 186 w 465"/>
                <a:gd name="T23" fmla="*/ 6 h 62"/>
                <a:gd name="T24" fmla="*/ 166 w 465"/>
                <a:gd name="T25" fmla="*/ 8 h 62"/>
                <a:gd name="T26" fmla="*/ 145 w 465"/>
                <a:gd name="T27" fmla="*/ 9 h 62"/>
                <a:gd name="T28" fmla="*/ 124 w 465"/>
                <a:gd name="T29" fmla="*/ 11 h 62"/>
                <a:gd name="T30" fmla="*/ 104 w 465"/>
                <a:gd name="T31" fmla="*/ 13 h 62"/>
                <a:gd name="T32" fmla="*/ 85 w 465"/>
                <a:gd name="T33" fmla="*/ 14 h 62"/>
                <a:gd name="T34" fmla="*/ 75 w 465"/>
                <a:gd name="T35" fmla="*/ 14 h 62"/>
                <a:gd name="T36" fmla="*/ 63 w 465"/>
                <a:gd name="T37" fmla="*/ 14 h 62"/>
                <a:gd name="T38" fmla="*/ 54 w 465"/>
                <a:gd name="T39" fmla="*/ 14 h 62"/>
                <a:gd name="T40" fmla="*/ 42 w 465"/>
                <a:gd name="T41" fmla="*/ 14 h 62"/>
                <a:gd name="T42" fmla="*/ 31 w 465"/>
                <a:gd name="T43" fmla="*/ 14 h 62"/>
                <a:gd name="T44" fmla="*/ 21 w 465"/>
                <a:gd name="T45" fmla="*/ 14 h 62"/>
                <a:gd name="T46" fmla="*/ 9 w 465"/>
                <a:gd name="T47" fmla="*/ 14 h 62"/>
                <a:gd name="T48" fmla="*/ 0 w 465"/>
                <a:gd name="T49" fmla="*/ 14 h 62"/>
                <a:gd name="T50" fmla="*/ 1 w 465"/>
                <a:gd name="T51" fmla="*/ 22 h 62"/>
                <a:gd name="T52" fmla="*/ 1 w 465"/>
                <a:gd name="T53" fmla="*/ 32 h 62"/>
                <a:gd name="T54" fmla="*/ 1 w 465"/>
                <a:gd name="T55" fmla="*/ 42 h 62"/>
                <a:gd name="T56" fmla="*/ 3 w 465"/>
                <a:gd name="T57" fmla="*/ 50 h 62"/>
                <a:gd name="T58" fmla="*/ 14 w 465"/>
                <a:gd name="T59" fmla="*/ 50 h 62"/>
                <a:gd name="T60" fmla="*/ 26 w 465"/>
                <a:gd name="T61" fmla="*/ 50 h 62"/>
                <a:gd name="T62" fmla="*/ 36 w 465"/>
                <a:gd name="T63" fmla="*/ 50 h 62"/>
                <a:gd name="T64" fmla="*/ 47 w 465"/>
                <a:gd name="T65" fmla="*/ 50 h 62"/>
                <a:gd name="T66" fmla="*/ 58 w 465"/>
                <a:gd name="T67" fmla="*/ 50 h 62"/>
                <a:gd name="T68" fmla="*/ 70 w 465"/>
                <a:gd name="T69" fmla="*/ 50 h 62"/>
                <a:gd name="T70" fmla="*/ 80 w 465"/>
                <a:gd name="T71" fmla="*/ 50 h 62"/>
                <a:gd name="T72" fmla="*/ 91 w 465"/>
                <a:gd name="T73" fmla="*/ 50 h 62"/>
                <a:gd name="T74" fmla="*/ 107 w 465"/>
                <a:gd name="T75" fmla="*/ 52 h 62"/>
                <a:gd name="T76" fmla="*/ 124 w 465"/>
                <a:gd name="T77" fmla="*/ 52 h 62"/>
                <a:gd name="T78" fmla="*/ 138 w 465"/>
                <a:gd name="T79" fmla="*/ 53 h 62"/>
                <a:gd name="T80" fmla="*/ 155 w 465"/>
                <a:gd name="T81" fmla="*/ 53 h 62"/>
                <a:gd name="T82" fmla="*/ 171 w 465"/>
                <a:gd name="T83" fmla="*/ 55 h 62"/>
                <a:gd name="T84" fmla="*/ 187 w 465"/>
                <a:gd name="T85" fmla="*/ 57 h 62"/>
                <a:gd name="T86" fmla="*/ 202 w 465"/>
                <a:gd name="T87" fmla="*/ 57 h 62"/>
                <a:gd name="T88" fmla="*/ 218 w 465"/>
                <a:gd name="T89" fmla="*/ 58 h 62"/>
                <a:gd name="T90" fmla="*/ 245 w 465"/>
                <a:gd name="T91" fmla="*/ 60 h 62"/>
                <a:gd name="T92" fmla="*/ 276 w 465"/>
                <a:gd name="T93" fmla="*/ 62 h 62"/>
                <a:gd name="T94" fmla="*/ 310 w 465"/>
                <a:gd name="T95" fmla="*/ 62 h 62"/>
                <a:gd name="T96" fmla="*/ 344 w 465"/>
                <a:gd name="T97" fmla="*/ 62 h 62"/>
                <a:gd name="T98" fmla="*/ 379 w 465"/>
                <a:gd name="T99" fmla="*/ 60 h 62"/>
                <a:gd name="T100" fmla="*/ 410 w 465"/>
                <a:gd name="T101" fmla="*/ 57 h 62"/>
                <a:gd name="T102" fmla="*/ 436 w 465"/>
                <a:gd name="T103" fmla="*/ 52 h 62"/>
                <a:gd name="T104" fmla="*/ 457 w 465"/>
                <a:gd name="T105" fmla="*/ 44 h 62"/>
                <a:gd name="T106" fmla="*/ 463 w 465"/>
                <a:gd name="T107" fmla="*/ 35 h 62"/>
                <a:gd name="T108" fmla="*/ 465 w 465"/>
                <a:gd name="T109" fmla="*/ 27 h 62"/>
                <a:gd name="T110" fmla="*/ 462 w 465"/>
                <a:gd name="T111" fmla="*/ 19 h 62"/>
                <a:gd name="T112" fmla="*/ 452 w 465"/>
                <a:gd name="T113" fmla="*/ 11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5" h="62">
                  <a:moveTo>
                    <a:pt x="452" y="11"/>
                  </a:moveTo>
                  <a:lnTo>
                    <a:pt x="424" y="6"/>
                  </a:lnTo>
                  <a:lnTo>
                    <a:pt x="400" y="3"/>
                  </a:lnTo>
                  <a:lnTo>
                    <a:pt x="375" y="1"/>
                  </a:lnTo>
                  <a:lnTo>
                    <a:pt x="354" y="0"/>
                  </a:lnTo>
                  <a:lnTo>
                    <a:pt x="331" y="0"/>
                  </a:lnTo>
                  <a:lnTo>
                    <a:pt x="305" y="1"/>
                  </a:lnTo>
                  <a:lnTo>
                    <a:pt x="277" y="1"/>
                  </a:lnTo>
                  <a:lnTo>
                    <a:pt x="246" y="3"/>
                  </a:lnTo>
                  <a:lnTo>
                    <a:pt x="227" y="4"/>
                  </a:lnTo>
                  <a:lnTo>
                    <a:pt x="207" y="6"/>
                  </a:lnTo>
                  <a:lnTo>
                    <a:pt x="186" y="6"/>
                  </a:lnTo>
                  <a:lnTo>
                    <a:pt x="166" y="8"/>
                  </a:lnTo>
                  <a:lnTo>
                    <a:pt x="145" y="9"/>
                  </a:lnTo>
                  <a:lnTo>
                    <a:pt x="124" y="11"/>
                  </a:lnTo>
                  <a:lnTo>
                    <a:pt x="104" y="13"/>
                  </a:lnTo>
                  <a:lnTo>
                    <a:pt x="85" y="14"/>
                  </a:lnTo>
                  <a:lnTo>
                    <a:pt x="75" y="14"/>
                  </a:lnTo>
                  <a:lnTo>
                    <a:pt x="63" y="14"/>
                  </a:lnTo>
                  <a:lnTo>
                    <a:pt x="54" y="14"/>
                  </a:lnTo>
                  <a:lnTo>
                    <a:pt x="42" y="14"/>
                  </a:lnTo>
                  <a:lnTo>
                    <a:pt x="31" y="14"/>
                  </a:lnTo>
                  <a:lnTo>
                    <a:pt x="21" y="14"/>
                  </a:lnTo>
                  <a:lnTo>
                    <a:pt x="9" y="14"/>
                  </a:lnTo>
                  <a:lnTo>
                    <a:pt x="0" y="14"/>
                  </a:lnTo>
                  <a:lnTo>
                    <a:pt x="1" y="22"/>
                  </a:lnTo>
                  <a:lnTo>
                    <a:pt x="1" y="32"/>
                  </a:lnTo>
                  <a:lnTo>
                    <a:pt x="1" y="42"/>
                  </a:lnTo>
                  <a:lnTo>
                    <a:pt x="3" y="50"/>
                  </a:lnTo>
                  <a:lnTo>
                    <a:pt x="14" y="50"/>
                  </a:lnTo>
                  <a:lnTo>
                    <a:pt x="26" y="50"/>
                  </a:lnTo>
                  <a:lnTo>
                    <a:pt x="36" y="50"/>
                  </a:lnTo>
                  <a:lnTo>
                    <a:pt x="47" y="50"/>
                  </a:lnTo>
                  <a:lnTo>
                    <a:pt x="58" y="50"/>
                  </a:lnTo>
                  <a:lnTo>
                    <a:pt x="70" y="50"/>
                  </a:lnTo>
                  <a:lnTo>
                    <a:pt x="80" y="50"/>
                  </a:lnTo>
                  <a:lnTo>
                    <a:pt x="91" y="50"/>
                  </a:lnTo>
                  <a:lnTo>
                    <a:pt x="107" y="52"/>
                  </a:lnTo>
                  <a:lnTo>
                    <a:pt x="124" y="52"/>
                  </a:lnTo>
                  <a:lnTo>
                    <a:pt x="138" y="53"/>
                  </a:lnTo>
                  <a:lnTo>
                    <a:pt x="155" y="53"/>
                  </a:lnTo>
                  <a:lnTo>
                    <a:pt x="171" y="55"/>
                  </a:lnTo>
                  <a:lnTo>
                    <a:pt x="187" y="57"/>
                  </a:lnTo>
                  <a:lnTo>
                    <a:pt x="202" y="57"/>
                  </a:lnTo>
                  <a:lnTo>
                    <a:pt x="218" y="58"/>
                  </a:lnTo>
                  <a:lnTo>
                    <a:pt x="245" y="60"/>
                  </a:lnTo>
                  <a:lnTo>
                    <a:pt x="276" y="62"/>
                  </a:lnTo>
                  <a:lnTo>
                    <a:pt x="310" y="62"/>
                  </a:lnTo>
                  <a:lnTo>
                    <a:pt x="344" y="62"/>
                  </a:lnTo>
                  <a:lnTo>
                    <a:pt x="379" y="60"/>
                  </a:lnTo>
                  <a:lnTo>
                    <a:pt x="410" y="57"/>
                  </a:lnTo>
                  <a:lnTo>
                    <a:pt x="436" y="52"/>
                  </a:lnTo>
                  <a:lnTo>
                    <a:pt x="457" y="44"/>
                  </a:lnTo>
                  <a:lnTo>
                    <a:pt x="463" y="35"/>
                  </a:lnTo>
                  <a:lnTo>
                    <a:pt x="465" y="27"/>
                  </a:lnTo>
                  <a:lnTo>
                    <a:pt x="462" y="19"/>
                  </a:lnTo>
                  <a:lnTo>
                    <a:pt x="452" y="11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4" name="Freeform 59"/>
            <p:cNvSpPr>
              <a:spLocks/>
            </p:cNvSpPr>
            <p:nvPr/>
          </p:nvSpPr>
          <p:spPr bwMode="auto">
            <a:xfrm>
              <a:off x="3179763" y="2724150"/>
              <a:ext cx="368300" cy="41275"/>
            </a:xfrm>
            <a:custGeom>
              <a:avLst/>
              <a:gdLst>
                <a:gd name="T0" fmla="*/ 450 w 463"/>
                <a:gd name="T1" fmla="*/ 10 h 53"/>
                <a:gd name="T2" fmla="*/ 423 w 463"/>
                <a:gd name="T3" fmla="*/ 5 h 53"/>
                <a:gd name="T4" fmla="*/ 398 w 463"/>
                <a:gd name="T5" fmla="*/ 4 h 53"/>
                <a:gd name="T6" fmla="*/ 375 w 463"/>
                <a:gd name="T7" fmla="*/ 2 h 53"/>
                <a:gd name="T8" fmla="*/ 352 w 463"/>
                <a:gd name="T9" fmla="*/ 0 h 53"/>
                <a:gd name="T10" fmla="*/ 330 w 463"/>
                <a:gd name="T11" fmla="*/ 0 h 53"/>
                <a:gd name="T12" fmla="*/ 305 w 463"/>
                <a:gd name="T13" fmla="*/ 2 h 53"/>
                <a:gd name="T14" fmla="*/ 277 w 463"/>
                <a:gd name="T15" fmla="*/ 2 h 53"/>
                <a:gd name="T16" fmla="*/ 246 w 463"/>
                <a:gd name="T17" fmla="*/ 2 h 53"/>
                <a:gd name="T18" fmla="*/ 227 w 463"/>
                <a:gd name="T19" fmla="*/ 4 h 53"/>
                <a:gd name="T20" fmla="*/ 207 w 463"/>
                <a:gd name="T21" fmla="*/ 5 h 53"/>
                <a:gd name="T22" fmla="*/ 186 w 463"/>
                <a:gd name="T23" fmla="*/ 7 h 53"/>
                <a:gd name="T24" fmla="*/ 166 w 463"/>
                <a:gd name="T25" fmla="*/ 7 h 53"/>
                <a:gd name="T26" fmla="*/ 145 w 463"/>
                <a:gd name="T27" fmla="*/ 9 h 53"/>
                <a:gd name="T28" fmla="*/ 124 w 463"/>
                <a:gd name="T29" fmla="*/ 10 h 53"/>
                <a:gd name="T30" fmla="*/ 104 w 463"/>
                <a:gd name="T31" fmla="*/ 12 h 53"/>
                <a:gd name="T32" fmla="*/ 85 w 463"/>
                <a:gd name="T33" fmla="*/ 12 h 53"/>
                <a:gd name="T34" fmla="*/ 75 w 463"/>
                <a:gd name="T35" fmla="*/ 12 h 53"/>
                <a:gd name="T36" fmla="*/ 63 w 463"/>
                <a:gd name="T37" fmla="*/ 12 h 53"/>
                <a:gd name="T38" fmla="*/ 54 w 463"/>
                <a:gd name="T39" fmla="*/ 12 h 53"/>
                <a:gd name="T40" fmla="*/ 42 w 463"/>
                <a:gd name="T41" fmla="*/ 12 h 53"/>
                <a:gd name="T42" fmla="*/ 31 w 463"/>
                <a:gd name="T43" fmla="*/ 12 h 53"/>
                <a:gd name="T44" fmla="*/ 21 w 463"/>
                <a:gd name="T45" fmla="*/ 12 h 53"/>
                <a:gd name="T46" fmla="*/ 9 w 463"/>
                <a:gd name="T47" fmla="*/ 12 h 53"/>
                <a:gd name="T48" fmla="*/ 0 w 463"/>
                <a:gd name="T49" fmla="*/ 12 h 53"/>
                <a:gd name="T50" fmla="*/ 1 w 463"/>
                <a:gd name="T51" fmla="*/ 20 h 53"/>
                <a:gd name="T52" fmla="*/ 1 w 463"/>
                <a:gd name="T53" fmla="*/ 28 h 53"/>
                <a:gd name="T54" fmla="*/ 1 w 463"/>
                <a:gd name="T55" fmla="*/ 36 h 53"/>
                <a:gd name="T56" fmla="*/ 3 w 463"/>
                <a:gd name="T57" fmla="*/ 45 h 53"/>
                <a:gd name="T58" fmla="*/ 14 w 463"/>
                <a:gd name="T59" fmla="*/ 45 h 53"/>
                <a:gd name="T60" fmla="*/ 26 w 463"/>
                <a:gd name="T61" fmla="*/ 45 h 53"/>
                <a:gd name="T62" fmla="*/ 36 w 463"/>
                <a:gd name="T63" fmla="*/ 45 h 53"/>
                <a:gd name="T64" fmla="*/ 47 w 463"/>
                <a:gd name="T65" fmla="*/ 45 h 53"/>
                <a:gd name="T66" fmla="*/ 58 w 463"/>
                <a:gd name="T67" fmla="*/ 45 h 53"/>
                <a:gd name="T68" fmla="*/ 70 w 463"/>
                <a:gd name="T69" fmla="*/ 45 h 53"/>
                <a:gd name="T70" fmla="*/ 80 w 463"/>
                <a:gd name="T71" fmla="*/ 45 h 53"/>
                <a:gd name="T72" fmla="*/ 91 w 463"/>
                <a:gd name="T73" fmla="*/ 45 h 53"/>
                <a:gd name="T74" fmla="*/ 107 w 463"/>
                <a:gd name="T75" fmla="*/ 45 h 53"/>
                <a:gd name="T76" fmla="*/ 124 w 463"/>
                <a:gd name="T77" fmla="*/ 46 h 53"/>
                <a:gd name="T78" fmla="*/ 138 w 463"/>
                <a:gd name="T79" fmla="*/ 46 h 53"/>
                <a:gd name="T80" fmla="*/ 155 w 463"/>
                <a:gd name="T81" fmla="*/ 46 h 53"/>
                <a:gd name="T82" fmla="*/ 171 w 463"/>
                <a:gd name="T83" fmla="*/ 48 h 53"/>
                <a:gd name="T84" fmla="*/ 187 w 463"/>
                <a:gd name="T85" fmla="*/ 48 h 53"/>
                <a:gd name="T86" fmla="*/ 202 w 463"/>
                <a:gd name="T87" fmla="*/ 49 h 53"/>
                <a:gd name="T88" fmla="*/ 218 w 463"/>
                <a:gd name="T89" fmla="*/ 49 h 53"/>
                <a:gd name="T90" fmla="*/ 245 w 463"/>
                <a:gd name="T91" fmla="*/ 51 h 53"/>
                <a:gd name="T92" fmla="*/ 276 w 463"/>
                <a:gd name="T93" fmla="*/ 53 h 53"/>
                <a:gd name="T94" fmla="*/ 308 w 463"/>
                <a:gd name="T95" fmla="*/ 53 h 53"/>
                <a:gd name="T96" fmla="*/ 343 w 463"/>
                <a:gd name="T97" fmla="*/ 53 h 53"/>
                <a:gd name="T98" fmla="*/ 377 w 463"/>
                <a:gd name="T99" fmla="*/ 51 h 53"/>
                <a:gd name="T100" fmla="*/ 408 w 463"/>
                <a:gd name="T101" fmla="*/ 48 h 53"/>
                <a:gd name="T102" fmla="*/ 434 w 463"/>
                <a:gd name="T103" fmla="*/ 45 h 53"/>
                <a:gd name="T104" fmla="*/ 455 w 463"/>
                <a:gd name="T105" fmla="*/ 38 h 53"/>
                <a:gd name="T106" fmla="*/ 462 w 463"/>
                <a:gd name="T107" fmla="*/ 31 h 53"/>
                <a:gd name="T108" fmla="*/ 463 w 463"/>
                <a:gd name="T109" fmla="*/ 23 h 53"/>
                <a:gd name="T110" fmla="*/ 460 w 463"/>
                <a:gd name="T111" fmla="*/ 17 h 53"/>
                <a:gd name="T112" fmla="*/ 450 w 463"/>
                <a:gd name="T113" fmla="*/ 10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3" h="53">
                  <a:moveTo>
                    <a:pt x="450" y="10"/>
                  </a:moveTo>
                  <a:lnTo>
                    <a:pt x="423" y="5"/>
                  </a:lnTo>
                  <a:lnTo>
                    <a:pt x="398" y="4"/>
                  </a:lnTo>
                  <a:lnTo>
                    <a:pt x="375" y="2"/>
                  </a:lnTo>
                  <a:lnTo>
                    <a:pt x="352" y="0"/>
                  </a:lnTo>
                  <a:lnTo>
                    <a:pt x="330" y="0"/>
                  </a:lnTo>
                  <a:lnTo>
                    <a:pt x="305" y="2"/>
                  </a:lnTo>
                  <a:lnTo>
                    <a:pt x="277" y="2"/>
                  </a:lnTo>
                  <a:lnTo>
                    <a:pt x="246" y="2"/>
                  </a:lnTo>
                  <a:lnTo>
                    <a:pt x="227" y="4"/>
                  </a:lnTo>
                  <a:lnTo>
                    <a:pt x="207" y="5"/>
                  </a:lnTo>
                  <a:lnTo>
                    <a:pt x="186" y="7"/>
                  </a:lnTo>
                  <a:lnTo>
                    <a:pt x="166" y="7"/>
                  </a:lnTo>
                  <a:lnTo>
                    <a:pt x="145" y="9"/>
                  </a:lnTo>
                  <a:lnTo>
                    <a:pt x="124" y="10"/>
                  </a:lnTo>
                  <a:lnTo>
                    <a:pt x="104" y="12"/>
                  </a:lnTo>
                  <a:lnTo>
                    <a:pt x="85" y="12"/>
                  </a:lnTo>
                  <a:lnTo>
                    <a:pt x="75" y="12"/>
                  </a:lnTo>
                  <a:lnTo>
                    <a:pt x="63" y="12"/>
                  </a:lnTo>
                  <a:lnTo>
                    <a:pt x="54" y="12"/>
                  </a:lnTo>
                  <a:lnTo>
                    <a:pt x="42" y="12"/>
                  </a:lnTo>
                  <a:lnTo>
                    <a:pt x="31" y="12"/>
                  </a:lnTo>
                  <a:lnTo>
                    <a:pt x="21" y="12"/>
                  </a:lnTo>
                  <a:lnTo>
                    <a:pt x="9" y="12"/>
                  </a:lnTo>
                  <a:lnTo>
                    <a:pt x="0" y="12"/>
                  </a:lnTo>
                  <a:lnTo>
                    <a:pt x="1" y="20"/>
                  </a:lnTo>
                  <a:lnTo>
                    <a:pt x="1" y="28"/>
                  </a:lnTo>
                  <a:lnTo>
                    <a:pt x="1" y="36"/>
                  </a:lnTo>
                  <a:lnTo>
                    <a:pt x="3" y="45"/>
                  </a:lnTo>
                  <a:lnTo>
                    <a:pt x="14" y="45"/>
                  </a:lnTo>
                  <a:lnTo>
                    <a:pt x="26" y="45"/>
                  </a:lnTo>
                  <a:lnTo>
                    <a:pt x="36" y="45"/>
                  </a:lnTo>
                  <a:lnTo>
                    <a:pt x="47" y="45"/>
                  </a:lnTo>
                  <a:lnTo>
                    <a:pt x="58" y="45"/>
                  </a:lnTo>
                  <a:lnTo>
                    <a:pt x="70" y="45"/>
                  </a:lnTo>
                  <a:lnTo>
                    <a:pt x="80" y="45"/>
                  </a:lnTo>
                  <a:lnTo>
                    <a:pt x="91" y="45"/>
                  </a:lnTo>
                  <a:lnTo>
                    <a:pt x="107" y="45"/>
                  </a:lnTo>
                  <a:lnTo>
                    <a:pt x="124" y="46"/>
                  </a:lnTo>
                  <a:lnTo>
                    <a:pt x="138" y="46"/>
                  </a:lnTo>
                  <a:lnTo>
                    <a:pt x="155" y="46"/>
                  </a:lnTo>
                  <a:lnTo>
                    <a:pt x="171" y="48"/>
                  </a:lnTo>
                  <a:lnTo>
                    <a:pt x="187" y="48"/>
                  </a:lnTo>
                  <a:lnTo>
                    <a:pt x="202" y="49"/>
                  </a:lnTo>
                  <a:lnTo>
                    <a:pt x="218" y="49"/>
                  </a:lnTo>
                  <a:lnTo>
                    <a:pt x="245" y="51"/>
                  </a:lnTo>
                  <a:lnTo>
                    <a:pt x="276" y="53"/>
                  </a:lnTo>
                  <a:lnTo>
                    <a:pt x="308" y="53"/>
                  </a:lnTo>
                  <a:lnTo>
                    <a:pt x="343" y="53"/>
                  </a:lnTo>
                  <a:lnTo>
                    <a:pt x="377" y="51"/>
                  </a:lnTo>
                  <a:lnTo>
                    <a:pt x="408" y="48"/>
                  </a:lnTo>
                  <a:lnTo>
                    <a:pt x="434" y="45"/>
                  </a:lnTo>
                  <a:lnTo>
                    <a:pt x="455" y="38"/>
                  </a:lnTo>
                  <a:lnTo>
                    <a:pt x="462" y="31"/>
                  </a:lnTo>
                  <a:lnTo>
                    <a:pt x="463" y="23"/>
                  </a:lnTo>
                  <a:lnTo>
                    <a:pt x="460" y="17"/>
                  </a:lnTo>
                  <a:lnTo>
                    <a:pt x="450" y="10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5" name="Freeform 60"/>
            <p:cNvSpPr>
              <a:spLocks/>
            </p:cNvSpPr>
            <p:nvPr/>
          </p:nvSpPr>
          <p:spPr bwMode="auto">
            <a:xfrm>
              <a:off x="3179763" y="2728913"/>
              <a:ext cx="366713" cy="33338"/>
            </a:xfrm>
            <a:custGeom>
              <a:avLst/>
              <a:gdLst>
                <a:gd name="T0" fmla="*/ 447 w 462"/>
                <a:gd name="T1" fmla="*/ 7 h 43"/>
                <a:gd name="T2" fmla="*/ 419 w 462"/>
                <a:gd name="T3" fmla="*/ 4 h 43"/>
                <a:gd name="T4" fmla="*/ 395 w 462"/>
                <a:gd name="T5" fmla="*/ 2 h 43"/>
                <a:gd name="T6" fmla="*/ 374 w 462"/>
                <a:gd name="T7" fmla="*/ 2 h 43"/>
                <a:gd name="T8" fmla="*/ 352 w 462"/>
                <a:gd name="T9" fmla="*/ 0 h 43"/>
                <a:gd name="T10" fmla="*/ 330 w 462"/>
                <a:gd name="T11" fmla="*/ 2 h 43"/>
                <a:gd name="T12" fmla="*/ 305 w 462"/>
                <a:gd name="T13" fmla="*/ 2 h 43"/>
                <a:gd name="T14" fmla="*/ 277 w 462"/>
                <a:gd name="T15" fmla="*/ 4 h 43"/>
                <a:gd name="T16" fmla="*/ 246 w 462"/>
                <a:gd name="T17" fmla="*/ 5 h 43"/>
                <a:gd name="T18" fmla="*/ 227 w 462"/>
                <a:gd name="T19" fmla="*/ 5 h 43"/>
                <a:gd name="T20" fmla="*/ 207 w 462"/>
                <a:gd name="T21" fmla="*/ 5 h 43"/>
                <a:gd name="T22" fmla="*/ 186 w 462"/>
                <a:gd name="T23" fmla="*/ 7 h 43"/>
                <a:gd name="T24" fmla="*/ 166 w 462"/>
                <a:gd name="T25" fmla="*/ 8 h 43"/>
                <a:gd name="T26" fmla="*/ 145 w 462"/>
                <a:gd name="T27" fmla="*/ 8 h 43"/>
                <a:gd name="T28" fmla="*/ 124 w 462"/>
                <a:gd name="T29" fmla="*/ 10 h 43"/>
                <a:gd name="T30" fmla="*/ 104 w 462"/>
                <a:gd name="T31" fmla="*/ 12 h 43"/>
                <a:gd name="T32" fmla="*/ 85 w 462"/>
                <a:gd name="T33" fmla="*/ 12 h 43"/>
                <a:gd name="T34" fmla="*/ 0 w 462"/>
                <a:gd name="T35" fmla="*/ 12 h 43"/>
                <a:gd name="T36" fmla="*/ 3 w 462"/>
                <a:gd name="T37" fmla="*/ 36 h 43"/>
                <a:gd name="T38" fmla="*/ 91 w 462"/>
                <a:gd name="T39" fmla="*/ 36 h 43"/>
                <a:gd name="T40" fmla="*/ 218 w 462"/>
                <a:gd name="T41" fmla="*/ 41 h 43"/>
                <a:gd name="T42" fmla="*/ 245 w 462"/>
                <a:gd name="T43" fmla="*/ 43 h 43"/>
                <a:gd name="T44" fmla="*/ 276 w 462"/>
                <a:gd name="T45" fmla="*/ 43 h 43"/>
                <a:gd name="T46" fmla="*/ 308 w 462"/>
                <a:gd name="T47" fmla="*/ 43 h 43"/>
                <a:gd name="T48" fmla="*/ 343 w 462"/>
                <a:gd name="T49" fmla="*/ 43 h 43"/>
                <a:gd name="T50" fmla="*/ 375 w 462"/>
                <a:gd name="T51" fmla="*/ 41 h 43"/>
                <a:gd name="T52" fmla="*/ 406 w 462"/>
                <a:gd name="T53" fmla="*/ 40 h 43"/>
                <a:gd name="T54" fmla="*/ 432 w 462"/>
                <a:gd name="T55" fmla="*/ 36 h 43"/>
                <a:gd name="T56" fmla="*/ 454 w 462"/>
                <a:gd name="T57" fmla="*/ 31 h 43"/>
                <a:gd name="T58" fmla="*/ 460 w 462"/>
                <a:gd name="T59" fmla="*/ 26 h 43"/>
                <a:gd name="T60" fmla="*/ 462 w 462"/>
                <a:gd name="T61" fmla="*/ 20 h 43"/>
                <a:gd name="T62" fmla="*/ 459 w 462"/>
                <a:gd name="T63" fmla="*/ 13 h 43"/>
                <a:gd name="T64" fmla="*/ 447 w 462"/>
                <a:gd name="T65" fmla="*/ 7 h 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62" h="43">
                  <a:moveTo>
                    <a:pt x="447" y="7"/>
                  </a:moveTo>
                  <a:lnTo>
                    <a:pt x="419" y="4"/>
                  </a:lnTo>
                  <a:lnTo>
                    <a:pt x="395" y="2"/>
                  </a:lnTo>
                  <a:lnTo>
                    <a:pt x="374" y="2"/>
                  </a:lnTo>
                  <a:lnTo>
                    <a:pt x="352" y="0"/>
                  </a:lnTo>
                  <a:lnTo>
                    <a:pt x="330" y="2"/>
                  </a:lnTo>
                  <a:lnTo>
                    <a:pt x="305" y="2"/>
                  </a:lnTo>
                  <a:lnTo>
                    <a:pt x="277" y="4"/>
                  </a:lnTo>
                  <a:lnTo>
                    <a:pt x="246" y="5"/>
                  </a:lnTo>
                  <a:lnTo>
                    <a:pt x="227" y="5"/>
                  </a:lnTo>
                  <a:lnTo>
                    <a:pt x="207" y="5"/>
                  </a:lnTo>
                  <a:lnTo>
                    <a:pt x="186" y="7"/>
                  </a:lnTo>
                  <a:lnTo>
                    <a:pt x="166" y="8"/>
                  </a:lnTo>
                  <a:lnTo>
                    <a:pt x="145" y="8"/>
                  </a:lnTo>
                  <a:lnTo>
                    <a:pt x="124" y="10"/>
                  </a:lnTo>
                  <a:lnTo>
                    <a:pt x="104" y="12"/>
                  </a:lnTo>
                  <a:lnTo>
                    <a:pt x="85" y="12"/>
                  </a:lnTo>
                  <a:lnTo>
                    <a:pt x="0" y="12"/>
                  </a:lnTo>
                  <a:lnTo>
                    <a:pt x="3" y="36"/>
                  </a:lnTo>
                  <a:lnTo>
                    <a:pt x="91" y="36"/>
                  </a:lnTo>
                  <a:lnTo>
                    <a:pt x="218" y="41"/>
                  </a:lnTo>
                  <a:lnTo>
                    <a:pt x="245" y="43"/>
                  </a:lnTo>
                  <a:lnTo>
                    <a:pt x="276" y="43"/>
                  </a:lnTo>
                  <a:lnTo>
                    <a:pt x="308" y="43"/>
                  </a:lnTo>
                  <a:lnTo>
                    <a:pt x="343" y="43"/>
                  </a:lnTo>
                  <a:lnTo>
                    <a:pt x="375" y="41"/>
                  </a:lnTo>
                  <a:lnTo>
                    <a:pt x="406" y="40"/>
                  </a:lnTo>
                  <a:lnTo>
                    <a:pt x="432" y="36"/>
                  </a:lnTo>
                  <a:lnTo>
                    <a:pt x="454" y="31"/>
                  </a:lnTo>
                  <a:lnTo>
                    <a:pt x="460" y="26"/>
                  </a:lnTo>
                  <a:lnTo>
                    <a:pt x="462" y="20"/>
                  </a:lnTo>
                  <a:lnTo>
                    <a:pt x="459" y="13"/>
                  </a:lnTo>
                  <a:lnTo>
                    <a:pt x="447" y="7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6" name="Freeform 61"/>
            <p:cNvSpPr>
              <a:spLocks/>
            </p:cNvSpPr>
            <p:nvPr/>
          </p:nvSpPr>
          <p:spPr bwMode="auto">
            <a:xfrm>
              <a:off x="2851151" y="3328988"/>
              <a:ext cx="90488" cy="87313"/>
            </a:xfrm>
            <a:custGeom>
              <a:avLst/>
              <a:gdLst>
                <a:gd name="T0" fmla="*/ 113 w 113"/>
                <a:gd name="T1" fmla="*/ 10 h 111"/>
                <a:gd name="T2" fmla="*/ 12 w 113"/>
                <a:gd name="T3" fmla="*/ 111 h 111"/>
                <a:gd name="T4" fmla="*/ 0 w 113"/>
                <a:gd name="T5" fmla="*/ 102 h 111"/>
                <a:gd name="T6" fmla="*/ 102 w 113"/>
                <a:gd name="T7" fmla="*/ 0 h 111"/>
                <a:gd name="T8" fmla="*/ 113 w 113"/>
                <a:gd name="T9" fmla="*/ 1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3" h="111">
                  <a:moveTo>
                    <a:pt x="113" y="10"/>
                  </a:moveTo>
                  <a:lnTo>
                    <a:pt x="12" y="111"/>
                  </a:lnTo>
                  <a:lnTo>
                    <a:pt x="0" y="102"/>
                  </a:lnTo>
                  <a:lnTo>
                    <a:pt x="102" y="0"/>
                  </a:lnTo>
                  <a:lnTo>
                    <a:pt x="113" y="1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7" name="Freeform 62"/>
            <p:cNvSpPr>
              <a:spLocks/>
            </p:cNvSpPr>
            <p:nvPr/>
          </p:nvSpPr>
          <p:spPr bwMode="auto">
            <a:xfrm>
              <a:off x="2881313" y="3349625"/>
              <a:ext cx="320675" cy="319088"/>
            </a:xfrm>
            <a:custGeom>
              <a:avLst/>
              <a:gdLst>
                <a:gd name="T0" fmla="*/ 403 w 403"/>
                <a:gd name="T1" fmla="*/ 334 h 403"/>
                <a:gd name="T2" fmla="*/ 395 w 403"/>
                <a:gd name="T3" fmla="*/ 302 h 403"/>
                <a:gd name="T4" fmla="*/ 387 w 403"/>
                <a:gd name="T5" fmla="*/ 274 h 403"/>
                <a:gd name="T6" fmla="*/ 376 w 403"/>
                <a:gd name="T7" fmla="*/ 249 h 403"/>
                <a:gd name="T8" fmla="*/ 361 w 403"/>
                <a:gd name="T9" fmla="*/ 228 h 403"/>
                <a:gd name="T10" fmla="*/ 345 w 403"/>
                <a:gd name="T11" fmla="*/ 207 h 403"/>
                <a:gd name="T12" fmla="*/ 327 w 403"/>
                <a:gd name="T13" fmla="*/ 187 h 403"/>
                <a:gd name="T14" fmla="*/ 304 w 403"/>
                <a:gd name="T15" fmla="*/ 168 h 403"/>
                <a:gd name="T16" fmla="*/ 279 w 403"/>
                <a:gd name="T17" fmla="*/ 145 h 403"/>
                <a:gd name="T18" fmla="*/ 263 w 403"/>
                <a:gd name="T19" fmla="*/ 135 h 403"/>
                <a:gd name="T20" fmla="*/ 245 w 403"/>
                <a:gd name="T21" fmla="*/ 125 h 403"/>
                <a:gd name="T22" fmla="*/ 229 w 403"/>
                <a:gd name="T23" fmla="*/ 114 h 403"/>
                <a:gd name="T24" fmla="*/ 211 w 403"/>
                <a:gd name="T25" fmla="*/ 102 h 403"/>
                <a:gd name="T26" fmla="*/ 193 w 403"/>
                <a:gd name="T27" fmla="*/ 93 h 403"/>
                <a:gd name="T28" fmla="*/ 175 w 403"/>
                <a:gd name="T29" fmla="*/ 81 h 403"/>
                <a:gd name="T30" fmla="*/ 157 w 403"/>
                <a:gd name="T31" fmla="*/ 70 h 403"/>
                <a:gd name="T32" fmla="*/ 139 w 403"/>
                <a:gd name="T33" fmla="*/ 60 h 403"/>
                <a:gd name="T34" fmla="*/ 83 w 403"/>
                <a:gd name="T35" fmla="*/ 0 h 403"/>
                <a:gd name="T36" fmla="*/ 0 w 403"/>
                <a:gd name="T37" fmla="*/ 84 h 403"/>
                <a:gd name="T38" fmla="*/ 62 w 403"/>
                <a:gd name="T39" fmla="*/ 148 h 403"/>
                <a:gd name="T40" fmla="*/ 134 w 403"/>
                <a:gd name="T41" fmla="*/ 254 h 403"/>
                <a:gd name="T42" fmla="*/ 149 w 403"/>
                <a:gd name="T43" fmla="*/ 277 h 403"/>
                <a:gd name="T44" fmla="*/ 168 w 403"/>
                <a:gd name="T45" fmla="*/ 303 h 403"/>
                <a:gd name="T46" fmla="*/ 193 w 403"/>
                <a:gd name="T47" fmla="*/ 329 h 403"/>
                <a:gd name="T48" fmla="*/ 219 w 403"/>
                <a:gd name="T49" fmla="*/ 356 h 403"/>
                <a:gd name="T50" fmla="*/ 248 w 403"/>
                <a:gd name="T51" fmla="*/ 377 h 403"/>
                <a:gd name="T52" fmla="*/ 278 w 403"/>
                <a:gd name="T53" fmla="*/ 393 h 403"/>
                <a:gd name="T54" fmla="*/ 310 w 403"/>
                <a:gd name="T55" fmla="*/ 403 h 403"/>
                <a:gd name="T56" fmla="*/ 341 w 403"/>
                <a:gd name="T57" fmla="*/ 401 h 403"/>
                <a:gd name="T58" fmla="*/ 356 w 403"/>
                <a:gd name="T59" fmla="*/ 398 h 403"/>
                <a:gd name="T60" fmla="*/ 367 w 403"/>
                <a:gd name="T61" fmla="*/ 393 h 403"/>
                <a:gd name="T62" fmla="*/ 379 w 403"/>
                <a:gd name="T63" fmla="*/ 387 h 403"/>
                <a:gd name="T64" fmla="*/ 387 w 403"/>
                <a:gd name="T65" fmla="*/ 378 h 403"/>
                <a:gd name="T66" fmla="*/ 394 w 403"/>
                <a:gd name="T67" fmla="*/ 370 h 403"/>
                <a:gd name="T68" fmla="*/ 398 w 403"/>
                <a:gd name="T69" fmla="*/ 359 h 403"/>
                <a:gd name="T70" fmla="*/ 402 w 403"/>
                <a:gd name="T71" fmla="*/ 347 h 403"/>
                <a:gd name="T72" fmla="*/ 403 w 403"/>
                <a:gd name="T73" fmla="*/ 334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03" h="403">
                  <a:moveTo>
                    <a:pt x="403" y="334"/>
                  </a:moveTo>
                  <a:lnTo>
                    <a:pt x="395" y="302"/>
                  </a:lnTo>
                  <a:lnTo>
                    <a:pt x="387" y="274"/>
                  </a:lnTo>
                  <a:lnTo>
                    <a:pt x="376" y="249"/>
                  </a:lnTo>
                  <a:lnTo>
                    <a:pt x="361" y="228"/>
                  </a:lnTo>
                  <a:lnTo>
                    <a:pt x="345" y="207"/>
                  </a:lnTo>
                  <a:lnTo>
                    <a:pt x="327" y="187"/>
                  </a:lnTo>
                  <a:lnTo>
                    <a:pt x="304" y="168"/>
                  </a:lnTo>
                  <a:lnTo>
                    <a:pt x="279" y="145"/>
                  </a:lnTo>
                  <a:lnTo>
                    <a:pt x="263" y="135"/>
                  </a:lnTo>
                  <a:lnTo>
                    <a:pt x="245" y="125"/>
                  </a:lnTo>
                  <a:lnTo>
                    <a:pt x="229" y="114"/>
                  </a:lnTo>
                  <a:lnTo>
                    <a:pt x="211" y="102"/>
                  </a:lnTo>
                  <a:lnTo>
                    <a:pt x="193" y="93"/>
                  </a:lnTo>
                  <a:lnTo>
                    <a:pt x="175" y="81"/>
                  </a:lnTo>
                  <a:lnTo>
                    <a:pt x="157" y="70"/>
                  </a:lnTo>
                  <a:lnTo>
                    <a:pt x="139" y="60"/>
                  </a:lnTo>
                  <a:lnTo>
                    <a:pt x="83" y="0"/>
                  </a:lnTo>
                  <a:lnTo>
                    <a:pt x="0" y="84"/>
                  </a:lnTo>
                  <a:lnTo>
                    <a:pt x="62" y="148"/>
                  </a:lnTo>
                  <a:lnTo>
                    <a:pt x="134" y="254"/>
                  </a:lnTo>
                  <a:lnTo>
                    <a:pt x="149" y="277"/>
                  </a:lnTo>
                  <a:lnTo>
                    <a:pt x="168" y="303"/>
                  </a:lnTo>
                  <a:lnTo>
                    <a:pt x="193" y="329"/>
                  </a:lnTo>
                  <a:lnTo>
                    <a:pt x="219" y="356"/>
                  </a:lnTo>
                  <a:lnTo>
                    <a:pt x="248" y="377"/>
                  </a:lnTo>
                  <a:lnTo>
                    <a:pt x="278" y="393"/>
                  </a:lnTo>
                  <a:lnTo>
                    <a:pt x="310" y="403"/>
                  </a:lnTo>
                  <a:lnTo>
                    <a:pt x="341" y="401"/>
                  </a:lnTo>
                  <a:lnTo>
                    <a:pt x="356" y="398"/>
                  </a:lnTo>
                  <a:lnTo>
                    <a:pt x="367" y="393"/>
                  </a:lnTo>
                  <a:lnTo>
                    <a:pt x="379" y="387"/>
                  </a:lnTo>
                  <a:lnTo>
                    <a:pt x="387" y="378"/>
                  </a:lnTo>
                  <a:lnTo>
                    <a:pt x="394" y="370"/>
                  </a:lnTo>
                  <a:lnTo>
                    <a:pt x="398" y="359"/>
                  </a:lnTo>
                  <a:lnTo>
                    <a:pt x="402" y="347"/>
                  </a:lnTo>
                  <a:lnTo>
                    <a:pt x="403" y="334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8" name="Freeform 63"/>
            <p:cNvSpPr>
              <a:spLocks/>
            </p:cNvSpPr>
            <p:nvPr/>
          </p:nvSpPr>
          <p:spPr bwMode="auto">
            <a:xfrm>
              <a:off x="2892426" y="3357563"/>
              <a:ext cx="301625" cy="304800"/>
            </a:xfrm>
            <a:custGeom>
              <a:avLst/>
              <a:gdLst>
                <a:gd name="T0" fmla="*/ 381 w 381"/>
                <a:gd name="T1" fmla="*/ 333 h 384"/>
                <a:gd name="T2" fmla="*/ 369 w 381"/>
                <a:gd name="T3" fmla="*/ 304 h 384"/>
                <a:gd name="T4" fmla="*/ 358 w 381"/>
                <a:gd name="T5" fmla="*/ 279 h 384"/>
                <a:gd name="T6" fmla="*/ 345 w 381"/>
                <a:gd name="T7" fmla="*/ 256 h 384"/>
                <a:gd name="T8" fmla="*/ 330 w 381"/>
                <a:gd name="T9" fmla="*/ 235 h 384"/>
                <a:gd name="T10" fmla="*/ 314 w 381"/>
                <a:gd name="T11" fmla="*/ 216 h 384"/>
                <a:gd name="T12" fmla="*/ 294 w 381"/>
                <a:gd name="T13" fmla="*/ 196 h 384"/>
                <a:gd name="T14" fmla="*/ 273 w 381"/>
                <a:gd name="T15" fmla="*/ 175 h 384"/>
                <a:gd name="T16" fmla="*/ 248 w 381"/>
                <a:gd name="T17" fmla="*/ 152 h 384"/>
                <a:gd name="T18" fmla="*/ 232 w 381"/>
                <a:gd name="T19" fmla="*/ 140 h 384"/>
                <a:gd name="T20" fmla="*/ 216 w 381"/>
                <a:gd name="T21" fmla="*/ 131 h 384"/>
                <a:gd name="T22" fmla="*/ 199 w 381"/>
                <a:gd name="T23" fmla="*/ 119 h 384"/>
                <a:gd name="T24" fmla="*/ 181 w 381"/>
                <a:gd name="T25" fmla="*/ 106 h 384"/>
                <a:gd name="T26" fmla="*/ 165 w 381"/>
                <a:gd name="T27" fmla="*/ 95 h 384"/>
                <a:gd name="T28" fmla="*/ 149 w 381"/>
                <a:gd name="T29" fmla="*/ 83 h 384"/>
                <a:gd name="T30" fmla="*/ 131 w 381"/>
                <a:gd name="T31" fmla="*/ 72 h 384"/>
                <a:gd name="T32" fmla="*/ 114 w 381"/>
                <a:gd name="T33" fmla="*/ 60 h 384"/>
                <a:gd name="T34" fmla="*/ 59 w 381"/>
                <a:gd name="T35" fmla="*/ 0 h 384"/>
                <a:gd name="T36" fmla="*/ 0 w 381"/>
                <a:gd name="T37" fmla="*/ 64 h 384"/>
                <a:gd name="T38" fmla="*/ 60 w 381"/>
                <a:gd name="T39" fmla="*/ 126 h 384"/>
                <a:gd name="T40" fmla="*/ 134 w 381"/>
                <a:gd name="T41" fmla="*/ 229 h 384"/>
                <a:gd name="T42" fmla="*/ 150 w 381"/>
                <a:gd name="T43" fmla="*/ 250 h 384"/>
                <a:gd name="T44" fmla="*/ 172 w 381"/>
                <a:gd name="T45" fmla="*/ 276 h 384"/>
                <a:gd name="T46" fmla="*/ 196 w 381"/>
                <a:gd name="T47" fmla="*/ 302 h 384"/>
                <a:gd name="T48" fmla="*/ 222 w 381"/>
                <a:gd name="T49" fmla="*/ 328 h 384"/>
                <a:gd name="T50" fmla="*/ 250 w 381"/>
                <a:gd name="T51" fmla="*/ 351 h 384"/>
                <a:gd name="T52" fmla="*/ 279 w 381"/>
                <a:gd name="T53" fmla="*/ 369 h 384"/>
                <a:gd name="T54" fmla="*/ 307 w 381"/>
                <a:gd name="T55" fmla="*/ 380 h 384"/>
                <a:gd name="T56" fmla="*/ 335 w 381"/>
                <a:gd name="T57" fmla="*/ 384 h 384"/>
                <a:gd name="T58" fmla="*/ 353 w 381"/>
                <a:gd name="T59" fmla="*/ 379 h 384"/>
                <a:gd name="T60" fmla="*/ 368 w 381"/>
                <a:gd name="T61" fmla="*/ 369 h 384"/>
                <a:gd name="T62" fmla="*/ 377 w 381"/>
                <a:gd name="T63" fmla="*/ 354 h 384"/>
                <a:gd name="T64" fmla="*/ 381 w 381"/>
                <a:gd name="T65" fmla="*/ 333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1" h="384">
                  <a:moveTo>
                    <a:pt x="381" y="333"/>
                  </a:moveTo>
                  <a:lnTo>
                    <a:pt x="369" y="304"/>
                  </a:lnTo>
                  <a:lnTo>
                    <a:pt x="358" y="279"/>
                  </a:lnTo>
                  <a:lnTo>
                    <a:pt x="345" y="256"/>
                  </a:lnTo>
                  <a:lnTo>
                    <a:pt x="330" y="235"/>
                  </a:lnTo>
                  <a:lnTo>
                    <a:pt x="314" y="216"/>
                  </a:lnTo>
                  <a:lnTo>
                    <a:pt x="294" y="196"/>
                  </a:lnTo>
                  <a:lnTo>
                    <a:pt x="273" y="175"/>
                  </a:lnTo>
                  <a:lnTo>
                    <a:pt x="248" y="152"/>
                  </a:lnTo>
                  <a:lnTo>
                    <a:pt x="232" y="140"/>
                  </a:lnTo>
                  <a:lnTo>
                    <a:pt x="216" y="131"/>
                  </a:lnTo>
                  <a:lnTo>
                    <a:pt x="199" y="119"/>
                  </a:lnTo>
                  <a:lnTo>
                    <a:pt x="181" y="106"/>
                  </a:lnTo>
                  <a:lnTo>
                    <a:pt x="165" y="95"/>
                  </a:lnTo>
                  <a:lnTo>
                    <a:pt x="149" y="83"/>
                  </a:lnTo>
                  <a:lnTo>
                    <a:pt x="131" y="72"/>
                  </a:lnTo>
                  <a:lnTo>
                    <a:pt x="114" y="60"/>
                  </a:lnTo>
                  <a:lnTo>
                    <a:pt x="59" y="0"/>
                  </a:lnTo>
                  <a:lnTo>
                    <a:pt x="0" y="64"/>
                  </a:lnTo>
                  <a:lnTo>
                    <a:pt x="60" y="126"/>
                  </a:lnTo>
                  <a:lnTo>
                    <a:pt x="134" y="229"/>
                  </a:lnTo>
                  <a:lnTo>
                    <a:pt x="150" y="250"/>
                  </a:lnTo>
                  <a:lnTo>
                    <a:pt x="172" y="276"/>
                  </a:lnTo>
                  <a:lnTo>
                    <a:pt x="196" y="302"/>
                  </a:lnTo>
                  <a:lnTo>
                    <a:pt x="222" y="328"/>
                  </a:lnTo>
                  <a:lnTo>
                    <a:pt x="250" y="351"/>
                  </a:lnTo>
                  <a:lnTo>
                    <a:pt x="279" y="369"/>
                  </a:lnTo>
                  <a:lnTo>
                    <a:pt x="307" y="380"/>
                  </a:lnTo>
                  <a:lnTo>
                    <a:pt x="335" y="384"/>
                  </a:lnTo>
                  <a:lnTo>
                    <a:pt x="353" y="379"/>
                  </a:lnTo>
                  <a:lnTo>
                    <a:pt x="368" y="369"/>
                  </a:lnTo>
                  <a:lnTo>
                    <a:pt x="377" y="354"/>
                  </a:lnTo>
                  <a:lnTo>
                    <a:pt x="381" y="333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9" name="Freeform 64"/>
            <p:cNvSpPr>
              <a:spLocks/>
            </p:cNvSpPr>
            <p:nvPr/>
          </p:nvSpPr>
          <p:spPr bwMode="auto">
            <a:xfrm>
              <a:off x="2892426" y="3359150"/>
              <a:ext cx="298450" cy="301625"/>
            </a:xfrm>
            <a:custGeom>
              <a:avLst/>
              <a:gdLst>
                <a:gd name="T0" fmla="*/ 377 w 377"/>
                <a:gd name="T1" fmla="*/ 331 h 378"/>
                <a:gd name="T2" fmla="*/ 366 w 377"/>
                <a:gd name="T3" fmla="*/ 303 h 378"/>
                <a:gd name="T4" fmla="*/ 354 w 377"/>
                <a:gd name="T5" fmla="*/ 277 h 378"/>
                <a:gd name="T6" fmla="*/ 340 w 377"/>
                <a:gd name="T7" fmla="*/ 256 h 378"/>
                <a:gd name="T8" fmla="*/ 325 w 377"/>
                <a:gd name="T9" fmla="*/ 235 h 378"/>
                <a:gd name="T10" fmla="*/ 309 w 377"/>
                <a:gd name="T11" fmla="*/ 217 h 378"/>
                <a:gd name="T12" fmla="*/ 289 w 377"/>
                <a:gd name="T13" fmla="*/ 197 h 378"/>
                <a:gd name="T14" fmla="*/ 268 w 377"/>
                <a:gd name="T15" fmla="*/ 176 h 378"/>
                <a:gd name="T16" fmla="*/ 243 w 377"/>
                <a:gd name="T17" fmla="*/ 155 h 378"/>
                <a:gd name="T18" fmla="*/ 227 w 377"/>
                <a:gd name="T19" fmla="*/ 143 h 378"/>
                <a:gd name="T20" fmla="*/ 212 w 377"/>
                <a:gd name="T21" fmla="*/ 132 h 378"/>
                <a:gd name="T22" fmla="*/ 196 w 377"/>
                <a:gd name="T23" fmla="*/ 120 h 378"/>
                <a:gd name="T24" fmla="*/ 178 w 377"/>
                <a:gd name="T25" fmla="*/ 107 h 378"/>
                <a:gd name="T26" fmla="*/ 162 w 377"/>
                <a:gd name="T27" fmla="*/ 96 h 378"/>
                <a:gd name="T28" fmla="*/ 145 w 377"/>
                <a:gd name="T29" fmla="*/ 85 h 378"/>
                <a:gd name="T30" fmla="*/ 129 w 377"/>
                <a:gd name="T31" fmla="*/ 71 h 378"/>
                <a:gd name="T32" fmla="*/ 113 w 377"/>
                <a:gd name="T33" fmla="*/ 60 h 378"/>
                <a:gd name="T34" fmla="*/ 106 w 377"/>
                <a:gd name="T35" fmla="*/ 52 h 378"/>
                <a:gd name="T36" fmla="*/ 100 w 377"/>
                <a:gd name="T37" fmla="*/ 45 h 378"/>
                <a:gd name="T38" fmla="*/ 93 w 377"/>
                <a:gd name="T39" fmla="*/ 37 h 378"/>
                <a:gd name="T40" fmla="*/ 85 w 377"/>
                <a:gd name="T41" fmla="*/ 31 h 378"/>
                <a:gd name="T42" fmla="*/ 78 w 377"/>
                <a:gd name="T43" fmla="*/ 22 h 378"/>
                <a:gd name="T44" fmla="*/ 70 w 377"/>
                <a:gd name="T45" fmla="*/ 16 h 378"/>
                <a:gd name="T46" fmla="*/ 64 w 377"/>
                <a:gd name="T47" fmla="*/ 8 h 378"/>
                <a:gd name="T48" fmla="*/ 56 w 377"/>
                <a:gd name="T49" fmla="*/ 0 h 378"/>
                <a:gd name="T50" fmla="*/ 49 w 377"/>
                <a:gd name="T51" fmla="*/ 8 h 378"/>
                <a:gd name="T52" fmla="*/ 43 w 377"/>
                <a:gd name="T53" fmla="*/ 16 h 378"/>
                <a:gd name="T54" fmla="*/ 34 w 377"/>
                <a:gd name="T55" fmla="*/ 22 h 378"/>
                <a:gd name="T56" fmla="*/ 28 w 377"/>
                <a:gd name="T57" fmla="*/ 31 h 378"/>
                <a:gd name="T58" fmla="*/ 21 w 377"/>
                <a:gd name="T59" fmla="*/ 37 h 378"/>
                <a:gd name="T60" fmla="*/ 13 w 377"/>
                <a:gd name="T61" fmla="*/ 45 h 378"/>
                <a:gd name="T62" fmla="*/ 7 w 377"/>
                <a:gd name="T63" fmla="*/ 52 h 378"/>
                <a:gd name="T64" fmla="*/ 0 w 377"/>
                <a:gd name="T65" fmla="*/ 60 h 378"/>
                <a:gd name="T66" fmla="*/ 8 w 377"/>
                <a:gd name="T67" fmla="*/ 68 h 378"/>
                <a:gd name="T68" fmla="*/ 16 w 377"/>
                <a:gd name="T69" fmla="*/ 76 h 378"/>
                <a:gd name="T70" fmla="*/ 23 w 377"/>
                <a:gd name="T71" fmla="*/ 83 h 378"/>
                <a:gd name="T72" fmla="*/ 31 w 377"/>
                <a:gd name="T73" fmla="*/ 91 h 378"/>
                <a:gd name="T74" fmla="*/ 39 w 377"/>
                <a:gd name="T75" fmla="*/ 99 h 378"/>
                <a:gd name="T76" fmla="*/ 46 w 377"/>
                <a:gd name="T77" fmla="*/ 106 h 378"/>
                <a:gd name="T78" fmla="*/ 54 w 377"/>
                <a:gd name="T79" fmla="*/ 114 h 378"/>
                <a:gd name="T80" fmla="*/ 62 w 377"/>
                <a:gd name="T81" fmla="*/ 122 h 378"/>
                <a:gd name="T82" fmla="*/ 72 w 377"/>
                <a:gd name="T83" fmla="*/ 135 h 378"/>
                <a:gd name="T84" fmla="*/ 82 w 377"/>
                <a:gd name="T85" fmla="*/ 148 h 378"/>
                <a:gd name="T86" fmla="*/ 90 w 377"/>
                <a:gd name="T87" fmla="*/ 160 h 378"/>
                <a:gd name="T88" fmla="*/ 100 w 377"/>
                <a:gd name="T89" fmla="*/ 173 h 378"/>
                <a:gd name="T90" fmla="*/ 109 w 377"/>
                <a:gd name="T91" fmla="*/ 186 h 378"/>
                <a:gd name="T92" fmla="*/ 118 w 377"/>
                <a:gd name="T93" fmla="*/ 197 h 378"/>
                <a:gd name="T94" fmla="*/ 127 w 377"/>
                <a:gd name="T95" fmla="*/ 210 h 378"/>
                <a:gd name="T96" fmla="*/ 137 w 377"/>
                <a:gd name="T97" fmla="*/ 223 h 378"/>
                <a:gd name="T98" fmla="*/ 154 w 377"/>
                <a:gd name="T99" fmla="*/ 245 h 378"/>
                <a:gd name="T100" fmla="*/ 175 w 377"/>
                <a:gd name="T101" fmla="*/ 271 h 378"/>
                <a:gd name="T102" fmla="*/ 199 w 377"/>
                <a:gd name="T103" fmla="*/ 297 h 378"/>
                <a:gd name="T104" fmla="*/ 225 w 377"/>
                <a:gd name="T105" fmla="*/ 321 h 378"/>
                <a:gd name="T106" fmla="*/ 253 w 377"/>
                <a:gd name="T107" fmla="*/ 344 h 378"/>
                <a:gd name="T108" fmla="*/ 281 w 377"/>
                <a:gd name="T109" fmla="*/ 362 h 378"/>
                <a:gd name="T110" fmla="*/ 309 w 377"/>
                <a:gd name="T111" fmla="*/ 375 h 378"/>
                <a:gd name="T112" fmla="*/ 335 w 377"/>
                <a:gd name="T113" fmla="*/ 378 h 378"/>
                <a:gd name="T114" fmla="*/ 353 w 377"/>
                <a:gd name="T115" fmla="*/ 375 h 378"/>
                <a:gd name="T116" fmla="*/ 366 w 377"/>
                <a:gd name="T117" fmla="*/ 365 h 378"/>
                <a:gd name="T118" fmla="*/ 374 w 377"/>
                <a:gd name="T119" fmla="*/ 351 h 378"/>
                <a:gd name="T120" fmla="*/ 377 w 377"/>
                <a:gd name="T121" fmla="*/ 331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7" h="378">
                  <a:moveTo>
                    <a:pt x="377" y="331"/>
                  </a:moveTo>
                  <a:lnTo>
                    <a:pt x="366" y="303"/>
                  </a:lnTo>
                  <a:lnTo>
                    <a:pt x="354" y="277"/>
                  </a:lnTo>
                  <a:lnTo>
                    <a:pt x="340" y="256"/>
                  </a:lnTo>
                  <a:lnTo>
                    <a:pt x="325" y="235"/>
                  </a:lnTo>
                  <a:lnTo>
                    <a:pt x="309" y="217"/>
                  </a:lnTo>
                  <a:lnTo>
                    <a:pt x="289" y="197"/>
                  </a:lnTo>
                  <a:lnTo>
                    <a:pt x="268" y="176"/>
                  </a:lnTo>
                  <a:lnTo>
                    <a:pt x="243" y="155"/>
                  </a:lnTo>
                  <a:lnTo>
                    <a:pt x="227" y="143"/>
                  </a:lnTo>
                  <a:lnTo>
                    <a:pt x="212" y="132"/>
                  </a:lnTo>
                  <a:lnTo>
                    <a:pt x="196" y="120"/>
                  </a:lnTo>
                  <a:lnTo>
                    <a:pt x="178" y="107"/>
                  </a:lnTo>
                  <a:lnTo>
                    <a:pt x="162" y="96"/>
                  </a:lnTo>
                  <a:lnTo>
                    <a:pt x="145" y="85"/>
                  </a:lnTo>
                  <a:lnTo>
                    <a:pt x="129" y="71"/>
                  </a:lnTo>
                  <a:lnTo>
                    <a:pt x="113" y="60"/>
                  </a:lnTo>
                  <a:lnTo>
                    <a:pt x="106" y="52"/>
                  </a:lnTo>
                  <a:lnTo>
                    <a:pt x="100" y="45"/>
                  </a:lnTo>
                  <a:lnTo>
                    <a:pt x="93" y="37"/>
                  </a:lnTo>
                  <a:lnTo>
                    <a:pt x="85" y="31"/>
                  </a:lnTo>
                  <a:lnTo>
                    <a:pt x="78" y="22"/>
                  </a:lnTo>
                  <a:lnTo>
                    <a:pt x="70" y="16"/>
                  </a:lnTo>
                  <a:lnTo>
                    <a:pt x="64" y="8"/>
                  </a:lnTo>
                  <a:lnTo>
                    <a:pt x="56" y="0"/>
                  </a:lnTo>
                  <a:lnTo>
                    <a:pt x="49" y="8"/>
                  </a:lnTo>
                  <a:lnTo>
                    <a:pt x="43" y="16"/>
                  </a:lnTo>
                  <a:lnTo>
                    <a:pt x="34" y="22"/>
                  </a:lnTo>
                  <a:lnTo>
                    <a:pt x="28" y="31"/>
                  </a:lnTo>
                  <a:lnTo>
                    <a:pt x="21" y="37"/>
                  </a:lnTo>
                  <a:lnTo>
                    <a:pt x="13" y="45"/>
                  </a:lnTo>
                  <a:lnTo>
                    <a:pt x="7" y="52"/>
                  </a:lnTo>
                  <a:lnTo>
                    <a:pt x="0" y="60"/>
                  </a:lnTo>
                  <a:lnTo>
                    <a:pt x="8" y="68"/>
                  </a:lnTo>
                  <a:lnTo>
                    <a:pt x="16" y="76"/>
                  </a:lnTo>
                  <a:lnTo>
                    <a:pt x="23" y="83"/>
                  </a:lnTo>
                  <a:lnTo>
                    <a:pt x="31" y="91"/>
                  </a:lnTo>
                  <a:lnTo>
                    <a:pt x="39" y="99"/>
                  </a:lnTo>
                  <a:lnTo>
                    <a:pt x="46" y="106"/>
                  </a:lnTo>
                  <a:lnTo>
                    <a:pt x="54" y="114"/>
                  </a:lnTo>
                  <a:lnTo>
                    <a:pt x="62" y="122"/>
                  </a:lnTo>
                  <a:lnTo>
                    <a:pt x="72" y="135"/>
                  </a:lnTo>
                  <a:lnTo>
                    <a:pt x="82" y="148"/>
                  </a:lnTo>
                  <a:lnTo>
                    <a:pt x="90" y="160"/>
                  </a:lnTo>
                  <a:lnTo>
                    <a:pt x="100" y="173"/>
                  </a:lnTo>
                  <a:lnTo>
                    <a:pt x="109" y="186"/>
                  </a:lnTo>
                  <a:lnTo>
                    <a:pt x="118" y="197"/>
                  </a:lnTo>
                  <a:lnTo>
                    <a:pt x="127" y="210"/>
                  </a:lnTo>
                  <a:lnTo>
                    <a:pt x="137" y="223"/>
                  </a:lnTo>
                  <a:lnTo>
                    <a:pt x="154" y="245"/>
                  </a:lnTo>
                  <a:lnTo>
                    <a:pt x="175" y="271"/>
                  </a:lnTo>
                  <a:lnTo>
                    <a:pt x="199" y="297"/>
                  </a:lnTo>
                  <a:lnTo>
                    <a:pt x="225" y="321"/>
                  </a:lnTo>
                  <a:lnTo>
                    <a:pt x="253" y="344"/>
                  </a:lnTo>
                  <a:lnTo>
                    <a:pt x="281" y="362"/>
                  </a:lnTo>
                  <a:lnTo>
                    <a:pt x="309" y="375"/>
                  </a:lnTo>
                  <a:lnTo>
                    <a:pt x="335" y="378"/>
                  </a:lnTo>
                  <a:lnTo>
                    <a:pt x="353" y="375"/>
                  </a:lnTo>
                  <a:lnTo>
                    <a:pt x="366" y="365"/>
                  </a:lnTo>
                  <a:lnTo>
                    <a:pt x="374" y="351"/>
                  </a:lnTo>
                  <a:lnTo>
                    <a:pt x="377" y="331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0" name="Freeform 65"/>
            <p:cNvSpPr>
              <a:spLocks/>
            </p:cNvSpPr>
            <p:nvPr/>
          </p:nvSpPr>
          <p:spPr bwMode="auto">
            <a:xfrm>
              <a:off x="2892426" y="3362325"/>
              <a:ext cx="296863" cy="296863"/>
            </a:xfrm>
            <a:custGeom>
              <a:avLst/>
              <a:gdLst>
                <a:gd name="T0" fmla="*/ 372 w 372"/>
                <a:gd name="T1" fmla="*/ 330 h 374"/>
                <a:gd name="T2" fmla="*/ 359 w 372"/>
                <a:gd name="T3" fmla="*/ 302 h 374"/>
                <a:gd name="T4" fmla="*/ 348 w 372"/>
                <a:gd name="T5" fmla="*/ 277 h 374"/>
                <a:gd name="T6" fmla="*/ 333 w 372"/>
                <a:gd name="T7" fmla="*/ 256 h 374"/>
                <a:gd name="T8" fmla="*/ 318 w 372"/>
                <a:gd name="T9" fmla="*/ 237 h 374"/>
                <a:gd name="T10" fmla="*/ 302 w 372"/>
                <a:gd name="T11" fmla="*/ 217 h 374"/>
                <a:gd name="T12" fmla="*/ 284 w 372"/>
                <a:gd name="T13" fmla="*/ 197 h 374"/>
                <a:gd name="T14" fmla="*/ 263 w 372"/>
                <a:gd name="T15" fmla="*/ 178 h 374"/>
                <a:gd name="T16" fmla="*/ 238 w 372"/>
                <a:gd name="T17" fmla="*/ 155 h 374"/>
                <a:gd name="T18" fmla="*/ 223 w 372"/>
                <a:gd name="T19" fmla="*/ 144 h 374"/>
                <a:gd name="T20" fmla="*/ 207 w 372"/>
                <a:gd name="T21" fmla="*/ 132 h 374"/>
                <a:gd name="T22" fmla="*/ 191 w 372"/>
                <a:gd name="T23" fmla="*/ 121 h 374"/>
                <a:gd name="T24" fmla="*/ 174 w 372"/>
                <a:gd name="T25" fmla="*/ 108 h 374"/>
                <a:gd name="T26" fmla="*/ 156 w 372"/>
                <a:gd name="T27" fmla="*/ 96 h 374"/>
                <a:gd name="T28" fmla="*/ 140 w 372"/>
                <a:gd name="T29" fmla="*/ 85 h 374"/>
                <a:gd name="T30" fmla="*/ 124 w 372"/>
                <a:gd name="T31" fmla="*/ 72 h 374"/>
                <a:gd name="T32" fmla="*/ 107 w 372"/>
                <a:gd name="T33" fmla="*/ 60 h 374"/>
                <a:gd name="T34" fmla="*/ 101 w 372"/>
                <a:gd name="T35" fmla="*/ 52 h 374"/>
                <a:gd name="T36" fmla="*/ 94 w 372"/>
                <a:gd name="T37" fmla="*/ 46 h 374"/>
                <a:gd name="T38" fmla="*/ 88 w 372"/>
                <a:gd name="T39" fmla="*/ 37 h 374"/>
                <a:gd name="T40" fmla="*/ 81 w 372"/>
                <a:gd name="T41" fmla="*/ 29 h 374"/>
                <a:gd name="T42" fmla="*/ 73 w 372"/>
                <a:gd name="T43" fmla="*/ 23 h 374"/>
                <a:gd name="T44" fmla="*/ 67 w 372"/>
                <a:gd name="T45" fmla="*/ 15 h 374"/>
                <a:gd name="T46" fmla="*/ 58 w 372"/>
                <a:gd name="T47" fmla="*/ 8 h 374"/>
                <a:gd name="T48" fmla="*/ 52 w 372"/>
                <a:gd name="T49" fmla="*/ 0 h 374"/>
                <a:gd name="T50" fmla="*/ 45 w 372"/>
                <a:gd name="T51" fmla="*/ 6 h 374"/>
                <a:gd name="T52" fmla="*/ 39 w 372"/>
                <a:gd name="T53" fmla="*/ 13 h 374"/>
                <a:gd name="T54" fmla="*/ 32 w 372"/>
                <a:gd name="T55" fmla="*/ 19 h 374"/>
                <a:gd name="T56" fmla="*/ 26 w 372"/>
                <a:gd name="T57" fmla="*/ 28 h 374"/>
                <a:gd name="T58" fmla="*/ 19 w 372"/>
                <a:gd name="T59" fmla="*/ 34 h 374"/>
                <a:gd name="T60" fmla="*/ 13 w 372"/>
                <a:gd name="T61" fmla="*/ 41 h 374"/>
                <a:gd name="T62" fmla="*/ 6 w 372"/>
                <a:gd name="T63" fmla="*/ 49 h 374"/>
                <a:gd name="T64" fmla="*/ 0 w 372"/>
                <a:gd name="T65" fmla="*/ 55 h 374"/>
                <a:gd name="T66" fmla="*/ 8 w 372"/>
                <a:gd name="T67" fmla="*/ 64 h 374"/>
                <a:gd name="T68" fmla="*/ 16 w 372"/>
                <a:gd name="T69" fmla="*/ 72 h 374"/>
                <a:gd name="T70" fmla="*/ 23 w 372"/>
                <a:gd name="T71" fmla="*/ 78 h 374"/>
                <a:gd name="T72" fmla="*/ 31 w 372"/>
                <a:gd name="T73" fmla="*/ 86 h 374"/>
                <a:gd name="T74" fmla="*/ 39 w 372"/>
                <a:gd name="T75" fmla="*/ 95 h 374"/>
                <a:gd name="T76" fmla="*/ 45 w 372"/>
                <a:gd name="T77" fmla="*/ 101 h 374"/>
                <a:gd name="T78" fmla="*/ 54 w 372"/>
                <a:gd name="T79" fmla="*/ 109 h 374"/>
                <a:gd name="T80" fmla="*/ 62 w 372"/>
                <a:gd name="T81" fmla="*/ 117 h 374"/>
                <a:gd name="T82" fmla="*/ 72 w 372"/>
                <a:gd name="T83" fmla="*/ 131 h 374"/>
                <a:gd name="T84" fmla="*/ 81 w 372"/>
                <a:gd name="T85" fmla="*/ 142 h 374"/>
                <a:gd name="T86" fmla="*/ 91 w 372"/>
                <a:gd name="T87" fmla="*/ 155 h 374"/>
                <a:gd name="T88" fmla="*/ 101 w 372"/>
                <a:gd name="T89" fmla="*/ 166 h 374"/>
                <a:gd name="T90" fmla="*/ 109 w 372"/>
                <a:gd name="T91" fmla="*/ 179 h 374"/>
                <a:gd name="T92" fmla="*/ 119 w 372"/>
                <a:gd name="T93" fmla="*/ 193 h 374"/>
                <a:gd name="T94" fmla="*/ 129 w 372"/>
                <a:gd name="T95" fmla="*/ 204 h 374"/>
                <a:gd name="T96" fmla="*/ 138 w 372"/>
                <a:gd name="T97" fmla="*/ 217 h 374"/>
                <a:gd name="T98" fmla="*/ 155 w 372"/>
                <a:gd name="T99" fmla="*/ 238 h 374"/>
                <a:gd name="T100" fmla="*/ 176 w 372"/>
                <a:gd name="T101" fmla="*/ 263 h 374"/>
                <a:gd name="T102" fmla="*/ 199 w 372"/>
                <a:gd name="T103" fmla="*/ 289 h 374"/>
                <a:gd name="T104" fmla="*/ 227 w 372"/>
                <a:gd name="T105" fmla="*/ 315 h 374"/>
                <a:gd name="T106" fmla="*/ 253 w 372"/>
                <a:gd name="T107" fmla="*/ 338 h 374"/>
                <a:gd name="T108" fmla="*/ 281 w 372"/>
                <a:gd name="T109" fmla="*/ 356 h 374"/>
                <a:gd name="T110" fmla="*/ 308 w 372"/>
                <a:gd name="T111" fmla="*/ 369 h 374"/>
                <a:gd name="T112" fmla="*/ 333 w 372"/>
                <a:gd name="T113" fmla="*/ 374 h 374"/>
                <a:gd name="T114" fmla="*/ 349 w 372"/>
                <a:gd name="T115" fmla="*/ 371 h 374"/>
                <a:gd name="T116" fmla="*/ 362 w 372"/>
                <a:gd name="T117" fmla="*/ 362 h 374"/>
                <a:gd name="T118" fmla="*/ 370 w 372"/>
                <a:gd name="T119" fmla="*/ 349 h 374"/>
                <a:gd name="T120" fmla="*/ 372 w 372"/>
                <a:gd name="T121" fmla="*/ 330 h 3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2" h="374">
                  <a:moveTo>
                    <a:pt x="372" y="330"/>
                  </a:moveTo>
                  <a:lnTo>
                    <a:pt x="359" y="302"/>
                  </a:lnTo>
                  <a:lnTo>
                    <a:pt x="348" y="277"/>
                  </a:lnTo>
                  <a:lnTo>
                    <a:pt x="333" y="256"/>
                  </a:lnTo>
                  <a:lnTo>
                    <a:pt x="318" y="237"/>
                  </a:lnTo>
                  <a:lnTo>
                    <a:pt x="302" y="217"/>
                  </a:lnTo>
                  <a:lnTo>
                    <a:pt x="284" y="197"/>
                  </a:lnTo>
                  <a:lnTo>
                    <a:pt x="263" y="178"/>
                  </a:lnTo>
                  <a:lnTo>
                    <a:pt x="238" y="155"/>
                  </a:lnTo>
                  <a:lnTo>
                    <a:pt x="223" y="144"/>
                  </a:lnTo>
                  <a:lnTo>
                    <a:pt x="207" y="132"/>
                  </a:lnTo>
                  <a:lnTo>
                    <a:pt x="191" y="121"/>
                  </a:lnTo>
                  <a:lnTo>
                    <a:pt x="174" y="108"/>
                  </a:lnTo>
                  <a:lnTo>
                    <a:pt x="156" y="96"/>
                  </a:lnTo>
                  <a:lnTo>
                    <a:pt x="140" y="85"/>
                  </a:lnTo>
                  <a:lnTo>
                    <a:pt x="124" y="72"/>
                  </a:lnTo>
                  <a:lnTo>
                    <a:pt x="107" y="60"/>
                  </a:lnTo>
                  <a:lnTo>
                    <a:pt x="101" y="52"/>
                  </a:lnTo>
                  <a:lnTo>
                    <a:pt x="94" y="46"/>
                  </a:lnTo>
                  <a:lnTo>
                    <a:pt x="88" y="37"/>
                  </a:lnTo>
                  <a:lnTo>
                    <a:pt x="81" y="29"/>
                  </a:lnTo>
                  <a:lnTo>
                    <a:pt x="73" y="23"/>
                  </a:lnTo>
                  <a:lnTo>
                    <a:pt x="67" y="15"/>
                  </a:lnTo>
                  <a:lnTo>
                    <a:pt x="58" y="8"/>
                  </a:lnTo>
                  <a:lnTo>
                    <a:pt x="52" y="0"/>
                  </a:lnTo>
                  <a:lnTo>
                    <a:pt x="45" y="6"/>
                  </a:lnTo>
                  <a:lnTo>
                    <a:pt x="39" y="13"/>
                  </a:lnTo>
                  <a:lnTo>
                    <a:pt x="32" y="19"/>
                  </a:lnTo>
                  <a:lnTo>
                    <a:pt x="26" y="28"/>
                  </a:lnTo>
                  <a:lnTo>
                    <a:pt x="19" y="34"/>
                  </a:lnTo>
                  <a:lnTo>
                    <a:pt x="13" y="41"/>
                  </a:lnTo>
                  <a:lnTo>
                    <a:pt x="6" y="49"/>
                  </a:lnTo>
                  <a:lnTo>
                    <a:pt x="0" y="55"/>
                  </a:lnTo>
                  <a:lnTo>
                    <a:pt x="8" y="64"/>
                  </a:lnTo>
                  <a:lnTo>
                    <a:pt x="16" y="72"/>
                  </a:lnTo>
                  <a:lnTo>
                    <a:pt x="23" y="78"/>
                  </a:lnTo>
                  <a:lnTo>
                    <a:pt x="31" y="86"/>
                  </a:lnTo>
                  <a:lnTo>
                    <a:pt x="39" y="95"/>
                  </a:lnTo>
                  <a:lnTo>
                    <a:pt x="45" y="101"/>
                  </a:lnTo>
                  <a:lnTo>
                    <a:pt x="54" y="109"/>
                  </a:lnTo>
                  <a:lnTo>
                    <a:pt x="62" y="117"/>
                  </a:lnTo>
                  <a:lnTo>
                    <a:pt x="72" y="131"/>
                  </a:lnTo>
                  <a:lnTo>
                    <a:pt x="81" y="142"/>
                  </a:lnTo>
                  <a:lnTo>
                    <a:pt x="91" y="155"/>
                  </a:lnTo>
                  <a:lnTo>
                    <a:pt x="101" y="166"/>
                  </a:lnTo>
                  <a:lnTo>
                    <a:pt x="109" y="179"/>
                  </a:lnTo>
                  <a:lnTo>
                    <a:pt x="119" y="193"/>
                  </a:lnTo>
                  <a:lnTo>
                    <a:pt x="129" y="204"/>
                  </a:lnTo>
                  <a:lnTo>
                    <a:pt x="138" y="217"/>
                  </a:lnTo>
                  <a:lnTo>
                    <a:pt x="155" y="238"/>
                  </a:lnTo>
                  <a:lnTo>
                    <a:pt x="176" y="263"/>
                  </a:lnTo>
                  <a:lnTo>
                    <a:pt x="199" y="289"/>
                  </a:lnTo>
                  <a:lnTo>
                    <a:pt x="227" y="315"/>
                  </a:lnTo>
                  <a:lnTo>
                    <a:pt x="253" y="338"/>
                  </a:lnTo>
                  <a:lnTo>
                    <a:pt x="281" y="356"/>
                  </a:lnTo>
                  <a:lnTo>
                    <a:pt x="308" y="369"/>
                  </a:lnTo>
                  <a:lnTo>
                    <a:pt x="333" y="374"/>
                  </a:lnTo>
                  <a:lnTo>
                    <a:pt x="349" y="371"/>
                  </a:lnTo>
                  <a:lnTo>
                    <a:pt x="362" y="362"/>
                  </a:lnTo>
                  <a:lnTo>
                    <a:pt x="370" y="349"/>
                  </a:lnTo>
                  <a:lnTo>
                    <a:pt x="372" y="330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1" name="Freeform 66"/>
            <p:cNvSpPr>
              <a:spLocks/>
            </p:cNvSpPr>
            <p:nvPr/>
          </p:nvSpPr>
          <p:spPr bwMode="auto">
            <a:xfrm>
              <a:off x="2894013" y="3363913"/>
              <a:ext cx="293688" cy="293688"/>
            </a:xfrm>
            <a:custGeom>
              <a:avLst/>
              <a:gdLst>
                <a:gd name="T0" fmla="*/ 369 w 369"/>
                <a:gd name="T1" fmla="*/ 328 h 370"/>
                <a:gd name="T2" fmla="*/ 356 w 369"/>
                <a:gd name="T3" fmla="*/ 302 h 370"/>
                <a:gd name="T4" fmla="*/ 343 w 369"/>
                <a:gd name="T5" fmla="*/ 277 h 370"/>
                <a:gd name="T6" fmla="*/ 329 w 369"/>
                <a:gd name="T7" fmla="*/ 258 h 370"/>
                <a:gd name="T8" fmla="*/ 314 w 369"/>
                <a:gd name="T9" fmla="*/ 238 h 370"/>
                <a:gd name="T10" fmla="*/ 296 w 369"/>
                <a:gd name="T11" fmla="*/ 220 h 370"/>
                <a:gd name="T12" fmla="*/ 278 w 369"/>
                <a:gd name="T13" fmla="*/ 200 h 370"/>
                <a:gd name="T14" fmla="*/ 257 w 369"/>
                <a:gd name="T15" fmla="*/ 181 h 370"/>
                <a:gd name="T16" fmla="*/ 232 w 369"/>
                <a:gd name="T17" fmla="*/ 158 h 370"/>
                <a:gd name="T18" fmla="*/ 218 w 369"/>
                <a:gd name="T19" fmla="*/ 146 h 370"/>
                <a:gd name="T20" fmla="*/ 201 w 369"/>
                <a:gd name="T21" fmla="*/ 135 h 370"/>
                <a:gd name="T22" fmla="*/ 186 w 369"/>
                <a:gd name="T23" fmla="*/ 122 h 370"/>
                <a:gd name="T24" fmla="*/ 170 w 369"/>
                <a:gd name="T25" fmla="*/ 111 h 370"/>
                <a:gd name="T26" fmla="*/ 154 w 369"/>
                <a:gd name="T27" fmla="*/ 97 h 370"/>
                <a:gd name="T28" fmla="*/ 137 w 369"/>
                <a:gd name="T29" fmla="*/ 84 h 370"/>
                <a:gd name="T30" fmla="*/ 121 w 369"/>
                <a:gd name="T31" fmla="*/ 73 h 370"/>
                <a:gd name="T32" fmla="*/ 105 w 369"/>
                <a:gd name="T33" fmla="*/ 60 h 370"/>
                <a:gd name="T34" fmla="*/ 98 w 369"/>
                <a:gd name="T35" fmla="*/ 52 h 370"/>
                <a:gd name="T36" fmla="*/ 92 w 369"/>
                <a:gd name="T37" fmla="*/ 45 h 370"/>
                <a:gd name="T38" fmla="*/ 84 w 369"/>
                <a:gd name="T39" fmla="*/ 37 h 370"/>
                <a:gd name="T40" fmla="*/ 77 w 369"/>
                <a:gd name="T41" fmla="*/ 31 h 370"/>
                <a:gd name="T42" fmla="*/ 69 w 369"/>
                <a:gd name="T43" fmla="*/ 22 h 370"/>
                <a:gd name="T44" fmla="*/ 62 w 369"/>
                <a:gd name="T45" fmla="*/ 16 h 370"/>
                <a:gd name="T46" fmla="*/ 54 w 369"/>
                <a:gd name="T47" fmla="*/ 8 h 370"/>
                <a:gd name="T48" fmla="*/ 48 w 369"/>
                <a:gd name="T49" fmla="*/ 0 h 370"/>
                <a:gd name="T50" fmla="*/ 36 w 369"/>
                <a:gd name="T51" fmla="*/ 13 h 370"/>
                <a:gd name="T52" fmla="*/ 25 w 369"/>
                <a:gd name="T53" fmla="*/ 26 h 370"/>
                <a:gd name="T54" fmla="*/ 12 w 369"/>
                <a:gd name="T55" fmla="*/ 39 h 370"/>
                <a:gd name="T56" fmla="*/ 0 w 369"/>
                <a:gd name="T57" fmla="*/ 52 h 370"/>
                <a:gd name="T58" fmla="*/ 8 w 369"/>
                <a:gd name="T59" fmla="*/ 60 h 370"/>
                <a:gd name="T60" fmla="*/ 17 w 369"/>
                <a:gd name="T61" fmla="*/ 66 h 370"/>
                <a:gd name="T62" fmla="*/ 25 w 369"/>
                <a:gd name="T63" fmla="*/ 75 h 370"/>
                <a:gd name="T64" fmla="*/ 31 w 369"/>
                <a:gd name="T65" fmla="*/ 83 h 370"/>
                <a:gd name="T66" fmla="*/ 40 w 369"/>
                <a:gd name="T67" fmla="*/ 89 h 370"/>
                <a:gd name="T68" fmla="*/ 48 w 369"/>
                <a:gd name="T69" fmla="*/ 97 h 370"/>
                <a:gd name="T70" fmla="*/ 54 w 369"/>
                <a:gd name="T71" fmla="*/ 106 h 370"/>
                <a:gd name="T72" fmla="*/ 62 w 369"/>
                <a:gd name="T73" fmla="*/ 114 h 370"/>
                <a:gd name="T74" fmla="*/ 72 w 369"/>
                <a:gd name="T75" fmla="*/ 127 h 370"/>
                <a:gd name="T76" fmla="*/ 82 w 369"/>
                <a:gd name="T77" fmla="*/ 138 h 370"/>
                <a:gd name="T78" fmla="*/ 92 w 369"/>
                <a:gd name="T79" fmla="*/ 151 h 370"/>
                <a:gd name="T80" fmla="*/ 102 w 369"/>
                <a:gd name="T81" fmla="*/ 163 h 370"/>
                <a:gd name="T82" fmla="*/ 111 w 369"/>
                <a:gd name="T83" fmla="*/ 176 h 370"/>
                <a:gd name="T84" fmla="*/ 121 w 369"/>
                <a:gd name="T85" fmla="*/ 187 h 370"/>
                <a:gd name="T86" fmla="*/ 131 w 369"/>
                <a:gd name="T87" fmla="*/ 200 h 370"/>
                <a:gd name="T88" fmla="*/ 141 w 369"/>
                <a:gd name="T89" fmla="*/ 213 h 370"/>
                <a:gd name="T90" fmla="*/ 157 w 369"/>
                <a:gd name="T91" fmla="*/ 235 h 370"/>
                <a:gd name="T92" fmla="*/ 178 w 369"/>
                <a:gd name="T93" fmla="*/ 259 h 370"/>
                <a:gd name="T94" fmla="*/ 201 w 369"/>
                <a:gd name="T95" fmla="*/ 284 h 370"/>
                <a:gd name="T96" fmla="*/ 227 w 369"/>
                <a:gd name="T97" fmla="*/ 310 h 370"/>
                <a:gd name="T98" fmla="*/ 255 w 369"/>
                <a:gd name="T99" fmla="*/ 333 h 370"/>
                <a:gd name="T100" fmla="*/ 281 w 369"/>
                <a:gd name="T101" fmla="*/ 352 h 370"/>
                <a:gd name="T102" fmla="*/ 307 w 369"/>
                <a:gd name="T103" fmla="*/ 365 h 370"/>
                <a:gd name="T104" fmla="*/ 332 w 369"/>
                <a:gd name="T105" fmla="*/ 370 h 370"/>
                <a:gd name="T106" fmla="*/ 348 w 369"/>
                <a:gd name="T107" fmla="*/ 367 h 370"/>
                <a:gd name="T108" fmla="*/ 360 w 369"/>
                <a:gd name="T109" fmla="*/ 359 h 370"/>
                <a:gd name="T110" fmla="*/ 368 w 369"/>
                <a:gd name="T111" fmla="*/ 346 h 370"/>
                <a:gd name="T112" fmla="*/ 369 w 369"/>
                <a:gd name="T113" fmla="*/ 328 h 3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69" h="370">
                  <a:moveTo>
                    <a:pt x="369" y="328"/>
                  </a:moveTo>
                  <a:lnTo>
                    <a:pt x="356" y="302"/>
                  </a:lnTo>
                  <a:lnTo>
                    <a:pt x="343" y="277"/>
                  </a:lnTo>
                  <a:lnTo>
                    <a:pt x="329" y="258"/>
                  </a:lnTo>
                  <a:lnTo>
                    <a:pt x="314" y="238"/>
                  </a:lnTo>
                  <a:lnTo>
                    <a:pt x="296" y="220"/>
                  </a:lnTo>
                  <a:lnTo>
                    <a:pt x="278" y="200"/>
                  </a:lnTo>
                  <a:lnTo>
                    <a:pt x="257" y="181"/>
                  </a:lnTo>
                  <a:lnTo>
                    <a:pt x="232" y="158"/>
                  </a:lnTo>
                  <a:lnTo>
                    <a:pt x="218" y="146"/>
                  </a:lnTo>
                  <a:lnTo>
                    <a:pt x="201" y="135"/>
                  </a:lnTo>
                  <a:lnTo>
                    <a:pt x="186" y="122"/>
                  </a:lnTo>
                  <a:lnTo>
                    <a:pt x="170" y="111"/>
                  </a:lnTo>
                  <a:lnTo>
                    <a:pt x="154" y="97"/>
                  </a:lnTo>
                  <a:lnTo>
                    <a:pt x="137" y="84"/>
                  </a:lnTo>
                  <a:lnTo>
                    <a:pt x="121" y="73"/>
                  </a:lnTo>
                  <a:lnTo>
                    <a:pt x="105" y="60"/>
                  </a:lnTo>
                  <a:lnTo>
                    <a:pt x="98" y="52"/>
                  </a:lnTo>
                  <a:lnTo>
                    <a:pt x="92" y="45"/>
                  </a:lnTo>
                  <a:lnTo>
                    <a:pt x="84" y="37"/>
                  </a:lnTo>
                  <a:lnTo>
                    <a:pt x="77" y="31"/>
                  </a:lnTo>
                  <a:lnTo>
                    <a:pt x="69" y="22"/>
                  </a:lnTo>
                  <a:lnTo>
                    <a:pt x="62" y="16"/>
                  </a:lnTo>
                  <a:lnTo>
                    <a:pt x="54" y="8"/>
                  </a:lnTo>
                  <a:lnTo>
                    <a:pt x="48" y="0"/>
                  </a:lnTo>
                  <a:lnTo>
                    <a:pt x="36" y="13"/>
                  </a:lnTo>
                  <a:lnTo>
                    <a:pt x="25" y="26"/>
                  </a:lnTo>
                  <a:lnTo>
                    <a:pt x="12" y="39"/>
                  </a:lnTo>
                  <a:lnTo>
                    <a:pt x="0" y="52"/>
                  </a:lnTo>
                  <a:lnTo>
                    <a:pt x="8" y="60"/>
                  </a:lnTo>
                  <a:lnTo>
                    <a:pt x="17" y="66"/>
                  </a:lnTo>
                  <a:lnTo>
                    <a:pt x="25" y="75"/>
                  </a:lnTo>
                  <a:lnTo>
                    <a:pt x="31" y="83"/>
                  </a:lnTo>
                  <a:lnTo>
                    <a:pt x="40" y="89"/>
                  </a:lnTo>
                  <a:lnTo>
                    <a:pt x="48" y="97"/>
                  </a:lnTo>
                  <a:lnTo>
                    <a:pt x="54" y="106"/>
                  </a:lnTo>
                  <a:lnTo>
                    <a:pt x="62" y="114"/>
                  </a:lnTo>
                  <a:lnTo>
                    <a:pt x="72" y="127"/>
                  </a:lnTo>
                  <a:lnTo>
                    <a:pt x="82" y="138"/>
                  </a:lnTo>
                  <a:lnTo>
                    <a:pt x="92" y="151"/>
                  </a:lnTo>
                  <a:lnTo>
                    <a:pt x="102" y="163"/>
                  </a:lnTo>
                  <a:lnTo>
                    <a:pt x="111" y="176"/>
                  </a:lnTo>
                  <a:lnTo>
                    <a:pt x="121" y="187"/>
                  </a:lnTo>
                  <a:lnTo>
                    <a:pt x="131" y="200"/>
                  </a:lnTo>
                  <a:lnTo>
                    <a:pt x="141" y="213"/>
                  </a:lnTo>
                  <a:lnTo>
                    <a:pt x="157" y="235"/>
                  </a:lnTo>
                  <a:lnTo>
                    <a:pt x="178" y="259"/>
                  </a:lnTo>
                  <a:lnTo>
                    <a:pt x="201" y="284"/>
                  </a:lnTo>
                  <a:lnTo>
                    <a:pt x="227" y="310"/>
                  </a:lnTo>
                  <a:lnTo>
                    <a:pt x="255" y="333"/>
                  </a:lnTo>
                  <a:lnTo>
                    <a:pt x="281" y="352"/>
                  </a:lnTo>
                  <a:lnTo>
                    <a:pt x="307" y="365"/>
                  </a:lnTo>
                  <a:lnTo>
                    <a:pt x="332" y="370"/>
                  </a:lnTo>
                  <a:lnTo>
                    <a:pt x="348" y="367"/>
                  </a:lnTo>
                  <a:lnTo>
                    <a:pt x="360" y="359"/>
                  </a:lnTo>
                  <a:lnTo>
                    <a:pt x="368" y="346"/>
                  </a:lnTo>
                  <a:lnTo>
                    <a:pt x="369" y="328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2" name="Freeform 67"/>
            <p:cNvSpPr>
              <a:spLocks/>
            </p:cNvSpPr>
            <p:nvPr/>
          </p:nvSpPr>
          <p:spPr bwMode="auto">
            <a:xfrm>
              <a:off x="2895601" y="3365500"/>
              <a:ext cx="287338" cy="288925"/>
            </a:xfrm>
            <a:custGeom>
              <a:avLst/>
              <a:gdLst>
                <a:gd name="T0" fmla="*/ 363 w 363"/>
                <a:gd name="T1" fmla="*/ 326 h 364"/>
                <a:gd name="T2" fmla="*/ 349 w 363"/>
                <a:gd name="T3" fmla="*/ 300 h 364"/>
                <a:gd name="T4" fmla="*/ 336 w 363"/>
                <a:gd name="T5" fmla="*/ 277 h 364"/>
                <a:gd name="T6" fmla="*/ 322 w 363"/>
                <a:gd name="T7" fmla="*/ 256 h 364"/>
                <a:gd name="T8" fmla="*/ 307 w 363"/>
                <a:gd name="T9" fmla="*/ 237 h 364"/>
                <a:gd name="T10" fmla="*/ 291 w 363"/>
                <a:gd name="T11" fmla="*/ 219 h 364"/>
                <a:gd name="T12" fmla="*/ 273 w 363"/>
                <a:gd name="T13" fmla="*/ 201 h 364"/>
                <a:gd name="T14" fmla="*/ 251 w 363"/>
                <a:gd name="T15" fmla="*/ 181 h 364"/>
                <a:gd name="T16" fmla="*/ 227 w 363"/>
                <a:gd name="T17" fmla="*/ 158 h 364"/>
                <a:gd name="T18" fmla="*/ 212 w 363"/>
                <a:gd name="T19" fmla="*/ 147 h 364"/>
                <a:gd name="T20" fmla="*/ 196 w 363"/>
                <a:gd name="T21" fmla="*/ 135 h 364"/>
                <a:gd name="T22" fmla="*/ 180 w 363"/>
                <a:gd name="T23" fmla="*/ 122 h 364"/>
                <a:gd name="T24" fmla="*/ 163 w 363"/>
                <a:gd name="T25" fmla="*/ 111 h 364"/>
                <a:gd name="T26" fmla="*/ 149 w 363"/>
                <a:gd name="T27" fmla="*/ 98 h 364"/>
                <a:gd name="T28" fmla="*/ 132 w 363"/>
                <a:gd name="T29" fmla="*/ 85 h 364"/>
                <a:gd name="T30" fmla="*/ 116 w 363"/>
                <a:gd name="T31" fmla="*/ 73 h 364"/>
                <a:gd name="T32" fmla="*/ 100 w 363"/>
                <a:gd name="T33" fmla="*/ 60 h 364"/>
                <a:gd name="T34" fmla="*/ 93 w 363"/>
                <a:gd name="T35" fmla="*/ 52 h 364"/>
                <a:gd name="T36" fmla="*/ 87 w 363"/>
                <a:gd name="T37" fmla="*/ 45 h 364"/>
                <a:gd name="T38" fmla="*/ 80 w 363"/>
                <a:gd name="T39" fmla="*/ 37 h 364"/>
                <a:gd name="T40" fmla="*/ 73 w 363"/>
                <a:gd name="T41" fmla="*/ 29 h 364"/>
                <a:gd name="T42" fmla="*/ 65 w 363"/>
                <a:gd name="T43" fmla="*/ 23 h 364"/>
                <a:gd name="T44" fmla="*/ 59 w 363"/>
                <a:gd name="T45" fmla="*/ 14 h 364"/>
                <a:gd name="T46" fmla="*/ 51 w 363"/>
                <a:gd name="T47" fmla="*/ 8 h 364"/>
                <a:gd name="T48" fmla="*/ 42 w 363"/>
                <a:gd name="T49" fmla="*/ 0 h 364"/>
                <a:gd name="T50" fmla="*/ 33 w 363"/>
                <a:gd name="T51" fmla="*/ 11 h 364"/>
                <a:gd name="T52" fmla="*/ 21 w 363"/>
                <a:gd name="T53" fmla="*/ 23 h 364"/>
                <a:gd name="T54" fmla="*/ 11 w 363"/>
                <a:gd name="T55" fmla="*/ 34 h 364"/>
                <a:gd name="T56" fmla="*/ 0 w 363"/>
                <a:gd name="T57" fmla="*/ 45 h 364"/>
                <a:gd name="T58" fmla="*/ 8 w 363"/>
                <a:gd name="T59" fmla="*/ 54 h 364"/>
                <a:gd name="T60" fmla="*/ 16 w 363"/>
                <a:gd name="T61" fmla="*/ 62 h 364"/>
                <a:gd name="T62" fmla="*/ 24 w 363"/>
                <a:gd name="T63" fmla="*/ 70 h 364"/>
                <a:gd name="T64" fmla="*/ 33 w 363"/>
                <a:gd name="T65" fmla="*/ 77 h 364"/>
                <a:gd name="T66" fmla="*/ 39 w 363"/>
                <a:gd name="T67" fmla="*/ 85 h 364"/>
                <a:gd name="T68" fmla="*/ 47 w 363"/>
                <a:gd name="T69" fmla="*/ 93 h 364"/>
                <a:gd name="T70" fmla="*/ 55 w 363"/>
                <a:gd name="T71" fmla="*/ 101 h 364"/>
                <a:gd name="T72" fmla="*/ 64 w 363"/>
                <a:gd name="T73" fmla="*/ 109 h 364"/>
                <a:gd name="T74" fmla="*/ 73 w 363"/>
                <a:gd name="T75" fmla="*/ 121 h 364"/>
                <a:gd name="T76" fmla="*/ 83 w 363"/>
                <a:gd name="T77" fmla="*/ 134 h 364"/>
                <a:gd name="T78" fmla="*/ 93 w 363"/>
                <a:gd name="T79" fmla="*/ 145 h 364"/>
                <a:gd name="T80" fmla="*/ 103 w 363"/>
                <a:gd name="T81" fmla="*/ 158 h 364"/>
                <a:gd name="T82" fmla="*/ 111 w 363"/>
                <a:gd name="T83" fmla="*/ 170 h 364"/>
                <a:gd name="T84" fmla="*/ 121 w 363"/>
                <a:gd name="T85" fmla="*/ 183 h 364"/>
                <a:gd name="T86" fmla="*/ 131 w 363"/>
                <a:gd name="T87" fmla="*/ 194 h 364"/>
                <a:gd name="T88" fmla="*/ 140 w 363"/>
                <a:gd name="T89" fmla="*/ 207 h 364"/>
                <a:gd name="T90" fmla="*/ 157 w 363"/>
                <a:gd name="T91" fmla="*/ 228 h 364"/>
                <a:gd name="T92" fmla="*/ 178 w 363"/>
                <a:gd name="T93" fmla="*/ 253 h 364"/>
                <a:gd name="T94" fmla="*/ 202 w 363"/>
                <a:gd name="T95" fmla="*/ 277 h 364"/>
                <a:gd name="T96" fmla="*/ 229 w 363"/>
                <a:gd name="T97" fmla="*/ 302 h 364"/>
                <a:gd name="T98" fmla="*/ 255 w 363"/>
                <a:gd name="T99" fmla="*/ 325 h 364"/>
                <a:gd name="T100" fmla="*/ 281 w 363"/>
                <a:gd name="T101" fmla="*/ 344 h 364"/>
                <a:gd name="T102" fmla="*/ 307 w 363"/>
                <a:gd name="T103" fmla="*/ 357 h 364"/>
                <a:gd name="T104" fmla="*/ 330 w 363"/>
                <a:gd name="T105" fmla="*/ 364 h 364"/>
                <a:gd name="T106" fmla="*/ 345 w 363"/>
                <a:gd name="T107" fmla="*/ 362 h 364"/>
                <a:gd name="T108" fmla="*/ 356 w 363"/>
                <a:gd name="T109" fmla="*/ 354 h 364"/>
                <a:gd name="T110" fmla="*/ 363 w 363"/>
                <a:gd name="T111" fmla="*/ 343 h 364"/>
                <a:gd name="T112" fmla="*/ 363 w 363"/>
                <a:gd name="T113" fmla="*/ 326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63" h="364">
                  <a:moveTo>
                    <a:pt x="363" y="326"/>
                  </a:moveTo>
                  <a:lnTo>
                    <a:pt x="349" y="300"/>
                  </a:lnTo>
                  <a:lnTo>
                    <a:pt x="336" y="277"/>
                  </a:lnTo>
                  <a:lnTo>
                    <a:pt x="322" y="256"/>
                  </a:lnTo>
                  <a:lnTo>
                    <a:pt x="307" y="237"/>
                  </a:lnTo>
                  <a:lnTo>
                    <a:pt x="291" y="219"/>
                  </a:lnTo>
                  <a:lnTo>
                    <a:pt x="273" y="201"/>
                  </a:lnTo>
                  <a:lnTo>
                    <a:pt x="251" y="181"/>
                  </a:lnTo>
                  <a:lnTo>
                    <a:pt x="227" y="158"/>
                  </a:lnTo>
                  <a:lnTo>
                    <a:pt x="212" y="147"/>
                  </a:lnTo>
                  <a:lnTo>
                    <a:pt x="196" y="135"/>
                  </a:lnTo>
                  <a:lnTo>
                    <a:pt x="180" y="122"/>
                  </a:lnTo>
                  <a:lnTo>
                    <a:pt x="163" y="111"/>
                  </a:lnTo>
                  <a:lnTo>
                    <a:pt x="149" y="98"/>
                  </a:lnTo>
                  <a:lnTo>
                    <a:pt x="132" y="85"/>
                  </a:lnTo>
                  <a:lnTo>
                    <a:pt x="116" y="73"/>
                  </a:lnTo>
                  <a:lnTo>
                    <a:pt x="100" y="60"/>
                  </a:lnTo>
                  <a:lnTo>
                    <a:pt x="93" y="52"/>
                  </a:lnTo>
                  <a:lnTo>
                    <a:pt x="87" y="45"/>
                  </a:lnTo>
                  <a:lnTo>
                    <a:pt x="80" y="37"/>
                  </a:lnTo>
                  <a:lnTo>
                    <a:pt x="73" y="29"/>
                  </a:lnTo>
                  <a:lnTo>
                    <a:pt x="65" y="23"/>
                  </a:lnTo>
                  <a:lnTo>
                    <a:pt x="59" y="14"/>
                  </a:lnTo>
                  <a:lnTo>
                    <a:pt x="51" y="8"/>
                  </a:lnTo>
                  <a:lnTo>
                    <a:pt x="42" y="0"/>
                  </a:lnTo>
                  <a:lnTo>
                    <a:pt x="33" y="11"/>
                  </a:lnTo>
                  <a:lnTo>
                    <a:pt x="21" y="23"/>
                  </a:lnTo>
                  <a:lnTo>
                    <a:pt x="11" y="34"/>
                  </a:lnTo>
                  <a:lnTo>
                    <a:pt x="0" y="45"/>
                  </a:lnTo>
                  <a:lnTo>
                    <a:pt x="8" y="54"/>
                  </a:lnTo>
                  <a:lnTo>
                    <a:pt x="16" y="62"/>
                  </a:lnTo>
                  <a:lnTo>
                    <a:pt x="24" y="70"/>
                  </a:lnTo>
                  <a:lnTo>
                    <a:pt x="33" y="77"/>
                  </a:lnTo>
                  <a:lnTo>
                    <a:pt x="39" y="85"/>
                  </a:lnTo>
                  <a:lnTo>
                    <a:pt x="47" y="93"/>
                  </a:lnTo>
                  <a:lnTo>
                    <a:pt x="55" y="101"/>
                  </a:lnTo>
                  <a:lnTo>
                    <a:pt x="64" y="109"/>
                  </a:lnTo>
                  <a:lnTo>
                    <a:pt x="73" y="121"/>
                  </a:lnTo>
                  <a:lnTo>
                    <a:pt x="83" y="134"/>
                  </a:lnTo>
                  <a:lnTo>
                    <a:pt x="93" y="145"/>
                  </a:lnTo>
                  <a:lnTo>
                    <a:pt x="103" y="158"/>
                  </a:lnTo>
                  <a:lnTo>
                    <a:pt x="111" y="170"/>
                  </a:lnTo>
                  <a:lnTo>
                    <a:pt x="121" y="183"/>
                  </a:lnTo>
                  <a:lnTo>
                    <a:pt x="131" y="194"/>
                  </a:lnTo>
                  <a:lnTo>
                    <a:pt x="140" y="207"/>
                  </a:lnTo>
                  <a:lnTo>
                    <a:pt x="157" y="228"/>
                  </a:lnTo>
                  <a:lnTo>
                    <a:pt x="178" y="253"/>
                  </a:lnTo>
                  <a:lnTo>
                    <a:pt x="202" y="277"/>
                  </a:lnTo>
                  <a:lnTo>
                    <a:pt x="229" y="302"/>
                  </a:lnTo>
                  <a:lnTo>
                    <a:pt x="255" y="325"/>
                  </a:lnTo>
                  <a:lnTo>
                    <a:pt x="281" y="344"/>
                  </a:lnTo>
                  <a:lnTo>
                    <a:pt x="307" y="357"/>
                  </a:lnTo>
                  <a:lnTo>
                    <a:pt x="330" y="364"/>
                  </a:lnTo>
                  <a:lnTo>
                    <a:pt x="345" y="362"/>
                  </a:lnTo>
                  <a:lnTo>
                    <a:pt x="356" y="354"/>
                  </a:lnTo>
                  <a:lnTo>
                    <a:pt x="363" y="343"/>
                  </a:lnTo>
                  <a:lnTo>
                    <a:pt x="363" y="326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3" name="Freeform 68"/>
            <p:cNvSpPr>
              <a:spLocks/>
            </p:cNvSpPr>
            <p:nvPr/>
          </p:nvSpPr>
          <p:spPr bwMode="auto">
            <a:xfrm>
              <a:off x="2898776" y="3368675"/>
              <a:ext cx="282575" cy="285750"/>
            </a:xfrm>
            <a:custGeom>
              <a:avLst/>
              <a:gdLst>
                <a:gd name="T0" fmla="*/ 356 w 356"/>
                <a:gd name="T1" fmla="*/ 323 h 359"/>
                <a:gd name="T2" fmla="*/ 343 w 356"/>
                <a:gd name="T3" fmla="*/ 297 h 359"/>
                <a:gd name="T4" fmla="*/ 328 w 356"/>
                <a:gd name="T5" fmla="*/ 276 h 359"/>
                <a:gd name="T6" fmla="*/ 314 w 356"/>
                <a:gd name="T7" fmla="*/ 256 h 359"/>
                <a:gd name="T8" fmla="*/ 299 w 356"/>
                <a:gd name="T9" fmla="*/ 238 h 359"/>
                <a:gd name="T10" fmla="*/ 283 w 356"/>
                <a:gd name="T11" fmla="*/ 220 h 359"/>
                <a:gd name="T12" fmla="*/ 265 w 356"/>
                <a:gd name="T13" fmla="*/ 203 h 359"/>
                <a:gd name="T14" fmla="*/ 244 w 356"/>
                <a:gd name="T15" fmla="*/ 183 h 359"/>
                <a:gd name="T16" fmla="*/ 219 w 356"/>
                <a:gd name="T17" fmla="*/ 160 h 359"/>
                <a:gd name="T18" fmla="*/ 204 w 356"/>
                <a:gd name="T19" fmla="*/ 149 h 359"/>
                <a:gd name="T20" fmla="*/ 190 w 356"/>
                <a:gd name="T21" fmla="*/ 136 h 359"/>
                <a:gd name="T22" fmla="*/ 173 w 356"/>
                <a:gd name="T23" fmla="*/ 124 h 359"/>
                <a:gd name="T24" fmla="*/ 157 w 356"/>
                <a:gd name="T25" fmla="*/ 111 h 359"/>
                <a:gd name="T26" fmla="*/ 142 w 356"/>
                <a:gd name="T27" fmla="*/ 98 h 359"/>
                <a:gd name="T28" fmla="*/ 126 w 356"/>
                <a:gd name="T29" fmla="*/ 85 h 359"/>
                <a:gd name="T30" fmla="*/ 110 w 356"/>
                <a:gd name="T31" fmla="*/ 74 h 359"/>
                <a:gd name="T32" fmla="*/ 95 w 356"/>
                <a:gd name="T33" fmla="*/ 60 h 359"/>
                <a:gd name="T34" fmla="*/ 88 w 356"/>
                <a:gd name="T35" fmla="*/ 52 h 359"/>
                <a:gd name="T36" fmla="*/ 82 w 356"/>
                <a:gd name="T37" fmla="*/ 44 h 359"/>
                <a:gd name="T38" fmla="*/ 74 w 356"/>
                <a:gd name="T39" fmla="*/ 38 h 359"/>
                <a:gd name="T40" fmla="*/ 67 w 356"/>
                <a:gd name="T41" fmla="*/ 29 h 359"/>
                <a:gd name="T42" fmla="*/ 59 w 356"/>
                <a:gd name="T43" fmla="*/ 23 h 359"/>
                <a:gd name="T44" fmla="*/ 52 w 356"/>
                <a:gd name="T45" fmla="*/ 15 h 359"/>
                <a:gd name="T46" fmla="*/ 44 w 356"/>
                <a:gd name="T47" fmla="*/ 8 h 359"/>
                <a:gd name="T48" fmla="*/ 38 w 356"/>
                <a:gd name="T49" fmla="*/ 0 h 359"/>
                <a:gd name="T50" fmla="*/ 28 w 356"/>
                <a:gd name="T51" fmla="*/ 10 h 359"/>
                <a:gd name="T52" fmla="*/ 18 w 356"/>
                <a:gd name="T53" fmla="*/ 20 h 359"/>
                <a:gd name="T54" fmla="*/ 8 w 356"/>
                <a:gd name="T55" fmla="*/ 31 h 359"/>
                <a:gd name="T56" fmla="*/ 0 w 356"/>
                <a:gd name="T57" fmla="*/ 41 h 359"/>
                <a:gd name="T58" fmla="*/ 8 w 356"/>
                <a:gd name="T59" fmla="*/ 49 h 359"/>
                <a:gd name="T60" fmla="*/ 15 w 356"/>
                <a:gd name="T61" fmla="*/ 57 h 359"/>
                <a:gd name="T62" fmla="*/ 23 w 356"/>
                <a:gd name="T63" fmla="*/ 65 h 359"/>
                <a:gd name="T64" fmla="*/ 31 w 356"/>
                <a:gd name="T65" fmla="*/ 72 h 359"/>
                <a:gd name="T66" fmla="*/ 38 w 356"/>
                <a:gd name="T67" fmla="*/ 80 h 359"/>
                <a:gd name="T68" fmla="*/ 46 w 356"/>
                <a:gd name="T69" fmla="*/ 88 h 359"/>
                <a:gd name="T70" fmla="*/ 54 w 356"/>
                <a:gd name="T71" fmla="*/ 95 h 359"/>
                <a:gd name="T72" fmla="*/ 62 w 356"/>
                <a:gd name="T73" fmla="*/ 103 h 359"/>
                <a:gd name="T74" fmla="*/ 72 w 356"/>
                <a:gd name="T75" fmla="*/ 114 h 359"/>
                <a:gd name="T76" fmla="*/ 82 w 356"/>
                <a:gd name="T77" fmla="*/ 127 h 359"/>
                <a:gd name="T78" fmla="*/ 92 w 356"/>
                <a:gd name="T79" fmla="*/ 139 h 359"/>
                <a:gd name="T80" fmla="*/ 101 w 356"/>
                <a:gd name="T81" fmla="*/ 152 h 359"/>
                <a:gd name="T82" fmla="*/ 111 w 356"/>
                <a:gd name="T83" fmla="*/ 163 h 359"/>
                <a:gd name="T84" fmla="*/ 121 w 356"/>
                <a:gd name="T85" fmla="*/ 176 h 359"/>
                <a:gd name="T86" fmla="*/ 131 w 356"/>
                <a:gd name="T87" fmla="*/ 188 h 359"/>
                <a:gd name="T88" fmla="*/ 141 w 356"/>
                <a:gd name="T89" fmla="*/ 201 h 359"/>
                <a:gd name="T90" fmla="*/ 157 w 356"/>
                <a:gd name="T91" fmla="*/ 222 h 359"/>
                <a:gd name="T92" fmla="*/ 178 w 356"/>
                <a:gd name="T93" fmla="*/ 247 h 359"/>
                <a:gd name="T94" fmla="*/ 203 w 356"/>
                <a:gd name="T95" fmla="*/ 271 h 359"/>
                <a:gd name="T96" fmla="*/ 227 w 356"/>
                <a:gd name="T97" fmla="*/ 296 h 359"/>
                <a:gd name="T98" fmla="*/ 253 w 356"/>
                <a:gd name="T99" fmla="*/ 318 h 359"/>
                <a:gd name="T100" fmla="*/ 279 w 356"/>
                <a:gd name="T101" fmla="*/ 338 h 359"/>
                <a:gd name="T102" fmla="*/ 304 w 356"/>
                <a:gd name="T103" fmla="*/ 353 h 359"/>
                <a:gd name="T104" fmla="*/ 327 w 356"/>
                <a:gd name="T105" fmla="*/ 359 h 359"/>
                <a:gd name="T106" fmla="*/ 340 w 356"/>
                <a:gd name="T107" fmla="*/ 358 h 359"/>
                <a:gd name="T108" fmla="*/ 351 w 356"/>
                <a:gd name="T109" fmla="*/ 351 h 359"/>
                <a:gd name="T110" fmla="*/ 356 w 356"/>
                <a:gd name="T111" fmla="*/ 340 h 359"/>
                <a:gd name="T112" fmla="*/ 356 w 356"/>
                <a:gd name="T113" fmla="*/ 323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6" h="359">
                  <a:moveTo>
                    <a:pt x="356" y="323"/>
                  </a:moveTo>
                  <a:lnTo>
                    <a:pt x="343" y="297"/>
                  </a:lnTo>
                  <a:lnTo>
                    <a:pt x="328" y="276"/>
                  </a:lnTo>
                  <a:lnTo>
                    <a:pt x="314" y="256"/>
                  </a:lnTo>
                  <a:lnTo>
                    <a:pt x="299" y="238"/>
                  </a:lnTo>
                  <a:lnTo>
                    <a:pt x="283" y="220"/>
                  </a:lnTo>
                  <a:lnTo>
                    <a:pt x="265" y="203"/>
                  </a:lnTo>
                  <a:lnTo>
                    <a:pt x="244" y="183"/>
                  </a:lnTo>
                  <a:lnTo>
                    <a:pt x="219" y="160"/>
                  </a:lnTo>
                  <a:lnTo>
                    <a:pt x="204" y="149"/>
                  </a:lnTo>
                  <a:lnTo>
                    <a:pt x="190" y="136"/>
                  </a:lnTo>
                  <a:lnTo>
                    <a:pt x="173" y="124"/>
                  </a:lnTo>
                  <a:lnTo>
                    <a:pt x="157" y="111"/>
                  </a:lnTo>
                  <a:lnTo>
                    <a:pt x="142" y="98"/>
                  </a:lnTo>
                  <a:lnTo>
                    <a:pt x="126" y="85"/>
                  </a:lnTo>
                  <a:lnTo>
                    <a:pt x="110" y="74"/>
                  </a:lnTo>
                  <a:lnTo>
                    <a:pt x="95" y="60"/>
                  </a:lnTo>
                  <a:lnTo>
                    <a:pt x="88" y="52"/>
                  </a:lnTo>
                  <a:lnTo>
                    <a:pt x="82" y="44"/>
                  </a:lnTo>
                  <a:lnTo>
                    <a:pt x="74" y="38"/>
                  </a:lnTo>
                  <a:lnTo>
                    <a:pt x="67" y="29"/>
                  </a:lnTo>
                  <a:lnTo>
                    <a:pt x="59" y="23"/>
                  </a:lnTo>
                  <a:lnTo>
                    <a:pt x="52" y="15"/>
                  </a:lnTo>
                  <a:lnTo>
                    <a:pt x="44" y="8"/>
                  </a:lnTo>
                  <a:lnTo>
                    <a:pt x="38" y="0"/>
                  </a:lnTo>
                  <a:lnTo>
                    <a:pt x="28" y="10"/>
                  </a:lnTo>
                  <a:lnTo>
                    <a:pt x="18" y="20"/>
                  </a:lnTo>
                  <a:lnTo>
                    <a:pt x="8" y="31"/>
                  </a:lnTo>
                  <a:lnTo>
                    <a:pt x="0" y="41"/>
                  </a:lnTo>
                  <a:lnTo>
                    <a:pt x="8" y="49"/>
                  </a:lnTo>
                  <a:lnTo>
                    <a:pt x="15" y="57"/>
                  </a:lnTo>
                  <a:lnTo>
                    <a:pt x="23" y="65"/>
                  </a:lnTo>
                  <a:lnTo>
                    <a:pt x="31" y="72"/>
                  </a:lnTo>
                  <a:lnTo>
                    <a:pt x="38" y="80"/>
                  </a:lnTo>
                  <a:lnTo>
                    <a:pt x="46" y="88"/>
                  </a:lnTo>
                  <a:lnTo>
                    <a:pt x="54" y="95"/>
                  </a:lnTo>
                  <a:lnTo>
                    <a:pt x="62" y="103"/>
                  </a:lnTo>
                  <a:lnTo>
                    <a:pt x="72" y="114"/>
                  </a:lnTo>
                  <a:lnTo>
                    <a:pt x="82" y="127"/>
                  </a:lnTo>
                  <a:lnTo>
                    <a:pt x="92" y="139"/>
                  </a:lnTo>
                  <a:lnTo>
                    <a:pt x="101" y="152"/>
                  </a:lnTo>
                  <a:lnTo>
                    <a:pt x="111" y="163"/>
                  </a:lnTo>
                  <a:lnTo>
                    <a:pt x="121" y="176"/>
                  </a:lnTo>
                  <a:lnTo>
                    <a:pt x="131" y="188"/>
                  </a:lnTo>
                  <a:lnTo>
                    <a:pt x="141" y="201"/>
                  </a:lnTo>
                  <a:lnTo>
                    <a:pt x="157" y="222"/>
                  </a:lnTo>
                  <a:lnTo>
                    <a:pt x="178" y="247"/>
                  </a:lnTo>
                  <a:lnTo>
                    <a:pt x="203" y="271"/>
                  </a:lnTo>
                  <a:lnTo>
                    <a:pt x="227" y="296"/>
                  </a:lnTo>
                  <a:lnTo>
                    <a:pt x="253" y="318"/>
                  </a:lnTo>
                  <a:lnTo>
                    <a:pt x="279" y="338"/>
                  </a:lnTo>
                  <a:lnTo>
                    <a:pt x="304" y="353"/>
                  </a:lnTo>
                  <a:lnTo>
                    <a:pt x="327" y="359"/>
                  </a:lnTo>
                  <a:lnTo>
                    <a:pt x="340" y="358"/>
                  </a:lnTo>
                  <a:lnTo>
                    <a:pt x="351" y="351"/>
                  </a:lnTo>
                  <a:lnTo>
                    <a:pt x="356" y="340"/>
                  </a:lnTo>
                  <a:lnTo>
                    <a:pt x="356" y="323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4" name="Freeform 69"/>
            <p:cNvSpPr>
              <a:spLocks/>
            </p:cNvSpPr>
            <p:nvPr/>
          </p:nvSpPr>
          <p:spPr bwMode="auto">
            <a:xfrm>
              <a:off x="2898776" y="3370263"/>
              <a:ext cx="280988" cy="280988"/>
            </a:xfrm>
            <a:custGeom>
              <a:avLst/>
              <a:gdLst>
                <a:gd name="T0" fmla="*/ 351 w 353"/>
                <a:gd name="T1" fmla="*/ 323 h 354"/>
                <a:gd name="T2" fmla="*/ 336 w 353"/>
                <a:gd name="T3" fmla="*/ 299 h 354"/>
                <a:gd name="T4" fmla="*/ 322 w 353"/>
                <a:gd name="T5" fmla="*/ 276 h 354"/>
                <a:gd name="T6" fmla="*/ 307 w 353"/>
                <a:gd name="T7" fmla="*/ 258 h 354"/>
                <a:gd name="T8" fmla="*/ 292 w 353"/>
                <a:gd name="T9" fmla="*/ 240 h 354"/>
                <a:gd name="T10" fmla="*/ 276 w 353"/>
                <a:gd name="T11" fmla="*/ 222 h 354"/>
                <a:gd name="T12" fmla="*/ 258 w 353"/>
                <a:gd name="T13" fmla="*/ 204 h 354"/>
                <a:gd name="T14" fmla="*/ 237 w 353"/>
                <a:gd name="T15" fmla="*/ 184 h 354"/>
                <a:gd name="T16" fmla="*/ 214 w 353"/>
                <a:gd name="T17" fmla="*/ 161 h 354"/>
                <a:gd name="T18" fmla="*/ 199 w 353"/>
                <a:gd name="T19" fmla="*/ 150 h 354"/>
                <a:gd name="T20" fmla="*/ 184 w 353"/>
                <a:gd name="T21" fmla="*/ 137 h 354"/>
                <a:gd name="T22" fmla="*/ 168 w 353"/>
                <a:gd name="T23" fmla="*/ 124 h 354"/>
                <a:gd name="T24" fmla="*/ 152 w 353"/>
                <a:gd name="T25" fmla="*/ 111 h 354"/>
                <a:gd name="T26" fmla="*/ 137 w 353"/>
                <a:gd name="T27" fmla="*/ 98 h 354"/>
                <a:gd name="T28" fmla="*/ 121 w 353"/>
                <a:gd name="T29" fmla="*/ 85 h 354"/>
                <a:gd name="T30" fmla="*/ 104 w 353"/>
                <a:gd name="T31" fmla="*/ 73 h 354"/>
                <a:gd name="T32" fmla="*/ 90 w 353"/>
                <a:gd name="T33" fmla="*/ 60 h 354"/>
                <a:gd name="T34" fmla="*/ 83 w 353"/>
                <a:gd name="T35" fmla="*/ 52 h 354"/>
                <a:gd name="T36" fmla="*/ 77 w 353"/>
                <a:gd name="T37" fmla="*/ 45 h 354"/>
                <a:gd name="T38" fmla="*/ 70 w 353"/>
                <a:gd name="T39" fmla="*/ 37 h 354"/>
                <a:gd name="T40" fmla="*/ 62 w 353"/>
                <a:gd name="T41" fmla="*/ 31 h 354"/>
                <a:gd name="T42" fmla="*/ 55 w 353"/>
                <a:gd name="T43" fmla="*/ 23 h 354"/>
                <a:gd name="T44" fmla="*/ 47 w 353"/>
                <a:gd name="T45" fmla="*/ 16 h 354"/>
                <a:gd name="T46" fmla="*/ 41 w 353"/>
                <a:gd name="T47" fmla="*/ 8 h 354"/>
                <a:gd name="T48" fmla="*/ 33 w 353"/>
                <a:gd name="T49" fmla="*/ 0 h 354"/>
                <a:gd name="T50" fmla="*/ 24 w 353"/>
                <a:gd name="T51" fmla="*/ 9 h 354"/>
                <a:gd name="T52" fmla="*/ 16 w 353"/>
                <a:gd name="T53" fmla="*/ 18 h 354"/>
                <a:gd name="T54" fmla="*/ 8 w 353"/>
                <a:gd name="T55" fmla="*/ 27 h 354"/>
                <a:gd name="T56" fmla="*/ 0 w 353"/>
                <a:gd name="T57" fmla="*/ 37 h 354"/>
                <a:gd name="T58" fmla="*/ 8 w 353"/>
                <a:gd name="T59" fmla="*/ 45 h 354"/>
                <a:gd name="T60" fmla="*/ 15 w 353"/>
                <a:gd name="T61" fmla="*/ 54 h 354"/>
                <a:gd name="T62" fmla="*/ 23 w 353"/>
                <a:gd name="T63" fmla="*/ 62 h 354"/>
                <a:gd name="T64" fmla="*/ 31 w 353"/>
                <a:gd name="T65" fmla="*/ 68 h 354"/>
                <a:gd name="T66" fmla="*/ 37 w 353"/>
                <a:gd name="T67" fmla="*/ 76 h 354"/>
                <a:gd name="T68" fmla="*/ 46 w 353"/>
                <a:gd name="T69" fmla="*/ 85 h 354"/>
                <a:gd name="T70" fmla="*/ 54 w 353"/>
                <a:gd name="T71" fmla="*/ 91 h 354"/>
                <a:gd name="T72" fmla="*/ 62 w 353"/>
                <a:gd name="T73" fmla="*/ 99 h 354"/>
                <a:gd name="T74" fmla="*/ 72 w 353"/>
                <a:gd name="T75" fmla="*/ 111 h 354"/>
                <a:gd name="T76" fmla="*/ 82 w 353"/>
                <a:gd name="T77" fmla="*/ 124 h 354"/>
                <a:gd name="T78" fmla="*/ 91 w 353"/>
                <a:gd name="T79" fmla="*/ 135 h 354"/>
                <a:gd name="T80" fmla="*/ 101 w 353"/>
                <a:gd name="T81" fmla="*/ 148 h 354"/>
                <a:gd name="T82" fmla="*/ 111 w 353"/>
                <a:gd name="T83" fmla="*/ 160 h 354"/>
                <a:gd name="T84" fmla="*/ 121 w 353"/>
                <a:gd name="T85" fmla="*/ 173 h 354"/>
                <a:gd name="T86" fmla="*/ 132 w 353"/>
                <a:gd name="T87" fmla="*/ 184 h 354"/>
                <a:gd name="T88" fmla="*/ 142 w 353"/>
                <a:gd name="T89" fmla="*/ 196 h 354"/>
                <a:gd name="T90" fmla="*/ 158 w 353"/>
                <a:gd name="T91" fmla="*/ 217 h 354"/>
                <a:gd name="T92" fmla="*/ 179 w 353"/>
                <a:gd name="T93" fmla="*/ 240 h 354"/>
                <a:gd name="T94" fmla="*/ 204 w 353"/>
                <a:gd name="T95" fmla="*/ 266 h 354"/>
                <a:gd name="T96" fmla="*/ 228 w 353"/>
                <a:gd name="T97" fmla="*/ 290 h 354"/>
                <a:gd name="T98" fmla="*/ 255 w 353"/>
                <a:gd name="T99" fmla="*/ 313 h 354"/>
                <a:gd name="T100" fmla="*/ 281 w 353"/>
                <a:gd name="T101" fmla="*/ 333 h 354"/>
                <a:gd name="T102" fmla="*/ 305 w 353"/>
                <a:gd name="T103" fmla="*/ 346 h 354"/>
                <a:gd name="T104" fmla="*/ 328 w 353"/>
                <a:gd name="T105" fmla="*/ 354 h 354"/>
                <a:gd name="T106" fmla="*/ 340 w 353"/>
                <a:gd name="T107" fmla="*/ 352 h 354"/>
                <a:gd name="T108" fmla="*/ 348 w 353"/>
                <a:gd name="T109" fmla="*/ 347 h 354"/>
                <a:gd name="T110" fmla="*/ 353 w 353"/>
                <a:gd name="T111" fmla="*/ 338 h 354"/>
                <a:gd name="T112" fmla="*/ 351 w 353"/>
                <a:gd name="T113" fmla="*/ 323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3" h="354">
                  <a:moveTo>
                    <a:pt x="351" y="323"/>
                  </a:moveTo>
                  <a:lnTo>
                    <a:pt x="336" y="299"/>
                  </a:lnTo>
                  <a:lnTo>
                    <a:pt x="322" y="276"/>
                  </a:lnTo>
                  <a:lnTo>
                    <a:pt x="307" y="258"/>
                  </a:lnTo>
                  <a:lnTo>
                    <a:pt x="292" y="240"/>
                  </a:lnTo>
                  <a:lnTo>
                    <a:pt x="276" y="222"/>
                  </a:lnTo>
                  <a:lnTo>
                    <a:pt x="258" y="204"/>
                  </a:lnTo>
                  <a:lnTo>
                    <a:pt x="237" y="184"/>
                  </a:lnTo>
                  <a:lnTo>
                    <a:pt x="214" y="161"/>
                  </a:lnTo>
                  <a:lnTo>
                    <a:pt x="199" y="150"/>
                  </a:lnTo>
                  <a:lnTo>
                    <a:pt x="184" y="137"/>
                  </a:lnTo>
                  <a:lnTo>
                    <a:pt x="168" y="124"/>
                  </a:lnTo>
                  <a:lnTo>
                    <a:pt x="152" y="111"/>
                  </a:lnTo>
                  <a:lnTo>
                    <a:pt x="137" y="98"/>
                  </a:lnTo>
                  <a:lnTo>
                    <a:pt x="121" y="85"/>
                  </a:lnTo>
                  <a:lnTo>
                    <a:pt x="104" y="73"/>
                  </a:lnTo>
                  <a:lnTo>
                    <a:pt x="90" y="60"/>
                  </a:lnTo>
                  <a:lnTo>
                    <a:pt x="83" y="52"/>
                  </a:lnTo>
                  <a:lnTo>
                    <a:pt x="77" y="45"/>
                  </a:lnTo>
                  <a:lnTo>
                    <a:pt x="70" y="37"/>
                  </a:lnTo>
                  <a:lnTo>
                    <a:pt x="62" y="31"/>
                  </a:lnTo>
                  <a:lnTo>
                    <a:pt x="55" y="23"/>
                  </a:lnTo>
                  <a:lnTo>
                    <a:pt x="47" y="16"/>
                  </a:lnTo>
                  <a:lnTo>
                    <a:pt x="41" y="8"/>
                  </a:lnTo>
                  <a:lnTo>
                    <a:pt x="33" y="0"/>
                  </a:lnTo>
                  <a:lnTo>
                    <a:pt x="24" y="9"/>
                  </a:lnTo>
                  <a:lnTo>
                    <a:pt x="16" y="18"/>
                  </a:lnTo>
                  <a:lnTo>
                    <a:pt x="8" y="27"/>
                  </a:lnTo>
                  <a:lnTo>
                    <a:pt x="0" y="37"/>
                  </a:lnTo>
                  <a:lnTo>
                    <a:pt x="8" y="45"/>
                  </a:lnTo>
                  <a:lnTo>
                    <a:pt x="15" y="54"/>
                  </a:lnTo>
                  <a:lnTo>
                    <a:pt x="23" y="62"/>
                  </a:lnTo>
                  <a:lnTo>
                    <a:pt x="31" y="68"/>
                  </a:lnTo>
                  <a:lnTo>
                    <a:pt x="37" y="76"/>
                  </a:lnTo>
                  <a:lnTo>
                    <a:pt x="46" y="85"/>
                  </a:lnTo>
                  <a:lnTo>
                    <a:pt x="54" y="91"/>
                  </a:lnTo>
                  <a:lnTo>
                    <a:pt x="62" y="99"/>
                  </a:lnTo>
                  <a:lnTo>
                    <a:pt x="72" y="111"/>
                  </a:lnTo>
                  <a:lnTo>
                    <a:pt x="82" y="124"/>
                  </a:lnTo>
                  <a:lnTo>
                    <a:pt x="91" y="135"/>
                  </a:lnTo>
                  <a:lnTo>
                    <a:pt x="101" y="148"/>
                  </a:lnTo>
                  <a:lnTo>
                    <a:pt x="111" y="160"/>
                  </a:lnTo>
                  <a:lnTo>
                    <a:pt x="121" y="173"/>
                  </a:lnTo>
                  <a:lnTo>
                    <a:pt x="132" y="184"/>
                  </a:lnTo>
                  <a:lnTo>
                    <a:pt x="142" y="196"/>
                  </a:lnTo>
                  <a:lnTo>
                    <a:pt x="158" y="217"/>
                  </a:lnTo>
                  <a:lnTo>
                    <a:pt x="179" y="240"/>
                  </a:lnTo>
                  <a:lnTo>
                    <a:pt x="204" y="266"/>
                  </a:lnTo>
                  <a:lnTo>
                    <a:pt x="228" y="290"/>
                  </a:lnTo>
                  <a:lnTo>
                    <a:pt x="255" y="313"/>
                  </a:lnTo>
                  <a:lnTo>
                    <a:pt x="281" y="333"/>
                  </a:lnTo>
                  <a:lnTo>
                    <a:pt x="305" y="346"/>
                  </a:lnTo>
                  <a:lnTo>
                    <a:pt x="328" y="354"/>
                  </a:lnTo>
                  <a:lnTo>
                    <a:pt x="340" y="352"/>
                  </a:lnTo>
                  <a:lnTo>
                    <a:pt x="348" y="347"/>
                  </a:lnTo>
                  <a:lnTo>
                    <a:pt x="353" y="338"/>
                  </a:lnTo>
                  <a:lnTo>
                    <a:pt x="351" y="323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5" name="Freeform 70"/>
            <p:cNvSpPr>
              <a:spLocks/>
            </p:cNvSpPr>
            <p:nvPr/>
          </p:nvSpPr>
          <p:spPr bwMode="auto">
            <a:xfrm>
              <a:off x="2900363" y="3371850"/>
              <a:ext cx="276225" cy="277813"/>
            </a:xfrm>
            <a:custGeom>
              <a:avLst/>
              <a:gdLst>
                <a:gd name="T0" fmla="*/ 347 w 348"/>
                <a:gd name="T1" fmla="*/ 320 h 349"/>
                <a:gd name="T2" fmla="*/ 332 w 348"/>
                <a:gd name="T3" fmla="*/ 296 h 349"/>
                <a:gd name="T4" fmla="*/ 317 w 348"/>
                <a:gd name="T5" fmla="*/ 274 h 349"/>
                <a:gd name="T6" fmla="*/ 303 w 348"/>
                <a:gd name="T7" fmla="*/ 256 h 349"/>
                <a:gd name="T8" fmla="*/ 288 w 348"/>
                <a:gd name="T9" fmla="*/ 238 h 349"/>
                <a:gd name="T10" fmla="*/ 270 w 348"/>
                <a:gd name="T11" fmla="*/ 222 h 349"/>
                <a:gd name="T12" fmla="*/ 252 w 348"/>
                <a:gd name="T13" fmla="*/ 204 h 349"/>
                <a:gd name="T14" fmla="*/ 232 w 348"/>
                <a:gd name="T15" fmla="*/ 186 h 349"/>
                <a:gd name="T16" fmla="*/ 208 w 348"/>
                <a:gd name="T17" fmla="*/ 163 h 349"/>
                <a:gd name="T18" fmla="*/ 193 w 348"/>
                <a:gd name="T19" fmla="*/ 150 h 349"/>
                <a:gd name="T20" fmla="*/ 178 w 348"/>
                <a:gd name="T21" fmla="*/ 139 h 349"/>
                <a:gd name="T22" fmla="*/ 164 w 348"/>
                <a:gd name="T23" fmla="*/ 126 h 349"/>
                <a:gd name="T24" fmla="*/ 147 w 348"/>
                <a:gd name="T25" fmla="*/ 111 h 349"/>
                <a:gd name="T26" fmla="*/ 133 w 348"/>
                <a:gd name="T27" fmla="*/ 98 h 349"/>
                <a:gd name="T28" fmla="*/ 116 w 348"/>
                <a:gd name="T29" fmla="*/ 85 h 349"/>
                <a:gd name="T30" fmla="*/ 102 w 348"/>
                <a:gd name="T31" fmla="*/ 73 h 349"/>
                <a:gd name="T32" fmla="*/ 87 w 348"/>
                <a:gd name="T33" fmla="*/ 60 h 349"/>
                <a:gd name="T34" fmla="*/ 81 w 348"/>
                <a:gd name="T35" fmla="*/ 52 h 349"/>
                <a:gd name="T36" fmla="*/ 74 w 348"/>
                <a:gd name="T37" fmla="*/ 44 h 349"/>
                <a:gd name="T38" fmla="*/ 66 w 348"/>
                <a:gd name="T39" fmla="*/ 37 h 349"/>
                <a:gd name="T40" fmla="*/ 59 w 348"/>
                <a:gd name="T41" fmla="*/ 29 h 349"/>
                <a:gd name="T42" fmla="*/ 51 w 348"/>
                <a:gd name="T43" fmla="*/ 23 h 349"/>
                <a:gd name="T44" fmla="*/ 45 w 348"/>
                <a:gd name="T45" fmla="*/ 15 h 349"/>
                <a:gd name="T46" fmla="*/ 36 w 348"/>
                <a:gd name="T47" fmla="*/ 8 h 349"/>
                <a:gd name="T48" fmla="*/ 30 w 348"/>
                <a:gd name="T49" fmla="*/ 0 h 349"/>
                <a:gd name="T50" fmla="*/ 23 w 348"/>
                <a:gd name="T51" fmla="*/ 8 h 349"/>
                <a:gd name="T52" fmla="*/ 15 w 348"/>
                <a:gd name="T53" fmla="*/ 16 h 349"/>
                <a:gd name="T54" fmla="*/ 9 w 348"/>
                <a:gd name="T55" fmla="*/ 24 h 349"/>
                <a:gd name="T56" fmla="*/ 0 w 348"/>
                <a:gd name="T57" fmla="*/ 33 h 349"/>
                <a:gd name="T58" fmla="*/ 9 w 348"/>
                <a:gd name="T59" fmla="*/ 41 h 349"/>
                <a:gd name="T60" fmla="*/ 17 w 348"/>
                <a:gd name="T61" fmla="*/ 49 h 349"/>
                <a:gd name="T62" fmla="*/ 23 w 348"/>
                <a:gd name="T63" fmla="*/ 55 h 349"/>
                <a:gd name="T64" fmla="*/ 32 w 348"/>
                <a:gd name="T65" fmla="*/ 64 h 349"/>
                <a:gd name="T66" fmla="*/ 40 w 348"/>
                <a:gd name="T67" fmla="*/ 72 h 349"/>
                <a:gd name="T68" fmla="*/ 46 w 348"/>
                <a:gd name="T69" fmla="*/ 78 h 349"/>
                <a:gd name="T70" fmla="*/ 54 w 348"/>
                <a:gd name="T71" fmla="*/ 86 h 349"/>
                <a:gd name="T72" fmla="*/ 63 w 348"/>
                <a:gd name="T73" fmla="*/ 95 h 349"/>
                <a:gd name="T74" fmla="*/ 72 w 348"/>
                <a:gd name="T75" fmla="*/ 106 h 349"/>
                <a:gd name="T76" fmla="*/ 82 w 348"/>
                <a:gd name="T77" fmla="*/ 119 h 349"/>
                <a:gd name="T78" fmla="*/ 92 w 348"/>
                <a:gd name="T79" fmla="*/ 131 h 349"/>
                <a:gd name="T80" fmla="*/ 102 w 348"/>
                <a:gd name="T81" fmla="*/ 142 h 349"/>
                <a:gd name="T82" fmla="*/ 112 w 348"/>
                <a:gd name="T83" fmla="*/ 155 h 349"/>
                <a:gd name="T84" fmla="*/ 123 w 348"/>
                <a:gd name="T85" fmla="*/ 166 h 349"/>
                <a:gd name="T86" fmla="*/ 133 w 348"/>
                <a:gd name="T87" fmla="*/ 180 h 349"/>
                <a:gd name="T88" fmla="*/ 144 w 348"/>
                <a:gd name="T89" fmla="*/ 191 h 349"/>
                <a:gd name="T90" fmla="*/ 161 w 348"/>
                <a:gd name="T91" fmla="*/ 211 h 349"/>
                <a:gd name="T92" fmla="*/ 182 w 348"/>
                <a:gd name="T93" fmla="*/ 235 h 349"/>
                <a:gd name="T94" fmla="*/ 206 w 348"/>
                <a:gd name="T95" fmla="*/ 260 h 349"/>
                <a:gd name="T96" fmla="*/ 231 w 348"/>
                <a:gd name="T97" fmla="*/ 284 h 349"/>
                <a:gd name="T98" fmla="*/ 257 w 348"/>
                <a:gd name="T99" fmla="*/ 307 h 349"/>
                <a:gd name="T100" fmla="*/ 281 w 348"/>
                <a:gd name="T101" fmla="*/ 327 h 349"/>
                <a:gd name="T102" fmla="*/ 306 w 348"/>
                <a:gd name="T103" fmla="*/ 341 h 349"/>
                <a:gd name="T104" fmla="*/ 327 w 348"/>
                <a:gd name="T105" fmla="*/ 349 h 349"/>
                <a:gd name="T106" fmla="*/ 337 w 348"/>
                <a:gd name="T107" fmla="*/ 348 h 349"/>
                <a:gd name="T108" fmla="*/ 345 w 348"/>
                <a:gd name="T109" fmla="*/ 343 h 349"/>
                <a:gd name="T110" fmla="*/ 348 w 348"/>
                <a:gd name="T111" fmla="*/ 333 h 349"/>
                <a:gd name="T112" fmla="*/ 347 w 348"/>
                <a:gd name="T113" fmla="*/ 320 h 3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8" h="349">
                  <a:moveTo>
                    <a:pt x="347" y="320"/>
                  </a:moveTo>
                  <a:lnTo>
                    <a:pt x="332" y="296"/>
                  </a:lnTo>
                  <a:lnTo>
                    <a:pt x="317" y="274"/>
                  </a:lnTo>
                  <a:lnTo>
                    <a:pt x="303" y="256"/>
                  </a:lnTo>
                  <a:lnTo>
                    <a:pt x="288" y="238"/>
                  </a:lnTo>
                  <a:lnTo>
                    <a:pt x="270" y="222"/>
                  </a:lnTo>
                  <a:lnTo>
                    <a:pt x="252" y="204"/>
                  </a:lnTo>
                  <a:lnTo>
                    <a:pt x="232" y="186"/>
                  </a:lnTo>
                  <a:lnTo>
                    <a:pt x="208" y="163"/>
                  </a:lnTo>
                  <a:lnTo>
                    <a:pt x="193" y="150"/>
                  </a:lnTo>
                  <a:lnTo>
                    <a:pt x="178" y="139"/>
                  </a:lnTo>
                  <a:lnTo>
                    <a:pt x="164" y="126"/>
                  </a:lnTo>
                  <a:lnTo>
                    <a:pt x="147" y="111"/>
                  </a:lnTo>
                  <a:lnTo>
                    <a:pt x="133" y="98"/>
                  </a:lnTo>
                  <a:lnTo>
                    <a:pt x="116" y="85"/>
                  </a:lnTo>
                  <a:lnTo>
                    <a:pt x="102" y="73"/>
                  </a:lnTo>
                  <a:lnTo>
                    <a:pt x="87" y="60"/>
                  </a:lnTo>
                  <a:lnTo>
                    <a:pt x="81" y="52"/>
                  </a:lnTo>
                  <a:lnTo>
                    <a:pt x="74" y="44"/>
                  </a:lnTo>
                  <a:lnTo>
                    <a:pt x="66" y="37"/>
                  </a:lnTo>
                  <a:lnTo>
                    <a:pt x="59" y="29"/>
                  </a:lnTo>
                  <a:lnTo>
                    <a:pt x="51" y="23"/>
                  </a:lnTo>
                  <a:lnTo>
                    <a:pt x="45" y="15"/>
                  </a:lnTo>
                  <a:lnTo>
                    <a:pt x="36" y="8"/>
                  </a:lnTo>
                  <a:lnTo>
                    <a:pt x="30" y="0"/>
                  </a:lnTo>
                  <a:lnTo>
                    <a:pt x="23" y="8"/>
                  </a:lnTo>
                  <a:lnTo>
                    <a:pt x="15" y="16"/>
                  </a:lnTo>
                  <a:lnTo>
                    <a:pt x="9" y="24"/>
                  </a:lnTo>
                  <a:lnTo>
                    <a:pt x="0" y="33"/>
                  </a:lnTo>
                  <a:lnTo>
                    <a:pt x="9" y="41"/>
                  </a:lnTo>
                  <a:lnTo>
                    <a:pt x="17" y="49"/>
                  </a:lnTo>
                  <a:lnTo>
                    <a:pt x="23" y="55"/>
                  </a:lnTo>
                  <a:lnTo>
                    <a:pt x="32" y="64"/>
                  </a:lnTo>
                  <a:lnTo>
                    <a:pt x="40" y="72"/>
                  </a:lnTo>
                  <a:lnTo>
                    <a:pt x="46" y="78"/>
                  </a:lnTo>
                  <a:lnTo>
                    <a:pt x="54" y="86"/>
                  </a:lnTo>
                  <a:lnTo>
                    <a:pt x="63" y="95"/>
                  </a:lnTo>
                  <a:lnTo>
                    <a:pt x="72" y="106"/>
                  </a:lnTo>
                  <a:lnTo>
                    <a:pt x="82" y="119"/>
                  </a:lnTo>
                  <a:lnTo>
                    <a:pt x="92" y="131"/>
                  </a:lnTo>
                  <a:lnTo>
                    <a:pt x="102" y="142"/>
                  </a:lnTo>
                  <a:lnTo>
                    <a:pt x="112" y="155"/>
                  </a:lnTo>
                  <a:lnTo>
                    <a:pt x="123" y="166"/>
                  </a:lnTo>
                  <a:lnTo>
                    <a:pt x="133" y="180"/>
                  </a:lnTo>
                  <a:lnTo>
                    <a:pt x="144" y="191"/>
                  </a:lnTo>
                  <a:lnTo>
                    <a:pt x="161" y="211"/>
                  </a:lnTo>
                  <a:lnTo>
                    <a:pt x="182" y="235"/>
                  </a:lnTo>
                  <a:lnTo>
                    <a:pt x="206" y="260"/>
                  </a:lnTo>
                  <a:lnTo>
                    <a:pt x="231" y="284"/>
                  </a:lnTo>
                  <a:lnTo>
                    <a:pt x="257" y="307"/>
                  </a:lnTo>
                  <a:lnTo>
                    <a:pt x="281" y="327"/>
                  </a:lnTo>
                  <a:lnTo>
                    <a:pt x="306" y="341"/>
                  </a:lnTo>
                  <a:lnTo>
                    <a:pt x="327" y="349"/>
                  </a:lnTo>
                  <a:lnTo>
                    <a:pt x="337" y="348"/>
                  </a:lnTo>
                  <a:lnTo>
                    <a:pt x="345" y="343"/>
                  </a:lnTo>
                  <a:lnTo>
                    <a:pt x="348" y="333"/>
                  </a:lnTo>
                  <a:lnTo>
                    <a:pt x="347" y="320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6" name="Freeform 71"/>
            <p:cNvSpPr>
              <a:spLocks/>
            </p:cNvSpPr>
            <p:nvPr/>
          </p:nvSpPr>
          <p:spPr bwMode="auto">
            <a:xfrm>
              <a:off x="2901951" y="3373438"/>
              <a:ext cx="273050" cy="274638"/>
            </a:xfrm>
            <a:custGeom>
              <a:avLst/>
              <a:gdLst>
                <a:gd name="T0" fmla="*/ 341 w 345"/>
                <a:gd name="T1" fmla="*/ 318 h 346"/>
                <a:gd name="T2" fmla="*/ 325 w 345"/>
                <a:gd name="T3" fmla="*/ 295 h 346"/>
                <a:gd name="T4" fmla="*/ 310 w 345"/>
                <a:gd name="T5" fmla="*/ 276 h 346"/>
                <a:gd name="T6" fmla="*/ 296 w 345"/>
                <a:gd name="T7" fmla="*/ 258 h 346"/>
                <a:gd name="T8" fmla="*/ 281 w 345"/>
                <a:gd name="T9" fmla="*/ 241 h 346"/>
                <a:gd name="T10" fmla="*/ 265 w 345"/>
                <a:gd name="T11" fmla="*/ 225 h 346"/>
                <a:gd name="T12" fmla="*/ 247 w 345"/>
                <a:gd name="T13" fmla="*/ 207 h 346"/>
                <a:gd name="T14" fmla="*/ 225 w 345"/>
                <a:gd name="T15" fmla="*/ 187 h 346"/>
                <a:gd name="T16" fmla="*/ 203 w 345"/>
                <a:gd name="T17" fmla="*/ 164 h 346"/>
                <a:gd name="T18" fmla="*/ 188 w 345"/>
                <a:gd name="T19" fmla="*/ 151 h 346"/>
                <a:gd name="T20" fmla="*/ 173 w 345"/>
                <a:gd name="T21" fmla="*/ 140 h 346"/>
                <a:gd name="T22" fmla="*/ 159 w 345"/>
                <a:gd name="T23" fmla="*/ 125 h 346"/>
                <a:gd name="T24" fmla="*/ 144 w 345"/>
                <a:gd name="T25" fmla="*/ 112 h 346"/>
                <a:gd name="T26" fmla="*/ 127 w 345"/>
                <a:gd name="T27" fmla="*/ 99 h 346"/>
                <a:gd name="T28" fmla="*/ 113 w 345"/>
                <a:gd name="T29" fmla="*/ 86 h 346"/>
                <a:gd name="T30" fmla="*/ 98 w 345"/>
                <a:gd name="T31" fmla="*/ 73 h 346"/>
                <a:gd name="T32" fmla="*/ 85 w 345"/>
                <a:gd name="T33" fmla="*/ 60 h 346"/>
                <a:gd name="T34" fmla="*/ 77 w 345"/>
                <a:gd name="T35" fmla="*/ 52 h 346"/>
                <a:gd name="T36" fmla="*/ 69 w 345"/>
                <a:gd name="T37" fmla="*/ 45 h 346"/>
                <a:gd name="T38" fmla="*/ 62 w 345"/>
                <a:gd name="T39" fmla="*/ 37 h 346"/>
                <a:gd name="T40" fmla="*/ 54 w 345"/>
                <a:gd name="T41" fmla="*/ 31 h 346"/>
                <a:gd name="T42" fmla="*/ 47 w 345"/>
                <a:gd name="T43" fmla="*/ 22 h 346"/>
                <a:gd name="T44" fmla="*/ 39 w 345"/>
                <a:gd name="T45" fmla="*/ 16 h 346"/>
                <a:gd name="T46" fmla="*/ 33 w 345"/>
                <a:gd name="T47" fmla="*/ 8 h 346"/>
                <a:gd name="T48" fmla="*/ 25 w 345"/>
                <a:gd name="T49" fmla="*/ 0 h 346"/>
                <a:gd name="T50" fmla="*/ 18 w 345"/>
                <a:gd name="T51" fmla="*/ 6 h 346"/>
                <a:gd name="T52" fmla="*/ 13 w 345"/>
                <a:gd name="T53" fmla="*/ 14 h 346"/>
                <a:gd name="T54" fmla="*/ 7 w 345"/>
                <a:gd name="T55" fmla="*/ 21 h 346"/>
                <a:gd name="T56" fmla="*/ 0 w 345"/>
                <a:gd name="T57" fmla="*/ 29 h 346"/>
                <a:gd name="T58" fmla="*/ 8 w 345"/>
                <a:gd name="T59" fmla="*/ 37 h 346"/>
                <a:gd name="T60" fmla="*/ 16 w 345"/>
                <a:gd name="T61" fmla="*/ 44 h 346"/>
                <a:gd name="T62" fmla="*/ 25 w 345"/>
                <a:gd name="T63" fmla="*/ 52 h 346"/>
                <a:gd name="T64" fmla="*/ 31 w 345"/>
                <a:gd name="T65" fmla="*/ 60 h 346"/>
                <a:gd name="T66" fmla="*/ 39 w 345"/>
                <a:gd name="T67" fmla="*/ 67 h 346"/>
                <a:gd name="T68" fmla="*/ 47 w 345"/>
                <a:gd name="T69" fmla="*/ 75 h 346"/>
                <a:gd name="T70" fmla="*/ 54 w 345"/>
                <a:gd name="T71" fmla="*/ 83 h 346"/>
                <a:gd name="T72" fmla="*/ 62 w 345"/>
                <a:gd name="T73" fmla="*/ 91 h 346"/>
                <a:gd name="T74" fmla="*/ 72 w 345"/>
                <a:gd name="T75" fmla="*/ 102 h 346"/>
                <a:gd name="T76" fmla="*/ 82 w 345"/>
                <a:gd name="T77" fmla="*/ 114 h 346"/>
                <a:gd name="T78" fmla="*/ 92 w 345"/>
                <a:gd name="T79" fmla="*/ 127 h 346"/>
                <a:gd name="T80" fmla="*/ 103 w 345"/>
                <a:gd name="T81" fmla="*/ 138 h 346"/>
                <a:gd name="T82" fmla="*/ 113 w 345"/>
                <a:gd name="T83" fmla="*/ 150 h 346"/>
                <a:gd name="T84" fmla="*/ 123 w 345"/>
                <a:gd name="T85" fmla="*/ 163 h 346"/>
                <a:gd name="T86" fmla="*/ 134 w 345"/>
                <a:gd name="T87" fmla="*/ 174 h 346"/>
                <a:gd name="T88" fmla="*/ 144 w 345"/>
                <a:gd name="T89" fmla="*/ 186 h 346"/>
                <a:gd name="T90" fmla="*/ 162 w 345"/>
                <a:gd name="T91" fmla="*/ 205 h 346"/>
                <a:gd name="T92" fmla="*/ 183 w 345"/>
                <a:gd name="T93" fmla="*/ 230 h 346"/>
                <a:gd name="T94" fmla="*/ 206 w 345"/>
                <a:gd name="T95" fmla="*/ 254 h 346"/>
                <a:gd name="T96" fmla="*/ 232 w 345"/>
                <a:gd name="T97" fmla="*/ 277 h 346"/>
                <a:gd name="T98" fmla="*/ 257 w 345"/>
                <a:gd name="T99" fmla="*/ 302 h 346"/>
                <a:gd name="T100" fmla="*/ 283 w 345"/>
                <a:gd name="T101" fmla="*/ 321 h 346"/>
                <a:gd name="T102" fmla="*/ 306 w 345"/>
                <a:gd name="T103" fmla="*/ 336 h 346"/>
                <a:gd name="T104" fmla="*/ 325 w 345"/>
                <a:gd name="T105" fmla="*/ 346 h 346"/>
                <a:gd name="T106" fmla="*/ 335 w 345"/>
                <a:gd name="T107" fmla="*/ 344 h 346"/>
                <a:gd name="T108" fmla="*/ 341 w 345"/>
                <a:gd name="T109" fmla="*/ 339 h 346"/>
                <a:gd name="T110" fmla="*/ 345 w 345"/>
                <a:gd name="T111" fmla="*/ 331 h 346"/>
                <a:gd name="T112" fmla="*/ 341 w 345"/>
                <a:gd name="T113" fmla="*/ 318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5" h="346">
                  <a:moveTo>
                    <a:pt x="341" y="318"/>
                  </a:moveTo>
                  <a:lnTo>
                    <a:pt x="325" y="295"/>
                  </a:lnTo>
                  <a:lnTo>
                    <a:pt x="310" y="276"/>
                  </a:lnTo>
                  <a:lnTo>
                    <a:pt x="296" y="258"/>
                  </a:lnTo>
                  <a:lnTo>
                    <a:pt x="281" y="241"/>
                  </a:lnTo>
                  <a:lnTo>
                    <a:pt x="265" y="225"/>
                  </a:lnTo>
                  <a:lnTo>
                    <a:pt x="247" y="207"/>
                  </a:lnTo>
                  <a:lnTo>
                    <a:pt x="225" y="187"/>
                  </a:lnTo>
                  <a:lnTo>
                    <a:pt x="203" y="164"/>
                  </a:lnTo>
                  <a:lnTo>
                    <a:pt x="188" y="151"/>
                  </a:lnTo>
                  <a:lnTo>
                    <a:pt x="173" y="140"/>
                  </a:lnTo>
                  <a:lnTo>
                    <a:pt x="159" y="125"/>
                  </a:lnTo>
                  <a:lnTo>
                    <a:pt x="144" y="112"/>
                  </a:lnTo>
                  <a:lnTo>
                    <a:pt x="127" y="99"/>
                  </a:lnTo>
                  <a:lnTo>
                    <a:pt x="113" y="86"/>
                  </a:lnTo>
                  <a:lnTo>
                    <a:pt x="98" y="73"/>
                  </a:lnTo>
                  <a:lnTo>
                    <a:pt x="85" y="60"/>
                  </a:lnTo>
                  <a:lnTo>
                    <a:pt x="77" y="52"/>
                  </a:lnTo>
                  <a:lnTo>
                    <a:pt x="69" y="45"/>
                  </a:lnTo>
                  <a:lnTo>
                    <a:pt x="62" y="37"/>
                  </a:lnTo>
                  <a:lnTo>
                    <a:pt x="54" y="31"/>
                  </a:lnTo>
                  <a:lnTo>
                    <a:pt x="47" y="22"/>
                  </a:lnTo>
                  <a:lnTo>
                    <a:pt x="39" y="16"/>
                  </a:lnTo>
                  <a:lnTo>
                    <a:pt x="33" y="8"/>
                  </a:lnTo>
                  <a:lnTo>
                    <a:pt x="25" y="0"/>
                  </a:lnTo>
                  <a:lnTo>
                    <a:pt x="18" y="6"/>
                  </a:lnTo>
                  <a:lnTo>
                    <a:pt x="13" y="14"/>
                  </a:lnTo>
                  <a:lnTo>
                    <a:pt x="7" y="21"/>
                  </a:lnTo>
                  <a:lnTo>
                    <a:pt x="0" y="29"/>
                  </a:lnTo>
                  <a:lnTo>
                    <a:pt x="8" y="37"/>
                  </a:lnTo>
                  <a:lnTo>
                    <a:pt x="16" y="44"/>
                  </a:lnTo>
                  <a:lnTo>
                    <a:pt x="25" y="52"/>
                  </a:lnTo>
                  <a:lnTo>
                    <a:pt x="31" y="60"/>
                  </a:lnTo>
                  <a:lnTo>
                    <a:pt x="39" y="67"/>
                  </a:lnTo>
                  <a:lnTo>
                    <a:pt x="47" y="75"/>
                  </a:lnTo>
                  <a:lnTo>
                    <a:pt x="54" y="83"/>
                  </a:lnTo>
                  <a:lnTo>
                    <a:pt x="62" y="91"/>
                  </a:lnTo>
                  <a:lnTo>
                    <a:pt x="72" y="102"/>
                  </a:lnTo>
                  <a:lnTo>
                    <a:pt x="82" y="114"/>
                  </a:lnTo>
                  <a:lnTo>
                    <a:pt x="92" y="127"/>
                  </a:lnTo>
                  <a:lnTo>
                    <a:pt x="103" y="138"/>
                  </a:lnTo>
                  <a:lnTo>
                    <a:pt x="113" y="150"/>
                  </a:lnTo>
                  <a:lnTo>
                    <a:pt x="123" y="163"/>
                  </a:lnTo>
                  <a:lnTo>
                    <a:pt x="134" y="174"/>
                  </a:lnTo>
                  <a:lnTo>
                    <a:pt x="144" y="186"/>
                  </a:lnTo>
                  <a:lnTo>
                    <a:pt x="162" y="205"/>
                  </a:lnTo>
                  <a:lnTo>
                    <a:pt x="183" y="230"/>
                  </a:lnTo>
                  <a:lnTo>
                    <a:pt x="206" y="254"/>
                  </a:lnTo>
                  <a:lnTo>
                    <a:pt x="232" y="277"/>
                  </a:lnTo>
                  <a:lnTo>
                    <a:pt x="257" y="302"/>
                  </a:lnTo>
                  <a:lnTo>
                    <a:pt x="283" y="321"/>
                  </a:lnTo>
                  <a:lnTo>
                    <a:pt x="306" y="336"/>
                  </a:lnTo>
                  <a:lnTo>
                    <a:pt x="325" y="346"/>
                  </a:lnTo>
                  <a:lnTo>
                    <a:pt x="335" y="344"/>
                  </a:lnTo>
                  <a:lnTo>
                    <a:pt x="341" y="339"/>
                  </a:lnTo>
                  <a:lnTo>
                    <a:pt x="345" y="331"/>
                  </a:lnTo>
                  <a:lnTo>
                    <a:pt x="341" y="318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7" name="Freeform 72"/>
            <p:cNvSpPr>
              <a:spLocks/>
            </p:cNvSpPr>
            <p:nvPr/>
          </p:nvSpPr>
          <p:spPr bwMode="auto">
            <a:xfrm>
              <a:off x="2903538" y="3376613"/>
              <a:ext cx="269875" cy="269875"/>
            </a:xfrm>
            <a:custGeom>
              <a:avLst/>
              <a:gdLst>
                <a:gd name="T0" fmla="*/ 336 w 339"/>
                <a:gd name="T1" fmla="*/ 317 h 339"/>
                <a:gd name="T2" fmla="*/ 320 w 339"/>
                <a:gd name="T3" fmla="*/ 294 h 339"/>
                <a:gd name="T4" fmla="*/ 304 w 339"/>
                <a:gd name="T5" fmla="*/ 274 h 339"/>
                <a:gd name="T6" fmla="*/ 289 w 339"/>
                <a:gd name="T7" fmla="*/ 256 h 339"/>
                <a:gd name="T8" fmla="*/ 274 w 339"/>
                <a:gd name="T9" fmla="*/ 240 h 339"/>
                <a:gd name="T10" fmla="*/ 258 w 339"/>
                <a:gd name="T11" fmla="*/ 224 h 339"/>
                <a:gd name="T12" fmla="*/ 240 w 339"/>
                <a:gd name="T13" fmla="*/ 207 h 339"/>
                <a:gd name="T14" fmla="*/ 220 w 339"/>
                <a:gd name="T15" fmla="*/ 188 h 339"/>
                <a:gd name="T16" fmla="*/ 197 w 339"/>
                <a:gd name="T17" fmla="*/ 166 h 339"/>
                <a:gd name="T18" fmla="*/ 183 w 339"/>
                <a:gd name="T19" fmla="*/ 153 h 339"/>
                <a:gd name="T20" fmla="*/ 168 w 339"/>
                <a:gd name="T21" fmla="*/ 140 h 339"/>
                <a:gd name="T22" fmla="*/ 153 w 339"/>
                <a:gd name="T23" fmla="*/ 127 h 339"/>
                <a:gd name="T24" fmla="*/ 139 w 339"/>
                <a:gd name="T25" fmla="*/ 114 h 339"/>
                <a:gd name="T26" fmla="*/ 122 w 339"/>
                <a:gd name="T27" fmla="*/ 101 h 339"/>
                <a:gd name="T28" fmla="*/ 108 w 339"/>
                <a:gd name="T29" fmla="*/ 86 h 339"/>
                <a:gd name="T30" fmla="*/ 93 w 339"/>
                <a:gd name="T31" fmla="*/ 73 h 339"/>
                <a:gd name="T32" fmla="*/ 80 w 339"/>
                <a:gd name="T33" fmla="*/ 60 h 339"/>
                <a:gd name="T34" fmla="*/ 72 w 339"/>
                <a:gd name="T35" fmla="*/ 52 h 339"/>
                <a:gd name="T36" fmla="*/ 65 w 339"/>
                <a:gd name="T37" fmla="*/ 46 h 339"/>
                <a:gd name="T38" fmla="*/ 57 w 339"/>
                <a:gd name="T39" fmla="*/ 37 h 339"/>
                <a:gd name="T40" fmla="*/ 50 w 339"/>
                <a:gd name="T41" fmla="*/ 29 h 339"/>
                <a:gd name="T42" fmla="*/ 42 w 339"/>
                <a:gd name="T43" fmla="*/ 23 h 339"/>
                <a:gd name="T44" fmla="*/ 36 w 339"/>
                <a:gd name="T45" fmla="*/ 15 h 339"/>
                <a:gd name="T46" fmla="*/ 28 w 339"/>
                <a:gd name="T47" fmla="*/ 8 h 339"/>
                <a:gd name="T48" fmla="*/ 19 w 339"/>
                <a:gd name="T49" fmla="*/ 0 h 339"/>
                <a:gd name="T50" fmla="*/ 14 w 339"/>
                <a:gd name="T51" fmla="*/ 6 h 339"/>
                <a:gd name="T52" fmla="*/ 10 w 339"/>
                <a:gd name="T53" fmla="*/ 11 h 339"/>
                <a:gd name="T54" fmla="*/ 5 w 339"/>
                <a:gd name="T55" fmla="*/ 18 h 339"/>
                <a:gd name="T56" fmla="*/ 0 w 339"/>
                <a:gd name="T57" fmla="*/ 23 h 339"/>
                <a:gd name="T58" fmla="*/ 8 w 339"/>
                <a:gd name="T59" fmla="*/ 31 h 339"/>
                <a:gd name="T60" fmla="*/ 16 w 339"/>
                <a:gd name="T61" fmla="*/ 39 h 339"/>
                <a:gd name="T62" fmla="*/ 24 w 339"/>
                <a:gd name="T63" fmla="*/ 47 h 339"/>
                <a:gd name="T64" fmla="*/ 32 w 339"/>
                <a:gd name="T65" fmla="*/ 54 h 339"/>
                <a:gd name="T66" fmla="*/ 39 w 339"/>
                <a:gd name="T67" fmla="*/ 62 h 339"/>
                <a:gd name="T68" fmla="*/ 47 w 339"/>
                <a:gd name="T69" fmla="*/ 70 h 339"/>
                <a:gd name="T70" fmla="*/ 55 w 339"/>
                <a:gd name="T71" fmla="*/ 78 h 339"/>
                <a:gd name="T72" fmla="*/ 63 w 339"/>
                <a:gd name="T73" fmla="*/ 86 h 339"/>
                <a:gd name="T74" fmla="*/ 73 w 339"/>
                <a:gd name="T75" fmla="*/ 98 h 339"/>
                <a:gd name="T76" fmla="*/ 83 w 339"/>
                <a:gd name="T77" fmla="*/ 109 h 339"/>
                <a:gd name="T78" fmla="*/ 93 w 339"/>
                <a:gd name="T79" fmla="*/ 121 h 339"/>
                <a:gd name="T80" fmla="*/ 104 w 339"/>
                <a:gd name="T81" fmla="*/ 132 h 339"/>
                <a:gd name="T82" fmla="*/ 114 w 339"/>
                <a:gd name="T83" fmla="*/ 145 h 339"/>
                <a:gd name="T84" fmla="*/ 125 w 339"/>
                <a:gd name="T85" fmla="*/ 157 h 339"/>
                <a:gd name="T86" fmla="*/ 135 w 339"/>
                <a:gd name="T87" fmla="*/ 168 h 339"/>
                <a:gd name="T88" fmla="*/ 145 w 339"/>
                <a:gd name="T89" fmla="*/ 179 h 339"/>
                <a:gd name="T90" fmla="*/ 163 w 339"/>
                <a:gd name="T91" fmla="*/ 199 h 339"/>
                <a:gd name="T92" fmla="*/ 184 w 339"/>
                <a:gd name="T93" fmla="*/ 222 h 339"/>
                <a:gd name="T94" fmla="*/ 207 w 339"/>
                <a:gd name="T95" fmla="*/ 246 h 339"/>
                <a:gd name="T96" fmla="*/ 232 w 339"/>
                <a:gd name="T97" fmla="*/ 269 h 339"/>
                <a:gd name="T98" fmla="*/ 258 w 339"/>
                <a:gd name="T99" fmla="*/ 292 h 339"/>
                <a:gd name="T100" fmla="*/ 281 w 339"/>
                <a:gd name="T101" fmla="*/ 313 h 339"/>
                <a:gd name="T102" fmla="*/ 304 w 339"/>
                <a:gd name="T103" fmla="*/ 330 h 339"/>
                <a:gd name="T104" fmla="*/ 323 w 339"/>
                <a:gd name="T105" fmla="*/ 339 h 339"/>
                <a:gd name="T106" fmla="*/ 331 w 339"/>
                <a:gd name="T107" fmla="*/ 339 h 339"/>
                <a:gd name="T108" fmla="*/ 338 w 339"/>
                <a:gd name="T109" fmla="*/ 335 h 339"/>
                <a:gd name="T110" fmla="*/ 339 w 339"/>
                <a:gd name="T111" fmla="*/ 328 h 339"/>
                <a:gd name="T112" fmla="*/ 336 w 339"/>
                <a:gd name="T113" fmla="*/ 317 h 3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39" h="339">
                  <a:moveTo>
                    <a:pt x="336" y="317"/>
                  </a:moveTo>
                  <a:lnTo>
                    <a:pt x="320" y="294"/>
                  </a:lnTo>
                  <a:lnTo>
                    <a:pt x="304" y="274"/>
                  </a:lnTo>
                  <a:lnTo>
                    <a:pt x="289" y="256"/>
                  </a:lnTo>
                  <a:lnTo>
                    <a:pt x="274" y="240"/>
                  </a:lnTo>
                  <a:lnTo>
                    <a:pt x="258" y="224"/>
                  </a:lnTo>
                  <a:lnTo>
                    <a:pt x="240" y="207"/>
                  </a:lnTo>
                  <a:lnTo>
                    <a:pt x="220" y="188"/>
                  </a:lnTo>
                  <a:lnTo>
                    <a:pt x="197" y="166"/>
                  </a:lnTo>
                  <a:lnTo>
                    <a:pt x="183" y="153"/>
                  </a:lnTo>
                  <a:lnTo>
                    <a:pt x="168" y="140"/>
                  </a:lnTo>
                  <a:lnTo>
                    <a:pt x="153" y="127"/>
                  </a:lnTo>
                  <a:lnTo>
                    <a:pt x="139" y="114"/>
                  </a:lnTo>
                  <a:lnTo>
                    <a:pt x="122" y="101"/>
                  </a:lnTo>
                  <a:lnTo>
                    <a:pt x="108" y="86"/>
                  </a:lnTo>
                  <a:lnTo>
                    <a:pt x="93" y="73"/>
                  </a:lnTo>
                  <a:lnTo>
                    <a:pt x="80" y="60"/>
                  </a:lnTo>
                  <a:lnTo>
                    <a:pt x="72" y="52"/>
                  </a:lnTo>
                  <a:lnTo>
                    <a:pt x="65" y="46"/>
                  </a:lnTo>
                  <a:lnTo>
                    <a:pt x="57" y="37"/>
                  </a:lnTo>
                  <a:lnTo>
                    <a:pt x="50" y="29"/>
                  </a:lnTo>
                  <a:lnTo>
                    <a:pt x="42" y="23"/>
                  </a:lnTo>
                  <a:lnTo>
                    <a:pt x="36" y="15"/>
                  </a:lnTo>
                  <a:lnTo>
                    <a:pt x="28" y="8"/>
                  </a:lnTo>
                  <a:lnTo>
                    <a:pt x="19" y="0"/>
                  </a:lnTo>
                  <a:lnTo>
                    <a:pt x="14" y="6"/>
                  </a:lnTo>
                  <a:lnTo>
                    <a:pt x="10" y="11"/>
                  </a:lnTo>
                  <a:lnTo>
                    <a:pt x="5" y="18"/>
                  </a:lnTo>
                  <a:lnTo>
                    <a:pt x="0" y="23"/>
                  </a:lnTo>
                  <a:lnTo>
                    <a:pt x="8" y="31"/>
                  </a:lnTo>
                  <a:lnTo>
                    <a:pt x="16" y="39"/>
                  </a:lnTo>
                  <a:lnTo>
                    <a:pt x="24" y="47"/>
                  </a:lnTo>
                  <a:lnTo>
                    <a:pt x="32" y="54"/>
                  </a:lnTo>
                  <a:lnTo>
                    <a:pt x="39" y="62"/>
                  </a:lnTo>
                  <a:lnTo>
                    <a:pt x="47" y="70"/>
                  </a:lnTo>
                  <a:lnTo>
                    <a:pt x="55" y="78"/>
                  </a:lnTo>
                  <a:lnTo>
                    <a:pt x="63" y="86"/>
                  </a:lnTo>
                  <a:lnTo>
                    <a:pt x="73" y="98"/>
                  </a:lnTo>
                  <a:lnTo>
                    <a:pt x="83" y="109"/>
                  </a:lnTo>
                  <a:lnTo>
                    <a:pt x="93" y="121"/>
                  </a:lnTo>
                  <a:lnTo>
                    <a:pt x="104" y="132"/>
                  </a:lnTo>
                  <a:lnTo>
                    <a:pt x="114" y="145"/>
                  </a:lnTo>
                  <a:lnTo>
                    <a:pt x="125" y="157"/>
                  </a:lnTo>
                  <a:lnTo>
                    <a:pt x="135" y="168"/>
                  </a:lnTo>
                  <a:lnTo>
                    <a:pt x="145" y="179"/>
                  </a:lnTo>
                  <a:lnTo>
                    <a:pt x="163" y="199"/>
                  </a:lnTo>
                  <a:lnTo>
                    <a:pt x="184" y="222"/>
                  </a:lnTo>
                  <a:lnTo>
                    <a:pt x="207" y="246"/>
                  </a:lnTo>
                  <a:lnTo>
                    <a:pt x="232" y="269"/>
                  </a:lnTo>
                  <a:lnTo>
                    <a:pt x="258" y="292"/>
                  </a:lnTo>
                  <a:lnTo>
                    <a:pt x="281" y="313"/>
                  </a:lnTo>
                  <a:lnTo>
                    <a:pt x="304" y="330"/>
                  </a:lnTo>
                  <a:lnTo>
                    <a:pt x="323" y="339"/>
                  </a:lnTo>
                  <a:lnTo>
                    <a:pt x="331" y="339"/>
                  </a:lnTo>
                  <a:lnTo>
                    <a:pt x="338" y="335"/>
                  </a:lnTo>
                  <a:lnTo>
                    <a:pt x="339" y="328"/>
                  </a:lnTo>
                  <a:lnTo>
                    <a:pt x="336" y="317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8" name="Freeform 73"/>
            <p:cNvSpPr>
              <a:spLocks/>
            </p:cNvSpPr>
            <p:nvPr/>
          </p:nvSpPr>
          <p:spPr bwMode="auto">
            <a:xfrm>
              <a:off x="2906713" y="3379788"/>
              <a:ext cx="263525" cy="265113"/>
            </a:xfrm>
            <a:custGeom>
              <a:avLst/>
              <a:gdLst>
                <a:gd name="T0" fmla="*/ 330 w 333"/>
                <a:gd name="T1" fmla="*/ 314 h 335"/>
                <a:gd name="T2" fmla="*/ 312 w 333"/>
                <a:gd name="T3" fmla="*/ 292 h 335"/>
                <a:gd name="T4" fmla="*/ 297 w 333"/>
                <a:gd name="T5" fmla="*/ 273 h 335"/>
                <a:gd name="T6" fmla="*/ 281 w 333"/>
                <a:gd name="T7" fmla="*/ 256 h 335"/>
                <a:gd name="T8" fmla="*/ 266 w 333"/>
                <a:gd name="T9" fmla="*/ 240 h 335"/>
                <a:gd name="T10" fmla="*/ 250 w 333"/>
                <a:gd name="T11" fmla="*/ 225 h 335"/>
                <a:gd name="T12" fmla="*/ 234 w 333"/>
                <a:gd name="T13" fmla="*/ 207 h 335"/>
                <a:gd name="T14" fmla="*/ 212 w 333"/>
                <a:gd name="T15" fmla="*/ 190 h 335"/>
                <a:gd name="T16" fmla="*/ 189 w 333"/>
                <a:gd name="T17" fmla="*/ 167 h 335"/>
                <a:gd name="T18" fmla="*/ 175 w 333"/>
                <a:gd name="T19" fmla="*/ 154 h 335"/>
                <a:gd name="T20" fmla="*/ 160 w 333"/>
                <a:gd name="T21" fmla="*/ 141 h 335"/>
                <a:gd name="T22" fmla="*/ 145 w 333"/>
                <a:gd name="T23" fmla="*/ 127 h 335"/>
                <a:gd name="T24" fmla="*/ 131 w 333"/>
                <a:gd name="T25" fmla="*/ 114 h 335"/>
                <a:gd name="T26" fmla="*/ 116 w 333"/>
                <a:gd name="T27" fmla="*/ 101 h 335"/>
                <a:gd name="T28" fmla="*/ 103 w 333"/>
                <a:gd name="T29" fmla="*/ 87 h 335"/>
                <a:gd name="T30" fmla="*/ 88 w 333"/>
                <a:gd name="T31" fmla="*/ 74 h 335"/>
                <a:gd name="T32" fmla="*/ 75 w 333"/>
                <a:gd name="T33" fmla="*/ 61 h 335"/>
                <a:gd name="T34" fmla="*/ 15 w 333"/>
                <a:gd name="T35" fmla="*/ 0 h 335"/>
                <a:gd name="T36" fmla="*/ 0 w 333"/>
                <a:gd name="T37" fmla="*/ 18 h 335"/>
                <a:gd name="T38" fmla="*/ 62 w 333"/>
                <a:gd name="T39" fmla="*/ 82 h 335"/>
                <a:gd name="T40" fmla="*/ 145 w 333"/>
                <a:gd name="T41" fmla="*/ 173 h 335"/>
                <a:gd name="T42" fmla="*/ 163 w 333"/>
                <a:gd name="T43" fmla="*/ 193 h 335"/>
                <a:gd name="T44" fmla="*/ 185 w 333"/>
                <a:gd name="T45" fmla="*/ 216 h 335"/>
                <a:gd name="T46" fmla="*/ 207 w 333"/>
                <a:gd name="T47" fmla="*/ 239 h 335"/>
                <a:gd name="T48" fmla="*/ 232 w 333"/>
                <a:gd name="T49" fmla="*/ 263 h 335"/>
                <a:gd name="T50" fmla="*/ 256 w 333"/>
                <a:gd name="T51" fmla="*/ 286 h 335"/>
                <a:gd name="T52" fmla="*/ 281 w 333"/>
                <a:gd name="T53" fmla="*/ 307 h 335"/>
                <a:gd name="T54" fmla="*/ 302 w 333"/>
                <a:gd name="T55" fmla="*/ 323 h 335"/>
                <a:gd name="T56" fmla="*/ 320 w 333"/>
                <a:gd name="T57" fmla="*/ 335 h 335"/>
                <a:gd name="T58" fmla="*/ 327 w 333"/>
                <a:gd name="T59" fmla="*/ 335 h 335"/>
                <a:gd name="T60" fmla="*/ 332 w 333"/>
                <a:gd name="T61" fmla="*/ 332 h 335"/>
                <a:gd name="T62" fmla="*/ 333 w 333"/>
                <a:gd name="T63" fmla="*/ 325 h 335"/>
                <a:gd name="T64" fmla="*/ 330 w 333"/>
                <a:gd name="T65" fmla="*/ 314 h 3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3" h="335">
                  <a:moveTo>
                    <a:pt x="330" y="314"/>
                  </a:moveTo>
                  <a:lnTo>
                    <a:pt x="312" y="292"/>
                  </a:lnTo>
                  <a:lnTo>
                    <a:pt x="297" y="273"/>
                  </a:lnTo>
                  <a:lnTo>
                    <a:pt x="281" y="256"/>
                  </a:lnTo>
                  <a:lnTo>
                    <a:pt x="266" y="240"/>
                  </a:lnTo>
                  <a:lnTo>
                    <a:pt x="250" y="225"/>
                  </a:lnTo>
                  <a:lnTo>
                    <a:pt x="234" y="207"/>
                  </a:lnTo>
                  <a:lnTo>
                    <a:pt x="212" y="190"/>
                  </a:lnTo>
                  <a:lnTo>
                    <a:pt x="189" y="167"/>
                  </a:lnTo>
                  <a:lnTo>
                    <a:pt x="175" y="154"/>
                  </a:lnTo>
                  <a:lnTo>
                    <a:pt x="160" y="141"/>
                  </a:lnTo>
                  <a:lnTo>
                    <a:pt x="145" y="127"/>
                  </a:lnTo>
                  <a:lnTo>
                    <a:pt x="131" y="114"/>
                  </a:lnTo>
                  <a:lnTo>
                    <a:pt x="116" y="101"/>
                  </a:lnTo>
                  <a:lnTo>
                    <a:pt x="103" y="87"/>
                  </a:lnTo>
                  <a:lnTo>
                    <a:pt x="88" y="74"/>
                  </a:lnTo>
                  <a:lnTo>
                    <a:pt x="75" y="61"/>
                  </a:lnTo>
                  <a:lnTo>
                    <a:pt x="15" y="0"/>
                  </a:lnTo>
                  <a:lnTo>
                    <a:pt x="0" y="18"/>
                  </a:lnTo>
                  <a:lnTo>
                    <a:pt x="62" y="82"/>
                  </a:lnTo>
                  <a:lnTo>
                    <a:pt x="145" y="173"/>
                  </a:lnTo>
                  <a:lnTo>
                    <a:pt x="163" y="193"/>
                  </a:lnTo>
                  <a:lnTo>
                    <a:pt x="185" y="216"/>
                  </a:lnTo>
                  <a:lnTo>
                    <a:pt x="207" y="239"/>
                  </a:lnTo>
                  <a:lnTo>
                    <a:pt x="232" y="263"/>
                  </a:lnTo>
                  <a:lnTo>
                    <a:pt x="256" y="286"/>
                  </a:lnTo>
                  <a:lnTo>
                    <a:pt x="281" y="307"/>
                  </a:lnTo>
                  <a:lnTo>
                    <a:pt x="302" y="323"/>
                  </a:lnTo>
                  <a:lnTo>
                    <a:pt x="320" y="335"/>
                  </a:lnTo>
                  <a:lnTo>
                    <a:pt x="327" y="335"/>
                  </a:lnTo>
                  <a:lnTo>
                    <a:pt x="332" y="332"/>
                  </a:lnTo>
                  <a:lnTo>
                    <a:pt x="333" y="325"/>
                  </a:lnTo>
                  <a:lnTo>
                    <a:pt x="330" y="314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9" name="Rectangle 74"/>
            <p:cNvSpPr>
              <a:spLocks noChangeArrowheads="1"/>
            </p:cNvSpPr>
            <p:nvPr/>
          </p:nvSpPr>
          <p:spPr bwMode="auto">
            <a:xfrm>
              <a:off x="2246313" y="3598863"/>
              <a:ext cx="114300" cy="11113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0" name="Freeform 75"/>
            <p:cNvSpPr>
              <a:spLocks/>
            </p:cNvSpPr>
            <p:nvPr/>
          </p:nvSpPr>
          <p:spPr bwMode="auto">
            <a:xfrm>
              <a:off x="2233613" y="3622675"/>
              <a:ext cx="155575" cy="385763"/>
            </a:xfrm>
            <a:custGeom>
              <a:avLst/>
              <a:gdLst>
                <a:gd name="T0" fmla="*/ 149 w 196"/>
                <a:gd name="T1" fmla="*/ 467 h 485"/>
                <a:gd name="T2" fmla="*/ 165 w 196"/>
                <a:gd name="T3" fmla="*/ 438 h 485"/>
                <a:gd name="T4" fmla="*/ 178 w 196"/>
                <a:gd name="T5" fmla="*/ 412 h 485"/>
                <a:gd name="T6" fmla="*/ 187 w 196"/>
                <a:gd name="T7" fmla="*/ 385 h 485"/>
                <a:gd name="T8" fmla="*/ 193 w 196"/>
                <a:gd name="T9" fmla="*/ 361 h 485"/>
                <a:gd name="T10" fmla="*/ 195 w 196"/>
                <a:gd name="T11" fmla="*/ 335 h 485"/>
                <a:gd name="T12" fmla="*/ 196 w 196"/>
                <a:gd name="T13" fmla="*/ 307 h 485"/>
                <a:gd name="T14" fmla="*/ 195 w 196"/>
                <a:gd name="T15" fmla="*/ 278 h 485"/>
                <a:gd name="T16" fmla="*/ 193 w 196"/>
                <a:gd name="T17" fmla="*/ 245 h 485"/>
                <a:gd name="T18" fmla="*/ 183 w 196"/>
                <a:gd name="T19" fmla="*/ 206 h 485"/>
                <a:gd name="T20" fmla="*/ 173 w 196"/>
                <a:gd name="T21" fmla="*/ 165 h 485"/>
                <a:gd name="T22" fmla="*/ 164 w 196"/>
                <a:gd name="T23" fmla="*/ 124 h 485"/>
                <a:gd name="T24" fmla="*/ 154 w 196"/>
                <a:gd name="T25" fmla="*/ 85 h 485"/>
                <a:gd name="T26" fmla="*/ 155 w 196"/>
                <a:gd name="T27" fmla="*/ 0 h 485"/>
                <a:gd name="T28" fmla="*/ 36 w 196"/>
                <a:gd name="T29" fmla="*/ 3 h 485"/>
                <a:gd name="T30" fmla="*/ 36 w 196"/>
                <a:gd name="T31" fmla="*/ 92 h 485"/>
                <a:gd name="T32" fmla="*/ 13 w 196"/>
                <a:gd name="T33" fmla="*/ 219 h 485"/>
                <a:gd name="T34" fmla="*/ 7 w 196"/>
                <a:gd name="T35" fmla="*/ 245 h 485"/>
                <a:gd name="T36" fmla="*/ 4 w 196"/>
                <a:gd name="T37" fmla="*/ 278 h 485"/>
                <a:gd name="T38" fmla="*/ 0 w 196"/>
                <a:gd name="T39" fmla="*/ 314 h 485"/>
                <a:gd name="T40" fmla="*/ 2 w 196"/>
                <a:gd name="T41" fmla="*/ 351 h 485"/>
                <a:gd name="T42" fmla="*/ 7 w 196"/>
                <a:gd name="T43" fmla="*/ 387 h 485"/>
                <a:gd name="T44" fmla="*/ 17 w 196"/>
                <a:gd name="T45" fmla="*/ 420 h 485"/>
                <a:gd name="T46" fmla="*/ 33 w 196"/>
                <a:gd name="T47" fmla="*/ 448 h 485"/>
                <a:gd name="T48" fmla="*/ 56 w 196"/>
                <a:gd name="T49" fmla="*/ 469 h 485"/>
                <a:gd name="T50" fmla="*/ 67 w 196"/>
                <a:gd name="T51" fmla="*/ 475 h 485"/>
                <a:gd name="T52" fmla="*/ 80 w 196"/>
                <a:gd name="T53" fmla="*/ 480 h 485"/>
                <a:gd name="T54" fmla="*/ 92 w 196"/>
                <a:gd name="T55" fmla="*/ 483 h 485"/>
                <a:gd name="T56" fmla="*/ 103 w 196"/>
                <a:gd name="T57" fmla="*/ 485 h 485"/>
                <a:gd name="T58" fmla="*/ 115 w 196"/>
                <a:gd name="T59" fmla="*/ 483 h 485"/>
                <a:gd name="T60" fmla="*/ 126 w 196"/>
                <a:gd name="T61" fmla="*/ 480 h 485"/>
                <a:gd name="T62" fmla="*/ 138 w 196"/>
                <a:gd name="T63" fmla="*/ 475 h 485"/>
                <a:gd name="T64" fmla="*/ 149 w 196"/>
                <a:gd name="T65" fmla="*/ 467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6" h="485">
                  <a:moveTo>
                    <a:pt x="149" y="467"/>
                  </a:moveTo>
                  <a:lnTo>
                    <a:pt x="165" y="438"/>
                  </a:lnTo>
                  <a:lnTo>
                    <a:pt x="178" y="412"/>
                  </a:lnTo>
                  <a:lnTo>
                    <a:pt x="187" y="385"/>
                  </a:lnTo>
                  <a:lnTo>
                    <a:pt x="193" y="361"/>
                  </a:lnTo>
                  <a:lnTo>
                    <a:pt x="195" y="335"/>
                  </a:lnTo>
                  <a:lnTo>
                    <a:pt x="196" y="307"/>
                  </a:lnTo>
                  <a:lnTo>
                    <a:pt x="195" y="278"/>
                  </a:lnTo>
                  <a:lnTo>
                    <a:pt x="193" y="245"/>
                  </a:lnTo>
                  <a:lnTo>
                    <a:pt x="183" y="206"/>
                  </a:lnTo>
                  <a:lnTo>
                    <a:pt x="173" y="165"/>
                  </a:lnTo>
                  <a:lnTo>
                    <a:pt x="164" y="124"/>
                  </a:lnTo>
                  <a:lnTo>
                    <a:pt x="154" y="85"/>
                  </a:lnTo>
                  <a:lnTo>
                    <a:pt x="155" y="0"/>
                  </a:lnTo>
                  <a:lnTo>
                    <a:pt x="36" y="3"/>
                  </a:lnTo>
                  <a:lnTo>
                    <a:pt x="36" y="92"/>
                  </a:lnTo>
                  <a:lnTo>
                    <a:pt x="13" y="219"/>
                  </a:lnTo>
                  <a:lnTo>
                    <a:pt x="7" y="245"/>
                  </a:lnTo>
                  <a:lnTo>
                    <a:pt x="4" y="278"/>
                  </a:lnTo>
                  <a:lnTo>
                    <a:pt x="0" y="314"/>
                  </a:lnTo>
                  <a:lnTo>
                    <a:pt x="2" y="351"/>
                  </a:lnTo>
                  <a:lnTo>
                    <a:pt x="7" y="387"/>
                  </a:lnTo>
                  <a:lnTo>
                    <a:pt x="17" y="420"/>
                  </a:lnTo>
                  <a:lnTo>
                    <a:pt x="33" y="448"/>
                  </a:lnTo>
                  <a:lnTo>
                    <a:pt x="56" y="469"/>
                  </a:lnTo>
                  <a:lnTo>
                    <a:pt x="67" y="475"/>
                  </a:lnTo>
                  <a:lnTo>
                    <a:pt x="80" y="480"/>
                  </a:lnTo>
                  <a:lnTo>
                    <a:pt x="92" y="483"/>
                  </a:lnTo>
                  <a:lnTo>
                    <a:pt x="103" y="485"/>
                  </a:lnTo>
                  <a:lnTo>
                    <a:pt x="115" y="483"/>
                  </a:lnTo>
                  <a:lnTo>
                    <a:pt x="126" y="480"/>
                  </a:lnTo>
                  <a:lnTo>
                    <a:pt x="138" y="475"/>
                  </a:lnTo>
                  <a:lnTo>
                    <a:pt x="149" y="46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1" name="Freeform 76"/>
            <p:cNvSpPr>
              <a:spLocks/>
            </p:cNvSpPr>
            <p:nvPr/>
          </p:nvSpPr>
          <p:spPr bwMode="auto">
            <a:xfrm>
              <a:off x="2252663" y="3622675"/>
              <a:ext cx="115888" cy="384175"/>
            </a:xfrm>
            <a:custGeom>
              <a:avLst/>
              <a:gdLst>
                <a:gd name="T0" fmla="*/ 109 w 145"/>
                <a:gd name="T1" fmla="*/ 467 h 483"/>
                <a:gd name="T2" fmla="*/ 132 w 145"/>
                <a:gd name="T3" fmla="*/ 412 h 483"/>
                <a:gd name="T4" fmla="*/ 142 w 145"/>
                <a:gd name="T5" fmla="*/ 361 h 483"/>
                <a:gd name="T6" fmla="*/ 145 w 145"/>
                <a:gd name="T7" fmla="*/ 307 h 483"/>
                <a:gd name="T8" fmla="*/ 142 w 145"/>
                <a:gd name="T9" fmla="*/ 245 h 483"/>
                <a:gd name="T10" fmla="*/ 135 w 145"/>
                <a:gd name="T11" fmla="*/ 206 h 483"/>
                <a:gd name="T12" fmla="*/ 129 w 145"/>
                <a:gd name="T13" fmla="*/ 165 h 483"/>
                <a:gd name="T14" fmla="*/ 122 w 145"/>
                <a:gd name="T15" fmla="*/ 124 h 483"/>
                <a:gd name="T16" fmla="*/ 114 w 145"/>
                <a:gd name="T17" fmla="*/ 85 h 483"/>
                <a:gd name="T18" fmla="*/ 114 w 145"/>
                <a:gd name="T19" fmla="*/ 0 h 483"/>
                <a:gd name="T20" fmla="*/ 26 w 145"/>
                <a:gd name="T21" fmla="*/ 3 h 483"/>
                <a:gd name="T22" fmla="*/ 26 w 145"/>
                <a:gd name="T23" fmla="*/ 92 h 483"/>
                <a:gd name="T24" fmla="*/ 8 w 145"/>
                <a:gd name="T25" fmla="*/ 219 h 483"/>
                <a:gd name="T26" fmla="*/ 5 w 145"/>
                <a:gd name="T27" fmla="*/ 245 h 483"/>
                <a:gd name="T28" fmla="*/ 1 w 145"/>
                <a:gd name="T29" fmla="*/ 278 h 483"/>
                <a:gd name="T30" fmla="*/ 0 w 145"/>
                <a:gd name="T31" fmla="*/ 314 h 483"/>
                <a:gd name="T32" fmla="*/ 0 w 145"/>
                <a:gd name="T33" fmla="*/ 351 h 483"/>
                <a:gd name="T34" fmla="*/ 5 w 145"/>
                <a:gd name="T35" fmla="*/ 387 h 483"/>
                <a:gd name="T36" fmla="*/ 11 w 145"/>
                <a:gd name="T37" fmla="*/ 420 h 483"/>
                <a:gd name="T38" fmla="*/ 24 w 145"/>
                <a:gd name="T39" fmla="*/ 448 h 483"/>
                <a:gd name="T40" fmla="*/ 41 w 145"/>
                <a:gd name="T41" fmla="*/ 469 h 483"/>
                <a:gd name="T42" fmla="*/ 49 w 145"/>
                <a:gd name="T43" fmla="*/ 475 h 483"/>
                <a:gd name="T44" fmla="*/ 57 w 145"/>
                <a:gd name="T45" fmla="*/ 479 h 483"/>
                <a:gd name="T46" fmla="*/ 65 w 145"/>
                <a:gd name="T47" fmla="*/ 482 h 483"/>
                <a:gd name="T48" fmla="*/ 73 w 145"/>
                <a:gd name="T49" fmla="*/ 483 h 483"/>
                <a:gd name="T50" fmla="*/ 83 w 145"/>
                <a:gd name="T51" fmla="*/ 482 h 483"/>
                <a:gd name="T52" fmla="*/ 91 w 145"/>
                <a:gd name="T53" fmla="*/ 480 h 483"/>
                <a:gd name="T54" fmla="*/ 101 w 145"/>
                <a:gd name="T55" fmla="*/ 475 h 483"/>
                <a:gd name="T56" fmla="*/ 109 w 145"/>
                <a:gd name="T57" fmla="*/ 467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45" h="483">
                  <a:moveTo>
                    <a:pt x="109" y="467"/>
                  </a:moveTo>
                  <a:lnTo>
                    <a:pt x="132" y="412"/>
                  </a:lnTo>
                  <a:lnTo>
                    <a:pt x="142" y="361"/>
                  </a:lnTo>
                  <a:lnTo>
                    <a:pt x="145" y="307"/>
                  </a:lnTo>
                  <a:lnTo>
                    <a:pt x="142" y="245"/>
                  </a:lnTo>
                  <a:lnTo>
                    <a:pt x="135" y="206"/>
                  </a:lnTo>
                  <a:lnTo>
                    <a:pt x="129" y="165"/>
                  </a:lnTo>
                  <a:lnTo>
                    <a:pt x="122" y="124"/>
                  </a:lnTo>
                  <a:lnTo>
                    <a:pt x="114" y="85"/>
                  </a:lnTo>
                  <a:lnTo>
                    <a:pt x="114" y="0"/>
                  </a:lnTo>
                  <a:lnTo>
                    <a:pt x="26" y="3"/>
                  </a:lnTo>
                  <a:lnTo>
                    <a:pt x="26" y="92"/>
                  </a:lnTo>
                  <a:lnTo>
                    <a:pt x="8" y="219"/>
                  </a:lnTo>
                  <a:lnTo>
                    <a:pt x="5" y="245"/>
                  </a:lnTo>
                  <a:lnTo>
                    <a:pt x="1" y="278"/>
                  </a:lnTo>
                  <a:lnTo>
                    <a:pt x="0" y="314"/>
                  </a:lnTo>
                  <a:lnTo>
                    <a:pt x="0" y="351"/>
                  </a:lnTo>
                  <a:lnTo>
                    <a:pt x="5" y="387"/>
                  </a:lnTo>
                  <a:lnTo>
                    <a:pt x="11" y="420"/>
                  </a:lnTo>
                  <a:lnTo>
                    <a:pt x="24" y="448"/>
                  </a:lnTo>
                  <a:lnTo>
                    <a:pt x="41" y="469"/>
                  </a:lnTo>
                  <a:lnTo>
                    <a:pt x="49" y="475"/>
                  </a:lnTo>
                  <a:lnTo>
                    <a:pt x="57" y="479"/>
                  </a:lnTo>
                  <a:lnTo>
                    <a:pt x="65" y="482"/>
                  </a:lnTo>
                  <a:lnTo>
                    <a:pt x="73" y="483"/>
                  </a:lnTo>
                  <a:lnTo>
                    <a:pt x="83" y="482"/>
                  </a:lnTo>
                  <a:lnTo>
                    <a:pt x="91" y="480"/>
                  </a:lnTo>
                  <a:lnTo>
                    <a:pt x="101" y="475"/>
                  </a:lnTo>
                  <a:lnTo>
                    <a:pt x="109" y="467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2" name="Freeform 77"/>
            <p:cNvSpPr>
              <a:spLocks/>
            </p:cNvSpPr>
            <p:nvPr/>
          </p:nvSpPr>
          <p:spPr bwMode="auto">
            <a:xfrm>
              <a:off x="2255838" y="3622675"/>
              <a:ext cx="106363" cy="381000"/>
            </a:xfrm>
            <a:custGeom>
              <a:avLst/>
              <a:gdLst>
                <a:gd name="T0" fmla="*/ 101 w 134"/>
                <a:gd name="T1" fmla="*/ 466 h 480"/>
                <a:gd name="T2" fmla="*/ 122 w 134"/>
                <a:gd name="T3" fmla="*/ 410 h 480"/>
                <a:gd name="T4" fmla="*/ 132 w 134"/>
                <a:gd name="T5" fmla="*/ 359 h 480"/>
                <a:gd name="T6" fmla="*/ 134 w 134"/>
                <a:gd name="T7" fmla="*/ 307 h 480"/>
                <a:gd name="T8" fmla="*/ 132 w 134"/>
                <a:gd name="T9" fmla="*/ 245 h 480"/>
                <a:gd name="T10" fmla="*/ 125 w 134"/>
                <a:gd name="T11" fmla="*/ 206 h 480"/>
                <a:gd name="T12" fmla="*/ 119 w 134"/>
                <a:gd name="T13" fmla="*/ 165 h 480"/>
                <a:gd name="T14" fmla="*/ 112 w 134"/>
                <a:gd name="T15" fmla="*/ 124 h 480"/>
                <a:gd name="T16" fmla="*/ 106 w 134"/>
                <a:gd name="T17" fmla="*/ 85 h 480"/>
                <a:gd name="T18" fmla="*/ 106 w 134"/>
                <a:gd name="T19" fmla="*/ 64 h 480"/>
                <a:gd name="T20" fmla="*/ 106 w 134"/>
                <a:gd name="T21" fmla="*/ 43 h 480"/>
                <a:gd name="T22" fmla="*/ 106 w 134"/>
                <a:gd name="T23" fmla="*/ 21 h 480"/>
                <a:gd name="T24" fmla="*/ 106 w 134"/>
                <a:gd name="T25" fmla="*/ 0 h 480"/>
                <a:gd name="T26" fmla="*/ 96 w 134"/>
                <a:gd name="T27" fmla="*/ 0 h 480"/>
                <a:gd name="T28" fmla="*/ 85 w 134"/>
                <a:gd name="T29" fmla="*/ 2 h 480"/>
                <a:gd name="T30" fmla="*/ 75 w 134"/>
                <a:gd name="T31" fmla="*/ 2 h 480"/>
                <a:gd name="T32" fmla="*/ 65 w 134"/>
                <a:gd name="T33" fmla="*/ 2 h 480"/>
                <a:gd name="T34" fmla="*/ 54 w 134"/>
                <a:gd name="T35" fmla="*/ 2 h 480"/>
                <a:gd name="T36" fmla="*/ 44 w 134"/>
                <a:gd name="T37" fmla="*/ 2 h 480"/>
                <a:gd name="T38" fmla="*/ 34 w 134"/>
                <a:gd name="T39" fmla="*/ 3 h 480"/>
                <a:gd name="T40" fmla="*/ 24 w 134"/>
                <a:gd name="T41" fmla="*/ 3 h 480"/>
                <a:gd name="T42" fmla="*/ 23 w 134"/>
                <a:gd name="T43" fmla="*/ 25 h 480"/>
                <a:gd name="T44" fmla="*/ 23 w 134"/>
                <a:gd name="T45" fmla="*/ 47 h 480"/>
                <a:gd name="T46" fmla="*/ 23 w 134"/>
                <a:gd name="T47" fmla="*/ 69 h 480"/>
                <a:gd name="T48" fmla="*/ 23 w 134"/>
                <a:gd name="T49" fmla="*/ 92 h 480"/>
                <a:gd name="T50" fmla="*/ 19 w 134"/>
                <a:gd name="T51" fmla="*/ 123 h 480"/>
                <a:gd name="T52" fmla="*/ 16 w 134"/>
                <a:gd name="T53" fmla="*/ 155 h 480"/>
                <a:gd name="T54" fmla="*/ 11 w 134"/>
                <a:gd name="T55" fmla="*/ 186 h 480"/>
                <a:gd name="T56" fmla="*/ 8 w 134"/>
                <a:gd name="T57" fmla="*/ 219 h 480"/>
                <a:gd name="T58" fmla="*/ 5 w 134"/>
                <a:gd name="T59" fmla="*/ 245 h 480"/>
                <a:gd name="T60" fmla="*/ 1 w 134"/>
                <a:gd name="T61" fmla="*/ 278 h 480"/>
                <a:gd name="T62" fmla="*/ 0 w 134"/>
                <a:gd name="T63" fmla="*/ 314 h 480"/>
                <a:gd name="T64" fmla="*/ 0 w 134"/>
                <a:gd name="T65" fmla="*/ 350 h 480"/>
                <a:gd name="T66" fmla="*/ 3 w 134"/>
                <a:gd name="T67" fmla="*/ 385 h 480"/>
                <a:gd name="T68" fmla="*/ 11 w 134"/>
                <a:gd name="T69" fmla="*/ 418 h 480"/>
                <a:gd name="T70" fmla="*/ 21 w 134"/>
                <a:gd name="T71" fmla="*/ 446 h 480"/>
                <a:gd name="T72" fmla="*/ 37 w 134"/>
                <a:gd name="T73" fmla="*/ 467 h 480"/>
                <a:gd name="T74" fmla="*/ 45 w 134"/>
                <a:gd name="T75" fmla="*/ 472 h 480"/>
                <a:gd name="T76" fmla="*/ 52 w 134"/>
                <a:gd name="T77" fmla="*/ 477 h 480"/>
                <a:gd name="T78" fmla="*/ 60 w 134"/>
                <a:gd name="T79" fmla="*/ 480 h 480"/>
                <a:gd name="T80" fmla="*/ 68 w 134"/>
                <a:gd name="T81" fmla="*/ 480 h 480"/>
                <a:gd name="T82" fmla="*/ 77 w 134"/>
                <a:gd name="T83" fmla="*/ 480 h 480"/>
                <a:gd name="T84" fmla="*/ 85 w 134"/>
                <a:gd name="T85" fmla="*/ 477 h 480"/>
                <a:gd name="T86" fmla="*/ 93 w 134"/>
                <a:gd name="T87" fmla="*/ 472 h 480"/>
                <a:gd name="T88" fmla="*/ 101 w 134"/>
                <a:gd name="T89" fmla="*/ 466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4" h="480">
                  <a:moveTo>
                    <a:pt x="101" y="466"/>
                  </a:moveTo>
                  <a:lnTo>
                    <a:pt x="122" y="410"/>
                  </a:lnTo>
                  <a:lnTo>
                    <a:pt x="132" y="359"/>
                  </a:lnTo>
                  <a:lnTo>
                    <a:pt x="134" y="307"/>
                  </a:lnTo>
                  <a:lnTo>
                    <a:pt x="132" y="245"/>
                  </a:lnTo>
                  <a:lnTo>
                    <a:pt x="125" y="206"/>
                  </a:lnTo>
                  <a:lnTo>
                    <a:pt x="119" y="165"/>
                  </a:lnTo>
                  <a:lnTo>
                    <a:pt x="112" y="124"/>
                  </a:lnTo>
                  <a:lnTo>
                    <a:pt x="106" y="85"/>
                  </a:lnTo>
                  <a:lnTo>
                    <a:pt x="106" y="64"/>
                  </a:lnTo>
                  <a:lnTo>
                    <a:pt x="106" y="43"/>
                  </a:lnTo>
                  <a:lnTo>
                    <a:pt x="106" y="21"/>
                  </a:lnTo>
                  <a:lnTo>
                    <a:pt x="106" y="0"/>
                  </a:lnTo>
                  <a:lnTo>
                    <a:pt x="96" y="0"/>
                  </a:lnTo>
                  <a:lnTo>
                    <a:pt x="85" y="2"/>
                  </a:lnTo>
                  <a:lnTo>
                    <a:pt x="75" y="2"/>
                  </a:lnTo>
                  <a:lnTo>
                    <a:pt x="65" y="2"/>
                  </a:lnTo>
                  <a:lnTo>
                    <a:pt x="54" y="2"/>
                  </a:lnTo>
                  <a:lnTo>
                    <a:pt x="44" y="2"/>
                  </a:lnTo>
                  <a:lnTo>
                    <a:pt x="34" y="3"/>
                  </a:lnTo>
                  <a:lnTo>
                    <a:pt x="24" y="3"/>
                  </a:lnTo>
                  <a:lnTo>
                    <a:pt x="23" y="25"/>
                  </a:lnTo>
                  <a:lnTo>
                    <a:pt x="23" y="47"/>
                  </a:lnTo>
                  <a:lnTo>
                    <a:pt x="23" y="69"/>
                  </a:lnTo>
                  <a:lnTo>
                    <a:pt x="23" y="92"/>
                  </a:lnTo>
                  <a:lnTo>
                    <a:pt x="19" y="123"/>
                  </a:lnTo>
                  <a:lnTo>
                    <a:pt x="16" y="155"/>
                  </a:lnTo>
                  <a:lnTo>
                    <a:pt x="11" y="186"/>
                  </a:lnTo>
                  <a:lnTo>
                    <a:pt x="8" y="219"/>
                  </a:lnTo>
                  <a:lnTo>
                    <a:pt x="5" y="245"/>
                  </a:lnTo>
                  <a:lnTo>
                    <a:pt x="1" y="278"/>
                  </a:lnTo>
                  <a:lnTo>
                    <a:pt x="0" y="314"/>
                  </a:lnTo>
                  <a:lnTo>
                    <a:pt x="0" y="350"/>
                  </a:lnTo>
                  <a:lnTo>
                    <a:pt x="3" y="385"/>
                  </a:lnTo>
                  <a:lnTo>
                    <a:pt x="11" y="418"/>
                  </a:lnTo>
                  <a:lnTo>
                    <a:pt x="21" y="446"/>
                  </a:lnTo>
                  <a:lnTo>
                    <a:pt x="37" y="467"/>
                  </a:lnTo>
                  <a:lnTo>
                    <a:pt x="45" y="472"/>
                  </a:lnTo>
                  <a:lnTo>
                    <a:pt x="52" y="477"/>
                  </a:lnTo>
                  <a:lnTo>
                    <a:pt x="60" y="480"/>
                  </a:lnTo>
                  <a:lnTo>
                    <a:pt x="68" y="480"/>
                  </a:lnTo>
                  <a:lnTo>
                    <a:pt x="77" y="480"/>
                  </a:lnTo>
                  <a:lnTo>
                    <a:pt x="85" y="477"/>
                  </a:lnTo>
                  <a:lnTo>
                    <a:pt x="93" y="472"/>
                  </a:lnTo>
                  <a:lnTo>
                    <a:pt x="101" y="466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3" name="Freeform 78"/>
            <p:cNvSpPr>
              <a:spLocks/>
            </p:cNvSpPr>
            <p:nvPr/>
          </p:nvSpPr>
          <p:spPr bwMode="auto">
            <a:xfrm>
              <a:off x="2260601" y="3622675"/>
              <a:ext cx="98425" cy="379413"/>
            </a:xfrm>
            <a:custGeom>
              <a:avLst/>
              <a:gdLst>
                <a:gd name="T0" fmla="*/ 93 w 124"/>
                <a:gd name="T1" fmla="*/ 462 h 479"/>
                <a:gd name="T2" fmla="*/ 112 w 124"/>
                <a:gd name="T3" fmla="*/ 408 h 479"/>
                <a:gd name="T4" fmla="*/ 122 w 124"/>
                <a:gd name="T5" fmla="*/ 359 h 479"/>
                <a:gd name="T6" fmla="*/ 124 w 124"/>
                <a:gd name="T7" fmla="*/ 307 h 479"/>
                <a:gd name="T8" fmla="*/ 120 w 124"/>
                <a:gd name="T9" fmla="*/ 245 h 479"/>
                <a:gd name="T10" fmla="*/ 116 w 124"/>
                <a:gd name="T11" fmla="*/ 206 h 479"/>
                <a:gd name="T12" fmla="*/ 109 w 124"/>
                <a:gd name="T13" fmla="*/ 165 h 479"/>
                <a:gd name="T14" fmla="*/ 103 w 124"/>
                <a:gd name="T15" fmla="*/ 124 h 479"/>
                <a:gd name="T16" fmla="*/ 96 w 124"/>
                <a:gd name="T17" fmla="*/ 85 h 479"/>
                <a:gd name="T18" fmla="*/ 96 w 124"/>
                <a:gd name="T19" fmla="*/ 64 h 479"/>
                <a:gd name="T20" fmla="*/ 96 w 124"/>
                <a:gd name="T21" fmla="*/ 43 h 479"/>
                <a:gd name="T22" fmla="*/ 96 w 124"/>
                <a:gd name="T23" fmla="*/ 21 h 479"/>
                <a:gd name="T24" fmla="*/ 96 w 124"/>
                <a:gd name="T25" fmla="*/ 0 h 479"/>
                <a:gd name="T26" fmla="*/ 86 w 124"/>
                <a:gd name="T27" fmla="*/ 0 h 479"/>
                <a:gd name="T28" fmla="*/ 78 w 124"/>
                <a:gd name="T29" fmla="*/ 2 h 479"/>
                <a:gd name="T30" fmla="*/ 68 w 124"/>
                <a:gd name="T31" fmla="*/ 2 h 479"/>
                <a:gd name="T32" fmla="*/ 60 w 124"/>
                <a:gd name="T33" fmla="*/ 2 h 479"/>
                <a:gd name="T34" fmla="*/ 50 w 124"/>
                <a:gd name="T35" fmla="*/ 2 h 479"/>
                <a:gd name="T36" fmla="*/ 40 w 124"/>
                <a:gd name="T37" fmla="*/ 2 h 479"/>
                <a:gd name="T38" fmla="*/ 31 w 124"/>
                <a:gd name="T39" fmla="*/ 3 h 479"/>
                <a:gd name="T40" fmla="*/ 21 w 124"/>
                <a:gd name="T41" fmla="*/ 3 h 479"/>
                <a:gd name="T42" fmla="*/ 21 w 124"/>
                <a:gd name="T43" fmla="*/ 25 h 479"/>
                <a:gd name="T44" fmla="*/ 21 w 124"/>
                <a:gd name="T45" fmla="*/ 47 h 479"/>
                <a:gd name="T46" fmla="*/ 21 w 124"/>
                <a:gd name="T47" fmla="*/ 69 h 479"/>
                <a:gd name="T48" fmla="*/ 21 w 124"/>
                <a:gd name="T49" fmla="*/ 92 h 479"/>
                <a:gd name="T50" fmla="*/ 18 w 124"/>
                <a:gd name="T51" fmla="*/ 123 h 479"/>
                <a:gd name="T52" fmla="*/ 14 w 124"/>
                <a:gd name="T53" fmla="*/ 155 h 479"/>
                <a:gd name="T54" fmla="*/ 9 w 124"/>
                <a:gd name="T55" fmla="*/ 186 h 479"/>
                <a:gd name="T56" fmla="*/ 6 w 124"/>
                <a:gd name="T57" fmla="*/ 219 h 479"/>
                <a:gd name="T58" fmla="*/ 0 w 124"/>
                <a:gd name="T59" fmla="*/ 278 h 479"/>
                <a:gd name="T60" fmla="*/ 0 w 124"/>
                <a:gd name="T61" fmla="*/ 350 h 479"/>
                <a:gd name="T62" fmla="*/ 9 w 124"/>
                <a:gd name="T63" fmla="*/ 418 h 479"/>
                <a:gd name="T64" fmla="*/ 34 w 124"/>
                <a:gd name="T65" fmla="*/ 467 h 479"/>
                <a:gd name="T66" fmla="*/ 40 w 124"/>
                <a:gd name="T67" fmla="*/ 472 h 479"/>
                <a:gd name="T68" fmla="*/ 49 w 124"/>
                <a:gd name="T69" fmla="*/ 475 h 479"/>
                <a:gd name="T70" fmla="*/ 55 w 124"/>
                <a:gd name="T71" fmla="*/ 479 h 479"/>
                <a:gd name="T72" fmla="*/ 63 w 124"/>
                <a:gd name="T73" fmla="*/ 479 h 479"/>
                <a:gd name="T74" fmla="*/ 70 w 124"/>
                <a:gd name="T75" fmla="*/ 477 h 479"/>
                <a:gd name="T76" fmla="*/ 78 w 124"/>
                <a:gd name="T77" fmla="*/ 475 h 479"/>
                <a:gd name="T78" fmla="*/ 85 w 124"/>
                <a:gd name="T79" fmla="*/ 470 h 479"/>
                <a:gd name="T80" fmla="*/ 93 w 124"/>
                <a:gd name="T81" fmla="*/ 462 h 4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4" h="479">
                  <a:moveTo>
                    <a:pt x="93" y="462"/>
                  </a:moveTo>
                  <a:lnTo>
                    <a:pt x="112" y="408"/>
                  </a:lnTo>
                  <a:lnTo>
                    <a:pt x="122" y="359"/>
                  </a:lnTo>
                  <a:lnTo>
                    <a:pt x="124" y="307"/>
                  </a:lnTo>
                  <a:lnTo>
                    <a:pt x="120" y="245"/>
                  </a:lnTo>
                  <a:lnTo>
                    <a:pt x="116" y="206"/>
                  </a:lnTo>
                  <a:lnTo>
                    <a:pt x="109" y="165"/>
                  </a:lnTo>
                  <a:lnTo>
                    <a:pt x="103" y="124"/>
                  </a:lnTo>
                  <a:lnTo>
                    <a:pt x="96" y="85"/>
                  </a:lnTo>
                  <a:lnTo>
                    <a:pt x="96" y="64"/>
                  </a:lnTo>
                  <a:lnTo>
                    <a:pt x="96" y="43"/>
                  </a:lnTo>
                  <a:lnTo>
                    <a:pt x="96" y="21"/>
                  </a:lnTo>
                  <a:lnTo>
                    <a:pt x="96" y="0"/>
                  </a:lnTo>
                  <a:lnTo>
                    <a:pt x="86" y="0"/>
                  </a:lnTo>
                  <a:lnTo>
                    <a:pt x="78" y="2"/>
                  </a:lnTo>
                  <a:lnTo>
                    <a:pt x="68" y="2"/>
                  </a:lnTo>
                  <a:lnTo>
                    <a:pt x="60" y="2"/>
                  </a:lnTo>
                  <a:lnTo>
                    <a:pt x="50" y="2"/>
                  </a:lnTo>
                  <a:lnTo>
                    <a:pt x="40" y="2"/>
                  </a:lnTo>
                  <a:lnTo>
                    <a:pt x="31" y="3"/>
                  </a:lnTo>
                  <a:lnTo>
                    <a:pt x="21" y="3"/>
                  </a:lnTo>
                  <a:lnTo>
                    <a:pt x="21" y="25"/>
                  </a:lnTo>
                  <a:lnTo>
                    <a:pt x="21" y="47"/>
                  </a:lnTo>
                  <a:lnTo>
                    <a:pt x="21" y="69"/>
                  </a:lnTo>
                  <a:lnTo>
                    <a:pt x="21" y="92"/>
                  </a:lnTo>
                  <a:lnTo>
                    <a:pt x="18" y="123"/>
                  </a:lnTo>
                  <a:lnTo>
                    <a:pt x="14" y="155"/>
                  </a:lnTo>
                  <a:lnTo>
                    <a:pt x="9" y="186"/>
                  </a:lnTo>
                  <a:lnTo>
                    <a:pt x="6" y="219"/>
                  </a:lnTo>
                  <a:lnTo>
                    <a:pt x="0" y="278"/>
                  </a:lnTo>
                  <a:lnTo>
                    <a:pt x="0" y="350"/>
                  </a:lnTo>
                  <a:lnTo>
                    <a:pt x="9" y="418"/>
                  </a:lnTo>
                  <a:lnTo>
                    <a:pt x="34" y="467"/>
                  </a:lnTo>
                  <a:lnTo>
                    <a:pt x="40" y="472"/>
                  </a:lnTo>
                  <a:lnTo>
                    <a:pt x="49" y="475"/>
                  </a:lnTo>
                  <a:lnTo>
                    <a:pt x="55" y="479"/>
                  </a:lnTo>
                  <a:lnTo>
                    <a:pt x="63" y="479"/>
                  </a:lnTo>
                  <a:lnTo>
                    <a:pt x="70" y="477"/>
                  </a:lnTo>
                  <a:lnTo>
                    <a:pt x="78" y="475"/>
                  </a:lnTo>
                  <a:lnTo>
                    <a:pt x="85" y="470"/>
                  </a:lnTo>
                  <a:lnTo>
                    <a:pt x="93" y="462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4" name="Freeform 79"/>
            <p:cNvSpPr>
              <a:spLocks/>
            </p:cNvSpPr>
            <p:nvPr/>
          </p:nvSpPr>
          <p:spPr bwMode="auto">
            <a:xfrm>
              <a:off x="2263776" y="3622675"/>
              <a:ext cx="90488" cy="377825"/>
            </a:xfrm>
            <a:custGeom>
              <a:avLst/>
              <a:gdLst>
                <a:gd name="T0" fmla="*/ 84 w 112"/>
                <a:gd name="T1" fmla="*/ 461 h 477"/>
                <a:gd name="T2" fmla="*/ 102 w 112"/>
                <a:gd name="T3" fmla="*/ 407 h 477"/>
                <a:gd name="T4" fmla="*/ 111 w 112"/>
                <a:gd name="T5" fmla="*/ 358 h 477"/>
                <a:gd name="T6" fmla="*/ 112 w 112"/>
                <a:gd name="T7" fmla="*/ 307 h 477"/>
                <a:gd name="T8" fmla="*/ 111 w 112"/>
                <a:gd name="T9" fmla="*/ 245 h 477"/>
                <a:gd name="T10" fmla="*/ 104 w 112"/>
                <a:gd name="T11" fmla="*/ 206 h 477"/>
                <a:gd name="T12" fmla="*/ 99 w 112"/>
                <a:gd name="T13" fmla="*/ 165 h 477"/>
                <a:gd name="T14" fmla="*/ 94 w 112"/>
                <a:gd name="T15" fmla="*/ 124 h 477"/>
                <a:gd name="T16" fmla="*/ 88 w 112"/>
                <a:gd name="T17" fmla="*/ 85 h 477"/>
                <a:gd name="T18" fmla="*/ 88 w 112"/>
                <a:gd name="T19" fmla="*/ 64 h 477"/>
                <a:gd name="T20" fmla="*/ 88 w 112"/>
                <a:gd name="T21" fmla="*/ 43 h 477"/>
                <a:gd name="T22" fmla="*/ 88 w 112"/>
                <a:gd name="T23" fmla="*/ 21 h 477"/>
                <a:gd name="T24" fmla="*/ 88 w 112"/>
                <a:gd name="T25" fmla="*/ 0 h 477"/>
                <a:gd name="T26" fmla="*/ 80 w 112"/>
                <a:gd name="T27" fmla="*/ 0 h 477"/>
                <a:gd name="T28" fmla="*/ 71 w 112"/>
                <a:gd name="T29" fmla="*/ 2 h 477"/>
                <a:gd name="T30" fmla="*/ 63 w 112"/>
                <a:gd name="T31" fmla="*/ 2 h 477"/>
                <a:gd name="T32" fmla="*/ 53 w 112"/>
                <a:gd name="T33" fmla="*/ 2 h 477"/>
                <a:gd name="T34" fmla="*/ 45 w 112"/>
                <a:gd name="T35" fmla="*/ 2 h 477"/>
                <a:gd name="T36" fmla="*/ 37 w 112"/>
                <a:gd name="T37" fmla="*/ 2 h 477"/>
                <a:gd name="T38" fmla="*/ 29 w 112"/>
                <a:gd name="T39" fmla="*/ 3 h 477"/>
                <a:gd name="T40" fmla="*/ 19 w 112"/>
                <a:gd name="T41" fmla="*/ 3 h 477"/>
                <a:gd name="T42" fmla="*/ 19 w 112"/>
                <a:gd name="T43" fmla="*/ 25 h 477"/>
                <a:gd name="T44" fmla="*/ 19 w 112"/>
                <a:gd name="T45" fmla="*/ 47 h 477"/>
                <a:gd name="T46" fmla="*/ 19 w 112"/>
                <a:gd name="T47" fmla="*/ 69 h 477"/>
                <a:gd name="T48" fmla="*/ 19 w 112"/>
                <a:gd name="T49" fmla="*/ 92 h 477"/>
                <a:gd name="T50" fmla="*/ 16 w 112"/>
                <a:gd name="T51" fmla="*/ 123 h 477"/>
                <a:gd name="T52" fmla="*/ 13 w 112"/>
                <a:gd name="T53" fmla="*/ 155 h 477"/>
                <a:gd name="T54" fmla="*/ 9 w 112"/>
                <a:gd name="T55" fmla="*/ 186 h 477"/>
                <a:gd name="T56" fmla="*/ 6 w 112"/>
                <a:gd name="T57" fmla="*/ 219 h 477"/>
                <a:gd name="T58" fmla="*/ 0 w 112"/>
                <a:gd name="T59" fmla="*/ 278 h 477"/>
                <a:gd name="T60" fmla="*/ 0 w 112"/>
                <a:gd name="T61" fmla="*/ 348 h 477"/>
                <a:gd name="T62" fmla="*/ 8 w 112"/>
                <a:gd name="T63" fmla="*/ 417 h 477"/>
                <a:gd name="T64" fmla="*/ 31 w 112"/>
                <a:gd name="T65" fmla="*/ 466 h 477"/>
                <a:gd name="T66" fmla="*/ 37 w 112"/>
                <a:gd name="T67" fmla="*/ 470 h 477"/>
                <a:gd name="T68" fmla="*/ 44 w 112"/>
                <a:gd name="T69" fmla="*/ 474 h 477"/>
                <a:gd name="T70" fmla="*/ 50 w 112"/>
                <a:gd name="T71" fmla="*/ 477 h 477"/>
                <a:gd name="T72" fmla="*/ 58 w 112"/>
                <a:gd name="T73" fmla="*/ 477 h 477"/>
                <a:gd name="T74" fmla="*/ 65 w 112"/>
                <a:gd name="T75" fmla="*/ 475 h 477"/>
                <a:gd name="T76" fmla="*/ 71 w 112"/>
                <a:gd name="T77" fmla="*/ 474 h 477"/>
                <a:gd name="T78" fmla="*/ 78 w 112"/>
                <a:gd name="T79" fmla="*/ 469 h 477"/>
                <a:gd name="T80" fmla="*/ 84 w 112"/>
                <a:gd name="T81" fmla="*/ 461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2" h="477">
                  <a:moveTo>
                    <a:pt x="84" y="461"/>
                  </a:moveTo>
                  <a:lnTo>
                    <a:pt x="102" y="407"/>
                  </a:lnTo>
                  <a:lnTo>
                    <a:pt x="111" y="358"/>
                  </a:lnTo>
                  <a:lnTo>
                    <a:pt x="112" y="307"/>
                  </a:lnTo>
                  <a:lnTo>
                    <a:pt x="111" y="245"/>
                  </a:lnTo>
                  <a:lnTo>
                    <a:pt x="104" y="206"/>
                  </a:lnTo>
                  <a:lnTo>
                    <a:pt x="99" y="165"/>
                  </a:lnTo>
                  <a:lnTo>
                    <a:pt x="94" y="124"/>
                  </a:lnTo>
                  <a:lnTo>
                    <a:pt x="88" y="85"/>
                  </a:lnTo>
                  <a:lnTo>
                    <a:pt x="88" y="64"/>
                  </a:lnTo>
                  <a:lnTo>
                    <a:pt x="88" y="43"/>
                  </a:lnTo>
                  <a:lnTo>
                    <a:pt x="88" y="21"/>
                  </a:lnTo>
                  <a:lnTo>
                    <a:pt x="88" y="0"/>
                  </a:lnTo>
                  <a:lnTo>
                    <a:pt x="80" y="0"/>
                  </a:lnTo>
                  <a:lnTo>
                    <a:pt x="71" y="2"/>
                  </a:lnTo>
                  <a:lnTo>
                    <a:pt x="63" y="2"/>
                  </a:lnTo>
                  <a:lnTo>
                    <a:pt x="53" y="2"/>
                  </a:lnTo>
                  <a:lnTo>
                    <a:pt x="45" y="2"/>
                  </a:lnTo>
                  <a:lnTo>
                    <a:pt x="37" y="2"/>
                  </a:lnTo>
                  <a:lnTo>
                    <a:pt x="29" y="3"/>
                  </a:lnTo>
                  <a:lnTo>
                    <a:pt x="19" y="3"/>
                  </a:lnTo>
                  <a:lnTo>
                    <a:pt x="19" y="25"/>
                  </a:lnTo>
                  <a:lnTo>
                    <a:pt x="19" y="47"/>
                  </a:lnTo>
                  <a:lnTo>
                    <a:pt x="19" y="69"/>
                  </a:lnTo>
                  <a:lnTo>
                    <a:pt x="19" y="92"/>
                  </a:lnTo>
                  <a:lnTo>
                    <a:pt x="16" y="123"/>
                  </a:lnTo>
                  <a:lnTo>
                    <a:pt x="13" y="155"/>
                  </a:lnTo>
                  <a:lnTo>
                    <a:pt x="9" y="186"/>
                  </a:lnTo>
                  <a:lnTo>
                    <a:pt x="6" y="219"/>
                  </a:lnTo>
                  <a:lnTo>
                    <a:pt x="0" y="278"/>
                  </a:lnTo>
                  <a:lnTo>
                    <a:pt x="0" y="348"/>
                  </a:lnTo>
                  <a:lnTo>
                    <a:pt x="8" y="417"/>
                  </a:lnTo>
                  <a:lnTo>
                    <a:pt x="31" y="466"/>
                  </a:lnTo>
                  <a:lnTo>
                    <a:pt x="37" y="470"/>
                  </a:lnTo>
                  <a:lnTo>
                    <a:pt x="44" y="474"/>
                  </a:lnTo>
                  <a:lnTo>
                    <a:pt x="50" y="477"/>
                  </a:lnTo>
                  <a:lnTo>
                    <a:pt x="58" y="477"/>
                  </a:lnTo>
                  <a:lnTo>
                    <a:pt x="65" y="475"/>
                  </a:lnTo>
                  <a:lnTo>
                    <a:pt x="71" y="474"/>
                  </a:lnTo>
                  <a:lnTo>
                    <a:pt x="78" y="469"/>
                  </a:lnTo>
                  <a:lnTo>
                    <a:pt x="84" y="461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5" name="Freeform 80"/>
            <p:cNvSpPr>
              <a:spLocks/>
            </p:cNvSpPr>
            <p:nvPr/>
          </p:nvSpPr>
          <p:spPr bwMode="auto">
            <a:xfrm>
              <a:off x="2268538" y="3622675"/>
              <a:ext cx="80963" cy="376238"/>
            </a:xfrm>
            <a:custGeom>
              <a:avLst/>
              <a:gdLst>
                <a:gd name="T0" fmla="*/ 79 w 103"/>
                <a:gd name="T1" fmla="*/ 459 h 474"/>
                <a:gd name="T2" fmla="*/ 95 w 103"/>
                <a:gd name="T3" fmla="*/ 405 h 474"/>
                <a:gd name="T4" fmla="*/ 102 w 103"/>
                <a:gd name="T5" fmla="*/ 356 h 474"/>
                <a:gd name="T6" fmla="*/ 103 w 103"/>
                <a:gd name="T7" fmla="*/ 307 h 474"/>
                <a:gd name="T8" fmla="*/ 100 w 103"/>
                <a:gd name="T9" fmla="*/ 245 h 474"/>
                <a:gd name="T10" fmla="*/ 95 w 103"/>
                <a:gd name="T11" fmla="*/ 206 h 474"/>
                <a:gd name="T12" fmla="*/ 90 w 103"/>
                <a:gd name="T13" fmla="*/ 165 h 474"/>
                <a:gd name="T14" fmla="*/ 85 w 103"/>
                <a:gd name="T15" fmla="*/ 124 h 474"/>
                <a:gd name="T16" fmla="*/ 80 w 103"/>
                <a:gd name="T17" fmla="*/ 85 h 474"/>
                <a:gd name="T18" fmla="*/ 80 w 103"/>
                <a:gd name="T19" fmla="*/ 64 h 474"/>
                <a:gd name="T20" fmla="*/ 80 w 103"/>
                <a:gd name="T21" fmla="*/ 43 h 474"/>
                <a:gd name="T22" fmla="*/ 80 w 103"/>
                <a:gd name="T23" fmla="*/ 21 h 474"/>
                <a:gd name="T24" fmla="*/ 80 w 103"/>
                <a:gd name="T25" fmla="*/ 0 h 474"/>
                <a:gd name="T26" fmla="*/ 72 w 103"/>
                <a:gd name="T27" fmla="*/ 0 h 474"/>
                <a:gd name="T28" fmla="*/ 64 w 103"/>
                <a:gd name="T29" fmla="*/ 2 h 474"/>
                <a:gd name="T30" fmla="*/ 58 w 103"/>
                <a:gd name="T31" fmla="*/ 2 h 474"/>
                <a:gd name="T32" fmla="*/ 49 w 103"/>
                <a:gd name="T33" fmla="*/ 2 h 474"/>
                <a:gd name="T34" fmla="*/ 41 w 103"/>
                <a:gd name="T35" fmla="*/ 2 h 474"/>
                <a:gd name="T36" fmla="*/ 35 w 103"/>
                <a:gd name="T37" fmla="*/ 2 h 474"/>
                <a:gd name="T38" fmla="*/ 27 w 103"/>
                <a:gd name="T39" fmla="*/ 3 h 474"/>
                <a:gd name="T40" fmla="*/ 18 w 103"/>
                <a:gd name="T41" fmla="*/ 3 h 474"/>
                <a:gd name="T42" fmla="*/ 18 w 103"/>
                <a:gd name="T43" fmla="*/ 25 h 474"/>
                <a:gd name="T44" fmla="*/ 18 w 103"/>
                <a:gd name="T45" fmla="*/ 47 h 474"/>
                <a:gd name="T46" fmla="*/ 17 w 103"/>
                <a:gd name="T47" fmla="*/ 69 h 474"/>
                <a:gd name="T48" fmla="*/ 17 w 103"/>
                <a:gd name="T49" fmla="*/ 92 h 474"/>
                <a:gd name="T50" fmla="*/ 14 w 103"/>
                <a:gd name="T51" fmla="*/ 123 h 474"/>
                <a:gd name="T52" fmla="*/ 12 w 103"/>
                <a:gd name="T53" fmla="*/ 155 h 474"/>
                <a:gd name="T54" fmla="*/ 9 w 103"/>
                <a:gd name="T55" fmla="*/ 186 h 474"/>
                <a:gd name="T56" fmla="*/ 5 w 103"/>
                <a:gd name="T57" fmla="*/ 219 h 474"/>
                <a:gd name="T58" fmla="*/ 0 w 103"/>
                <a:gd name="T59" fmla="*/ 278 h 474"/>
                <a:gd name="T60" fmla="*/ 0 w 103"/>
                <a:gd name="T61" fmla="*/ 348 h 474"/>
                <a:gd name="T62" fmla="*/ 7 w 103"/>
                <a:gd name="T63" fmla="*/ 415 h 474"/>
                <a:gd name="T64" fmla="*/ 28 w 103"/>
                <a:gd name="T65" fmla="*/ 464 h 474"/>
                <a:gd name="T66" fmla="*/ 35 w 103"/>
                <a:gd name="T67" fmla="*/ 469 h 474"/>
                <a:gd name="T68" fmla="*/ 40 w 103"/>
                <a:gd name="T69" fmla="*/ 472 h 474"/>
                <a:gd name="T70" fmla="*/ 46 w 103"/>
                <a:gd name="T71" fmla="*/ 474 h 474"/>
                <a:gd name="T72" fmla="*/ 53 w 103"/>
                <a:gd name="T73" fmla="*/ 474 h 474"/>
                <a:gd name="T74" fmla="*/ 59 w 103"/>
                <a:gd name="T75" fmla="*/ 474 h 474"/>
                <a:gd name="T76" fmla="*/ 66 w 103"/>
                <a:gd name="T77" fmla="*/ 470 h 474"/>
                <a:gd name="T78" fmla="*/ 72 w 103"/>
                <a:gd name="T79" fmla="*/ 466 h 474"/>
                <a:gd name="T80" fmla="*/ 79 w 103"/>
                <a:gd name="T81" fmla="*/ 459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3" h="474">
                  <a:moveTo>
                    <a:pt x="79" y="459"/>
                  </a:moveTo>
                  <a:lnTo>
                    <a:pt x="95" y="405"/>
                  </a:lnTo>
                  <a:lnTo>
                    <a:pt x="102" y="356"/>
                  </a:lnTo>
                  <a:lnTo>
                    <a:pt x="103" y="307"/>
                  </a:lnTo>
                  <a:lnTo>
                    <a:pt x="100" y="245"/>
                  </a:lnTo>
                  <a:lnTo>
                    <a:pt x="95" y="206"/>
                  </a:lnTo>
                  <a:lnTo>
                    <a:pt x="90" y="165"/>
                  </a:lnTo>
                  <a:lnTo>
                    <a:pt x="85" y="124"/>
                  </a:lnTo>
                  <a:lnTo>
                    <a:pt x="80" y="85"/>
                  </a:lnTo>
                  <a:lnTo>
                    <a:pt x="80" y="64"/>
                  </a:lnTo>
                  <a:lnTo>
                    <a:pt x="80" y="43"/>
                  </a:lnTo>
                  <a:lnTo>
                    <a:pt x="80" y="21"/>
                  </a:lnTo>
                  <a:lnTo>
                    <a:pt x="80" y="0"/>
                  </a:lnTo>
                  <a:lnTo>
                    <a:pt x="72" y="0"/>
                  </a:lnTo>
                  <a:lnTo>
                    <a:pt x="64" y="2"/>
                  </a:lnTo>
                  <a:lnTo>
                    <a:pt x="58" y="2"/>
                  </a:lnTo>
                  <a:lnTo>
                    <a:pt x="49" y="2"/>
                  </a:lnTo>
                  <a:lnTo>
                    <a:pt x="41" y="2"/>
                  </a:lnTo>
                  <a:lnTo>
                    <a:pt x="35" y="2"/>
                  </a:lnTo>
                  <a:lnTo>
                    <a:pt x="27" y="3"/>
                  </a:lnTo>
                  <a:lnTo>
                    <a:pt x="18" y="3"/>
                  </a:lnTo>
                  <a:lnTo>
                    <a:pt x="18" y="25"/>
                  </a:lnTo>
                  <a:lnTo>
                    <a:pt x="18" y="47"/>
                  </a:lnTo>
                  <a:lnTo>
                    <a:pt x="17" y="69"/>
                  </a:lnTo>
                  <a:lnTo>
                    <a:pt x="17" y="92"/>
                  </a:lnTo>
                  <a:lnTo>
                    <a:pt x="14" y="123"/>
                  </a:lnTo>
                  <a:lnTo>
                    <a:pt x="12" y="155"/>
                  </a:lnTo>
                  <a:lnTo>
                    <a:pt x="9" y="186"/>
                  </a:lnTo>
                  <a:lnTo>
                    <a:pt x="5" y="219"/>
                  </a:lnTo>
                  <a:lnTo>
                    <a:pt x="0" y="278"/>
                  </a:lnTo>
                  <a:lnTo>
                    <a:pt x="0" y="348"/>
                  </a:lnTo>
                  <a:lnTo>
                    <a:pt x="7" y="415"/>
                  </a:lnTo>
                  <a:lnTo>
                    <a:pt x="28" y="464"/>
                  </a:lnTo>
                  <a:lnTo>
                    <a:pt x="35" y="469"/>
                  </a:lnTo>
                  <a:lnTo>
                    <a:pt x="40" y="472"/>
                  </a:lnTo>
                  <a:lnTo>
                    <a:pt x="46" y="474"/>
                  </a:lnTo>
                  <a:lnTo>
                    <a:pt x="53" y="474"/>
                  </a:lnTo>
                  <a:lnTo>
                    <a:pt x="59" y="474"/>
                  </a:lnTo>
                  <a:lnTo>
                    <a:pt x="66" y="470"/>
                  </a:lnTo>
                  <a:lnTo>
                    <a:pt x="72" y="466"/>
                  </a:lnTo>
                  <a:lnTo>
                    <a:pt x="79" y="459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6" name="Freeform 81"/>
            <p:cNvSpPr>
              <a:spLocks/>
            </p:cNvSpPr>
            <p:nvPr/>
          </p:nvSpPr>
          <p:spPr bwMode="auto">
            <a:xfrm>
              <a:off x="2270126" y="3622675"/>
              <a:ext cx="74613" cy="374650"/>
            </a:xfrm>
            <a:custGeom>
              <a:avLst/>
              <a:gdLst>
                <a:gd name="T0" fmla="*/ 72 w 93"/>
                <a:gd name="T1" fmla="*/ 457 h 472"/>
                <a:gd name="T2" fmla="*/ 85 w 93"/>
                <a:gd name="T3" fmla="*/ 403 h 472"/>
                <a:gd name="T4" fmla="*/ 91 w 93"/>
                <a:gd name="T5" fmla="*/ 356 h 472"/>
                <a:gd name="T6" fmla="*/ 93 w 93"/>
                <a:gd name="T7" fmla="*/ 305 h 472"/>
                <a:gd name="T8" fmla="*/ 91 w 93"/>
                <a:gd name="T9" fmla="*/ 245 h 472"/>
                <a:gd name="T10" fmla="*/ 86 w 93"/>
                <a:gd name="T11" fmla="*/ 206 h 472"/>
                <a:gd name="T12" fmla="*/ 81 w 93"/>
                <a:gd name="T13" fmla="*/ 165 h 472"/>
                <a:gd name="T14" fmla="*/ 76 w 93"/>
                <a:gd name="T15" fmla="*/ 124 h 472"/>
                <a:gd name="T16" fmla="*/ 73 w 93"/>
                <a:gd name="T17" fmla="*/ 85 h 472"/>
                <a:gd name="T18" fmla="*/ 73 w 93"/>
                <a:gd name="T19" fmla="*/ 64 h 472"/>
                <a:gd name="T20" fmla="*/ 73 w 93"/>
                <a:gd name="T21" fmla="*/ 43 h 472"/>
                <a:gd name="T22" fmla="*/ 73 w 93"/>
                <a:gd name="T23" fmla="*/ 21 h 472"/>
                <a:gd name="T24" fmla="*/ 73 w 93"/>
                <a:gd name="T25" fmla="*/ 0 h 472"/>
                <a:gd name="T26" fmla="*/ 67 w 93"/>
                <a:gd name="T27" fmla="*/ 0 h 472"/>
                <a:gd name="T28" fmla="*/ 59 w 93"/>
                <a:gd name="T29" fmla="*/ 2 h 472"/>
                <a:gd name="T30" fmla="*/ 52 w 93"/>
                <a:gd name="T31" fmla="*/ 2 h 472"/>
                <a:gd name="T32" fmla="*/ 45 w 93"/>
                <a:gd name="T33" fmla="*/ 2 h 472"/>
                <a:gd name="T34" fmla="*/ 37 w 93"/>
                <a:gd name="T35" fmla="*/ 2 h 472"/>
                <a:gd name="T36" fmla="*/ 31 w 93"/>
                <a:gd name="T37" fmla="*/ 2 h 472"/>
                <a:gd name="T38" fmla="*/ 23 w 93"/>
                <a:gd name="T39" fmla="*/ 3 h 472"/>
                <a:gd name="T40" fmla="*/ 16 w 93"/>
                <a:gd name="T41" fmla="*/ 3 h 472"/>
                <a:gd name="T42" fmla="*/ 16 w 93"/>
                <a:gd name="T43" fmla="*/ 25 h 472"/>
                <a:gd name="T44" fmla="*/ 16 w 93"/>
                <a:gd name="T45" fmla="*/ 47 h 472"/>
                <a:gd name="T46" fmla="*/ 16 w 93"/>
                <a:gd name="T47" fmla="*/ 69 h 472"/>
                <a:gd name="T48" fmla="*/ 16 w 93"/>
                <a:gd name="T49" fmla="*/ 92 h 472"/>
                <a:gd name="T50" fmla="*/ 14 w 93"/>
                <a:gd name="T51" fmla="*/ 123 h 472"/>
                <a:gd name="T52" fmla="*/ 11 w 93"/>
                <a:gd name="T53" fmla="*/ 155 h 472"/>
                <a:gd name="T54" fmla="*/ 10 w 93"/>
                <a:gd name="T55" fmla="*/ 186 h 472"/>
                <a:gd name="T56" fmla="*/ 6 w 93"/>
                <a:gd name="T57" fmla="*/ 219 h 472"/>
                <a:gd name="T58" fmla="*/ 1 w 93"/>
                <a:gd name="T59" fmla="*/ 276 h 472"/>
                <a:gd name="T60" fmla="*/ 0 w 93"/>
                <a:gd name="T61" fmla="*/ 346 h 472"/>
                <a:gd name="T62" fmla="*/ 8 w 93"/>
                <a:gd name="T63" fmla="*/ 413 h 472"/>
                <a:gd name="T64" fmla="*/ 26 w 93"/>
                <a:gd name="T65" fmla="*/ 462 h 472"/>
                <a:gd name="T66" fmla="*/ 37 w 93"/>
                <a:gd name="T67" fmla="*/ 470 h 472"/>
                <a:gd name="T68" fmla="*/ 49 w 93"/>
                <a:gd name="T69" fmla="*/ 472 h 472"/>
                <a:gd name="T70" fmla="*/ 60 w 93"/>
                <a:gd name="T71" fmla="*/ 469 h 472"/>
                <a:gd name="T72" fmla="*/ 72 w 93"/>
                <a:gd name="T73" fmla="*/ 457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93" h="472">
                  <a:moveTo>
                    <a:pt x="72" y="457"/>
                  </a:moveTo>
                  <a:lnTo>
                    <a:pt x="85" y="403"/>
                  </a:lnTo>
                  <a:lnTo>
                    <a:pt x="91" y="356"/>
                  </a:lnTo>
                  <a:lnTo>
                    <a:pt x="93" y="305"/>
                  </a:lnTo>
                  <a:lnTo>
                    <a:pt x="91" y="245"/>
                  </a:lnTo>
                  <a:lnTo>
                    <a:pt x="86" y="206"/>
                  </a:lnTo>
                  <a:lnTo>
                    <a:pt x="81" y="165"/>
                  </a:lnTo>
                  <a:lnTo>
                    <a:pt x="76" y="124"/>
                  </a:lnTo>
                  <a:lnTo>
                    <a:pt x="73" y="85"/>
                  </a:lnTo>
                  <a:lnTo>
                    <a:pt x="73" y="64"/>
                  </a:lnTo>
                  <a:lnTo>
                    <a:pt x="73" y="43"/>
                  </a:lnTo>
                  <a:lnTo>
                    <a:pt x="73" y="21"/>
                  </a:lnTo>
                  <a:lnTo>
                    <a:pt x="73" y="0"/>
                  </a:lnTo>
                  <a:lnTo>
                    <a:pt x="67" y="0"/>
                  </a:lnTo>
                  <a:lnTo>
                    <a:pt x="59" y="2"/>
                  </a:lnTo>
                  <a:lnTo>
                    <a:pt x="52" y="2"/>
                  </a:lnTo>
                  <a:lnTo>
                    <a:pt x="45" y="2"/>
                  </a:lnTo>
                  <a:lnTo>
                    <a:pt x="37" y="2"/>
                  </a:lnTo>
                  <a:lnTo>
                    <a:pt x="31" y="2"/>
                  </a:lnTo>
                  <a:lnTo>
                    <a:pt x="23" y="3"/>
                  </a:lnTo>
                  <a:lnTo>
                    <a:pt x="16" y="3"/>
                  </a:lnTo>
                  <a:lnTo>
                    <a:pt x="16" y="25"/>
                  </a:lnTo>
                  <a:lnTo>
                    <a:pt x="16" y="47"/>
                  </a:lnTo>
                  <a:lnTo>
                    <a:pt x="16" y="69"/>
                  </a:lnTo>
                  <a:lnTo>
                    <a:pt x="16" y="92"/>
                  </a:lnTo>
                  <a:lnTo>
                    <a:pt x="14" y="123"/>
                  </a:lnTo>
                  <a:lnTo>
                    <a:pt x="11" y="155"/>
                  </a:lnTo>
                  <a:lnTo>
                    <a:pt x="10" y="186"/>
                  </a:lnTo>
                  <a:lnTo>
                    <a:pt x="6" y="219"/>
                  </a:lnTo>
                  <a:lnTo>
                    <a:pt x="1" y="276"/>
                  </a:lnTo>
                  <a:lnTo>
                    <a:pt x="0" y="346"/>
                  </a:lnTo>
                  <a:lnTo>
                    <a:pt x="8" y="413"/>
                  </a:lnTo>
                  <a:lnTo>
                    <a:pt x="26" y="462"/>
                  </a:lnTo>
                  <a:lnTo>
                    <a:pt x="37" y="470"/>
                  </a:lnTo>
                  <a:lnTo>
                    <a:pt x="49" y="472"/>
                  </a:lnTo>
                  <a:lnTo>
                    <a:pt x="60" y="469"/>
                  </a:lnTo>
                  <a:lnTo>
                    <a:pt x="72" y="457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7" name="Freeform 82"/>
            <p:cNvSpPr>
              <a:spLocks/>
            </p:cNvSpPr>
            <p:nvPr/>
          </p:nvSpPr>
          <p:spPr bwMode="auto">
            <a:xfrm>
              <a:off x="2274888" y="3622675"/>
              <a:ext cx="65088" cy="373063"/>
            </a:xfrm>
            <a:custGeom>
              <a:avLst/>
              <a:gdLst>
                <a:gd name="T0" fmla="*/ 63 w 81"/>
                <a:gd name="T1" fmla="*/ 456 h 470"/>
                <a:gd name="T2" fmla="*/ 76 w 81"/>
                <a:gd name="T3" fmla="*/ 402 h 470"/>
                <a:gd name="T4" fmla="*/ 81 w 81"/>
                <a:gd name="T5" fmla="*/ 354 h 470"/>
                <a:gd name="T6" fmla="*/ 81 w 81"/>
                <a:gd name="T7" fmla="*/ 305 h 470"/>
                <a:gd name="T8" fmla="*/ 80 w 81"/>
                <a:gd name="T9" fmla="*/ 245 h 470"/>
                <a:gd name="T10" fmla="*/ 76 w 81"/>
                <a:gd name="T11" fmla="*/ 206 h 470"/>
                <a:gd name="T12" fmla="*/ 71 w 81"/>
                <a:gd name="T13" fmla="*/ 165 h 470"/>
                <a:gd name="T14" fmla="*/ 68 w 81"/>
                <a:gd name="T15" fmla="*/ 124 h 470"/>
                <a:gd name="T16" fmla="*/ 63 w 81"/>
                <a:gd name="T17" fmla="*/ 85 h 470"/>
                <a:gd name="T18" fmla="*/ 63 w 81"/>
                <a:gd name="T19" fmla="*/ 64 h 470"/>
                <a:gd name="T20" fmla="*/ 63 w 81"/>
                <a:gd name="T21" fmla="*/ 43 h 470"/>
                <a:gd name="T22" fmla="*/ 63 w 81"/>
                <a:gd name="T23" fmla="*/ 21 h 470"/>
                <a:gd name="T24" fmla="*/ 63 w 81"/>
                <a:gd name="T25" fmla="*/ 0 h 470"/>
                <a:gd name="T26" fmla="*/ 57 w 81"/>
                <a:gd name="T27" fmla="*/ 0 h 470"/>
                <a:gd name="T28" fmla="*/ 52 w 81"/>
                <a:gd name="T29" fmla="*/ 2 h 470"/>
                <a:gd name="T30" fmla="*/ 45 w 81"/>
                <a:gd name="T31" fmla="*/ 2 h 470"/>
                <a:gd name="T32" fmla="*/ 39 w 81"/>
                <a:gd name="T33" fmla="*/ 2 h 470"/>
                <a:gd name="T34" fmla="*/ 32 w 81"/>
                <a:gd name="T35" fmla="*/ 2 h 470"/>
                <a:gd name="T36" fmla="*/ 27 w 81"/>
                <a:gd name="T37" fmla="*/ 2 h 470"/>
                <a:gd name="T38" fmla="*/ 21 w 81"/>
                <a:gd name="T39" fmla="*/ 3 h 470"/>
                <a:gd name="T40" fmla="*/ 14 w 81"/>
                <a:gd name="T41" fmla="*/ 3 h 470"/>
                <a:gd name="T42" fmla="*/ 14 w 81"/>
                <a:gd name="T43" fmla="*/ 25 h 470"/>
                <a:gd name="T44" fmla="*/ 14 w 81"/>
                <a:gd name="T45" fmla="*/ 47 h 470"/>
                <a:gd name="T46" fmla="*/ 14 w 81"/>
                <a:gd name="T47" fmla="*/ 69 h 470"/>
                <a:gd name="T48" fmla="*/ 14 w 81"/>
                <a:gd name="T49" fmla="*/ 92 h 470"/>
                <a:gd name="T50" fmla="*/ 13 w 81"/>
                <a:gd name="T51" fmla="*/ 123 h 470"/>
                <a:gd name="T52" fmla="*/ 9 w 81"/>
                <a:gd name="T53" fmla="*/ 155 h 470"/>
                <a:gd name="T54" fmla="*/ 8 w 81"/>
                <a:gd name="T55" fmla="*/ 186 h 470"/>
                <a:gd name="T56" fmla="*/ 5 w 81"/>
                <a:gd name="T57" fmla="*/ 219 h 470"/>
                <a:gd name="T58" fmla="*/ 1 w 81"/>
                <a:gd name="T59" fmla="*/ 276 h 470"/>
                <a:gd name="T60" fmla="*/ 0 w 81"/>
                <a:gd name="T61" fmla="*/ 346 h 470"/>
                <a:gd name="T62" fmla="*/ 6 w 81"/>
                <a:gd name="T63" fmla="*/ 412 h 470"/>
                <a:gd name="T64" fmla="*/ 22 w 81"/>
                <a:gd name="T65" fmla="*/ 461 h 470"/>
                <a:gd name="T66" fmla="*/ 32 w 81"/>
                <a:gd name="T67" fmla="*/ 469 h 470"/>
                <a:gd name="T68" fmla="*/ 44 w 81"/>
                <a:gd name="T69" fmla="*/ 470 h 470"/>
                <a:gd name="T70" fmla="*/ 54 w 81"/>
                <a:gd name="T71" fmla="*/ 467 h 470"/>
                <a:gd name="T72" fmla="*/ 63 w 81"/>
                <a:gd name="T73" fmla="*/ 456 h 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1" h="470">
                  <a:moveTo>
                    <a:pt x="63" y="456"/>
                  </a:moveTo>
                  <a:lnTo>
                    <a:pt x="76" y="402"/>
                  </a:lnTo>
                  <a:lnTo>
                    <a:pt x="81" y="354"/>
                  </a:lnTo>
                  <a:lnTo>
                    <a:pt x="81" y="305"/>
                  </a:lnTo>
                  <a:lnTo>
                    <a:pt x="80" y="245"/>
                  </a:lnTo>
                  <a:lnTo>
                    <a:pt x="76" y="206"/>
                  </a:lnTo>
                  <a:lnTo>
                    <a:pt x="71" y="165"/>
                  </a:lnTo>
                  <a:lnTo>
                    <a:pt x="68" y="124"/>
                  </a:lnTo>
                  <a:lnTo>
                    <a:pt x="63" y="85"/>
                  </a:lnTo>
                  <a:lnTo>
                    <a:pt x="63" y="64"/>
                  </a:lnTo>
                  <a:lnTo>
                    <a:pt x="63" y="43"/>
                  </a:lnTo>
                  <a:lnTo>
                    <a:pt x="63" y="21"/>
                  </a:lnTo>
                  <a:lnTo>
                    <a:pt x="63" y="0"/>
                  </a:lnTo>
                  <a:lnTo>
                    <a:pt x="57" y="0"/>
                  </a:lnTo>
                  <a:lnTo>
                    <a:pt x="52" y="2"/>
                  </a:lnTo>
                  <a:lnTo>
                    <a:pt x="45" y="2"/>
                  </a:lnTo>
                  <a:lnTo>
                    <a:pt x="39" y="2"/>
                  </a:lnTo>
                  <a:lnTo>
                    <a:pt x="32" y="2"/>
                  </a:lnTo>
                  <a:lnTo>
                    <a:pt x="27" y="2"/>
                  </a:lnTo>
                  <a:lnTo>
                    <a:pt x="21" y="3"/>
                  </a:lnTo>
                  <a:lnTo>
                    <a:pt x="14" y="3"/>
                  </a:lnTo>
                  <a:lnTo>
                    <a:pt x="14" y="25"/>
                  </a:lnTo>
                  <a:lnTo>
                    <a:pt x="14" y="47"/>
                  </a:lnTo>
                  <a:lnTo>
                    <a:pt x="14" y="69"/>
                  </a:lnTo>
                  <a:lnTo>
                    <a:pt x="14" y="92"/>
                  </a:lnTo>
                  <a:lnTo>
                    <a:pt x="13" y="123"/>
                  </a:lnTo>
                  <a:lnTo>
                    <a:pt x="9" y="155"/>
                  </a:lnTo>
                  <a:lnTo>
                    <a:pt x="8" y="186"/>
                  </a:lnTo>
                  <a:lnTo>
                    <a:pt x="5" y="219"/>
                  </a:lnTo>
                  <a:lnTo>
                    <a:pt x="1" y="276"/>
                  </a:lnTo>
                  <a:lnTo>
                    <a:pt x="0" y="346"/>
                  </a:lnTo>
                  <a:lnTo>
                    <a:pt x="6" y="412"/>
                  </a:lnTo>
                  <a:lnTo>
                    <a:pt x="22" y="461"/>
                  </a:lnTo>
                  <a:lnTo>
                    <a:pt x="32" y="469"/>
                  </a:lnTo>
                  <a:lnTo>
                    <a:pt x="44" y="470"/>
                  </a:lnTo>
                  <a:lnTo>
                    <a:pt x="54" y="467"/>
                  </a:lnTo>
                  <a:lnTo>
                    <a:pt x="63" y="456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8" name="Freeform 83"/>
            <p:cNvSpPr>
              <a:spLocks/>
            </p:cNvSpPr>
            <p:nvPr/>
          </p:nvSpPr>
          <p:spPr bwMode="auto">
            <a:xfrm>
              <a:off x="2278063" y="3622675"/>
              <a:ext cx="57150" cy="371475"/>
            </a:xfrm>
            <a:custGeom>
              <a:avLst/>
              <a:gdLst>
                <a:gd name="T0" fmla="*/ 55 w 71"/>
                <a:gd name="T1" fmla="*/ 454 h 469"/>
                <a:gd name="T2" fmla="*/ 66 w 71"/>
                <a:gd name="T3" fmla="*/ 400 h 469"/>
                <a:gd name="T4" fmla="*/ 70 w 71"/>
                <a:gd name="T5" fmla="*/ 354 h 469"/>
                <a:gd name="T6" fmla="*/ 71 w 71"/>
                <a:gd name="T7" fmla="*/ 305 h 469"/>
                <a:gd name="T8" fmla="*/ 70 w 71"/>
                <a:gd name="T9" fmla="*/ 245 h 469"/>
                <a:gd name="T10" fmla="*/ 66 w 71"/>
                <a:gd name="T11" fmla="*/ 206 h 469"/>
                <a:gd name="T12" fmla="*/ 63 w 71"/>
                <a:gd name="T13" fmla="*/ 165 h 469"/>
                <a:gd name="T14" fmla="*/ 58 w 71"/>
                <a:gd name="T15" fmla="*/ 124 h 469"/>
                <a:gd name="T16" fmla="*/ 55 w 71"/>
                <a:gd name="T17" fmla="*/ 85 h 469"/>
                <a:gd name="T18" fmla="*/ 55 w 71"/>
                <a:gd name="T19" fmla="*/ 64 h 469"/>
                <a:gd name="T20" fmla="*/ 55 w 71"/>
                <a:gd name="T21" fmla="*/ 43 h 469"/>
                <a:gd name="T22" fmla="*/ 55 w 71"/>
                <a:gd name="T23" fmla="*/ 21 h 469"/>
                <a:gd name="T24" fmla="*/ 55 w 71"/>
                <a:gd name="T25" fmla="*/ 0 h 469"/>
                <a:gd name="T26" fmla="*/ 44 w 71"/>
                <a:gd name="T27" fmla="*/ 2 h 469"/>
                <a:gd name="T28" fmla="*/ 34 w 71"/>
                <a:gd name="T29" fmla="*/ 2 h 469"/>
                <a:gd name="T30" fmla="*/ 22 w 71"/>
                <a:gd name="T31" fmla="*/ 2 h 469"/>
                <a:gd name="T32" fmla="*/ 13 w 71"/>
                <a:gd name="T33" fmla="*/ 3 h 469"/>
                <a:gd name="T34" fmla="*/ 13 w 71"/>
                <a:gd name="T35" fmla="*/ 25 h 469"/>
                <a:gd name="T36" fmla="*/ 13 w 71"/>
                <a:gd name="T37" fmla="*/ 47 h 469"/>
                <a:gd name="T38" fmla="*/ 13 w 71"/>
                <a:gd name="T39" fmla="*/ 69 h 469"/>
                <a:gd name="T40" fmla="*/ 13 w 71"/>
                <a:gd name="T41" fmla="*/ 92 h 469"/>
                <a:gd name="T42" fmla="*/ 11 w 71"/>
                <a:gd name="T43" fmla="*/ 123 h 469"/>
                <a:gd name="T44" fmla="*/ 8 w 71"/>
                <a:gd name="T45" fmla="*/ 155 h 469"/>
                <a:gd name="T46" fmla="*/ 6 w 71"/>
                <a:gd name="T47" fmla="*/ 186 h 469"/>
                <a:gd name="T48" fmla="*/ 3 w 71"/>
                <a:gd name="T49" fmla="*/ 219 h 469"/>
                <a:gd name="T50" fmla="*/ 0 w 71"/>
                <a:gd name="T51" fmla="*/ 276 h 469"/>
                <a:gd name="T52" fmla="*/ 0 w 71"/>
                <a:gd name="T53" fmla="*/ 345 h 469"/>
                <a:gd name="T54" fmla="*/ 4 w 71"/>
                <a:gd name="T55" fmla="*/ 412 h 469"/>
                <a:gd name="T56" fmla="*/ 19 w 71"/>
                <a:gd name="T57" fmla="*/ 459 h 469"/>
                <a:gd name="T58" fmla="*/ 29 w 71"/>
                <a:gd name="T59" fmla="*/ 466 h 469"/>
                <a:gd name="T60" fmla="*/ 37 w 71"/>
                <a:gd name="T61" fmla="*/ 469 h 469"/>
                <a:gd name="T62" fmla="*/ 47 w 71"/>
                <a:gd name="T63" fmla="*/ 466 h 469"/>
                <a:gd name="T64" fmla="*/ 55 w 71"/>
                <a:gd name="T65" fmla="*/ 454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1" h="469">
                  <a:moveTo>
                    <a:pt x="55" y="454"/>
                  </a:moveTo>
                  <a:lnTo>
                    <a:pt x="66" y="400"/>
                  </a:lnTo>
                  <a:lnTo>
                    <a:pt x="70" y="354"/>
                  </a:lnTo>
                  <a:lnTo>
                    <a:pt x="71" y="305"/>
                  </a:lnTo>
                  <a:lnTo>
                    <a:pt x="70" y="245"/>
                  </a:lnTo>
                  <a:lnTo>
                    <a:pt x="66" y="206"/>
                  </a:lnTo>
                  <a:lnTo>
                    <a:pt x="63" y="165"/>
                  </a:lnTo>
                  <a:lnTo>
                    <a:pt x="58" y="124"/>
                  </a:lnTo>
                  <a:lnTo>
                    <a:pt x="55" y="85"/>
                  </a:lnTo>
                  <a:lnTo>
                    <a:pt x="55" y="64"/>
                  </a:lnTo>
                  <a:lnTo>
                    <a:pt x="55" y="43"/>
                  </a:lnTo>
                  <a:lnTo>
                    <a:pt x="55" y="21"/>
                  </a:lnTo>
                  <a:lnTo>
                    <a:pt x="55" y="0"/>
                  </a:lnTo>
                  <a:lnTo>
                    <a:pt x="44" y="2"/>
                  </a:lnTo>
                  <a:lnTo>
                    <a:pt x="34" y="2"/>
                  </a:lnTo>
                  <a:lnTo>
                    <a:pt x="22" y="2"/>
                  </a:lnTo>
                  <a:lnTo>
                    <a:pt x="13" y="3"/>
                  </a:lnTo>
                  <a:lnTo>
                    <a:pt x="13" y="25"/>
                  </a:lnTo>
                  <a:lnTo>
                    <a:pt x="13" y="47"/>
                  </a:lnTo>
                  <a:lnTo>
                    <a:pt x="13" y="69"/>
                  </a:lnTo>
                  <a:lnTo>
                    <a:pt x="13" y="92"/>
                  </a:lnTo>
                  <a:lnTo>
                    <a:pt x="11" y="123"/>
                  </a:lnTo>
                  <a:lnTo>
                    <a:pt x="8" y="155"/>
                  </a:lnTo>
                  <a:lnTo>
                    <a:pt x="6" y="186"/>
                  </a:lnTo>
                  <a:lnTo>
                    <a:pt x="3" y="219"/>
                  </a:lnTo>
                  <a:lnTo>
                    <a:pt x="0" y="276"/>
                  </a:lnTo>
                  <a:lnTo>
                    <a:pt x="0" y="345"/>
                  </a:lnTo>
                  <a:lnTo>
                    <a:pt x="4" y="412"/>
                  </a:lnTo>
                  <a:lnTo>
                    <a:pt x="19" y="459"/>
                  </a:lnTo>
                  <a:lnTo>
                    <a:pt x="29" y="466"/>
                  </a:lnTo>
                  <a:lnTo>
                    <a:pt x="37" y="469"/>
                  </a:lnTo>
                  <a:lnTo>
                    <a:pt x="47" y="466"/>
                  </a:lnTo>
                  <a:lnTo>
                    <a:pt x="55" y="454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9" name="Freeform 84"/>
            <p:cNvSpPr>
              <a:spLocks/>
            </p:cNvSpPr>
            <p:nvPr/>
          </p:nvSpPr>
          <p:spPr bwMode="auto">
            <a:xfrm>
              <a:off x="2282826" y="3622675"/>
              <a:ext cx="47625" cy="369888"/>
            </a:xfrm>
            <a:custGeom>
              <a:avLst/>
              <a:gdLst>
                <a:gd name="T0" fmla="*/ 49 w 61"/>
                <a:gd name="T1" fmla="*/ 451 h 466"/>
                <a:gd name="T2" fmla="*/ 58 w 61"/>
                <a:gd name="T3" fmla="*/ 399 h 466"/>
                <a:gd name="T4" fmla="*/ 61 w 61"/>
                <a:gd name="T5" fmla="*/ 353 h 466"/>
                <a:gd name="T6" fmla="*/ 61 w 61"/>
                <a:gd name="T7" fmla="*/ 305 h 466"/>
                <a:gd name="T8" fmla="*/ 59 w 61"/>
                <a:gd name="T9" fmla="*/ 245 h 466"/>
                <a:gd name="T10" fmla="*/ 56 w 61"/>
                <a:gd name="T11" fmla="*/ 206 h 466"/>
                <a:gd name="T12" fmla="*/ 54 w 61"/>
                <a:gd name="T13" fmla="*/ 165 h 466"/>
                <a:gd name="T14" fmla="*/ 51 w 61"/>
                <a:gd name="T15" fmla="*/ 124 h 466"/>
                <a:gd name="T16" fmla="*/ 48 w 61"/>
                <a:gd name="T17" fmla="*/ 85 h 466"/>
                <a:gd name="T18" fmla="*/ 48 w 61"/>
                <a:gd name="T19" fmla="*/ 64 h 466"/>
                <a:gd name="T20" fmla="*/ 48 w 61"/>
                <a:gd name="T21" fmla="*/ 43 h 466"/>
                <a:gd name="T22" fmla="*/ 48 w 61"/>
                <a:gd name="T23" fmla="*/ 21 h 466"/>
                <a:gd name="T24" fmla="*/ 48 w 61"/>
                <a:gd name="T25" fmla="*/ 0 h 466"/>
                <a:gd name="T26" fmla="*/ 38 w 61"/>
                <a:gd name="T27" fmla="*/ 2 h 466"/>
                <a:gd name="T28" fmla="*/ 30 w 61"/>
                <a:gd name="T29" fmla="*/ 2 h 466"/>
                <a:gd name="T30" fmla="*/ 20 w 61"/>
                <a:gd name="T31" fmla="*/ 2 h 466"/>
                <a:gd name="T32" fmla="*/ 10 w 61"/>
                <a:gd name="T33" fmla="*/ 3 h 466"/>
                <a:gd name="T34" fmla="*/ 10 w 61"/>
                <a:gd name="T35" fmla="*/ 25 h 466"/>
                <a:gd name="T36" fmla="*/ 10 w 61"/>
                <a:gd name="T37" fmla="*/ 47 h 466"/>
                <a:gd name="T38" fmla="*/ 10 w 61"/>
                <a:gd name="T39" fmla="*/ 69 h 466"/>
                <a:gd name="T40" fmla="*/ 10 w 61"/>
                <a:gd name="T41" fmla="*/ 92 h 466"/>
                <a:gd name="T42" fmla="*/ 9 w 61"/>
                <a:gd name="T43" fmla="*/ 123 h 466"/>
                <a:gd name="T44" fmla="*/ 7 w 61"/>
                <a:gd name="T45" fmla="*/ 155 h 466"/>
                <a:gd name="T46" fmla="*/ 5 w 61"/>
                <a:gd name="T47" fmla="*/ 186 h 466"/>
                <a:gd name="T48" fmla="*/ 4 w 61"/>
                <a:gd name="T49" fmla="*/ 219 h 466"/>
                <a:gd name="T50" fmla="*/ 0 w 61"/>
                <a:gd name="T51" fmla="*/ 276 h 466"/>
                <a:gd name="T52" fmla="*/ 0 w 61"/>
                <a:gd name="T53" fmla="*/ 345 h 466"/>
                <a:gd name="T54" fmla="*/ 5 w 61"/>
                <a:gd name="T55" fmla="*/ 410 h 466"/>
                <a:gd name="T56" fmla="*/ 17 w 61"/>
                <a:gd name="T57" fmla="*/ 457 h 466"/>
                <a:gd name="T58" fmla="*/ 25 w 61"/>
                <a:gd name="T59" fmla="*/ 464 h 466"/>
                <a:gd name="T60" fmla="*/ 33 w 61"/>
                <a:gd name="T61" fmla="*/ 466 h 466"/>
                <a:gd name="T62" fmla="*/ 41 w 61"/>
                <a:gd name="T63" fmla="*/ 462 h 466"/>
                <a:gd name="T64" fmla="*/ 49 w 61"/>
                <a:gd name="T65" fmla="*/ 451 h 4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1" h="466">
                  <a:moveTo>
                    <a:pt x="49" y="451"/>
                  </a:moveTo>
                  <a:lnTo>
                    <a:pt x="58" y="399"/>
                  </a:lnTo>
                  <a:lnTo>
                    <a:pt x="61" y="353"/>
                  </a:lnTo>
                  <a:lnTo>
                    <a:pt x="61" y="305"/>
                  </a:lnTo>
                  <a:lnTo>
                    <a:pt x="59" y="245"/>
                  </a:lnTo>
                  <a:lnTo>
                    <a:pt x="56" y="206"/>
                  </a:lnTo>
                  <a:lnTo>
                    <a:pt x="54" y="165"/>
                  </a:lnTo>
                  <a:lnTo>
                    <a:pt x="51" y="124"/>
                  </a:lnTo>
                  <a:lnTo>
                    <a:pt x="48" y="85"/>
                  </a:lnTo>
                  <a:lnTo>
                    <a:pt x="48" y="64"/>
                  </a:lnTo>
                  <a:lnTo>
                    <a:pt x="48" y="43"/>
                  </a:lnTo>
                  <a:lnTo>
                    <a:pt x="48" y="21"/>
                  </a:lnTo>
                  <a:lnTo>
                    <a:pt x="48" y="0"/>
                  </a:lnTo>
                  <a:lnTo>
                    <a:pt x="38" y="2"/>
                  </a:lnTo>
                  <a:lnTo>
                    <a:pt x="30" y="2"/>
                  </a:lnTo>
                  <a:lnTo>
                    <a:pt x="20" y="2"/>
                  </a:lnTo>
                  <a:lnTo>
                    <a:pt x="10" y="3"/>
                  </a:lnTo>
                  <a:lnTo>
                    <a:pt x="10" y="25"/>
                  </a:lnTo>
                  <a:lnTo>
                    <a:pt x="10" y="47"/>
                  </a:lnTo>
                  <a:lnTo>
                    <a:pt x="10" y="69"/>
                  </a:lnTo>
                  <a:lnTo>
                    <a:pt x="10" y="92"/>
                  </a:lnTo>
                  <a:lnTo>
                    <a:pt x="9" y="123"/>
                  </a:lnTo>
                  <a:lnTo>
                    <a:pt x="7" y="155"/>
                  </a:lnTo>
                  <a:lnTo>
                    <a:pt x="5" y="186"/>
                  </a:lnTo>
                  <a:lnTo>
                    <a:pt x="4" y="219"/>
                  </a:lnTo>
                  <a:lnTo>
                    <a:pt x="0" y="276"/>
                  </a:lnTo>
                  <a:lnTo>
                    <a:pt x="0" y="345"/>
                  </a:lnTo>
                  <a:lnTo>
                    <a:pt x="5" y="410"/>
                  </a:lnTo>
                  <a:lnTo>
                    <a:pt x="17" y="457"/>
                  </a:lnTo>
                  <a:lnTo>
                    <a:pt x="25" y="464"/>
                  </a:lnTo>
                  <a:lnTo>
                    <a:pt x="33" y="466"/>
                  </a:lnTo>
                  <a:lnTo>
                    <a:pt x="41" y="462"/>
                  </a:lnTo>
                  <a:lnTo>
                    <a:pt x="49" y="451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0" name="Freeform 85"/>
            <p:cNvSpPr>
              <a:spLocks/>
            </p:cNvSpPr>
            <p:nvPr/>
          </p:nvSpPr>
          <p:spPr bwMode="auto">
            <a:xfrm>
              <a:off x="2286001" y="3622675"/>
              <a:ext cx="39688" cy="368300"/>
            </a:xfrm>
            <a:custGeom>
              <a:avLst/>
              <a:gdLst>
                <a:gd name="T0" fmla="*/ 41 w 51"/>
                <a:gd name="T1" fmla="*/ 449 h 464"/>
                <a:gd name="T2" fmla="*/ 48 w 51"/>
                <a:gd name="T3" fmla="*/ 397 h 464"/>
                <a:gd name="T4" fmla="*/ 51 w 51"/>
                <a:gd name="T5" fmla="*/ 353 h 464"/>
                <a:gd name="T6" fmla="*/ 51 w 51"/>
                <a:gd name="T7" fmla="*/ 305 h 464"/>
                <a:gd name="T8" fmla="*/ 49 w 51"/>
                <a:gd name="T9" fmla="*/ 245 h 464"/>
                <a:gd name="T10" fmla="*/ 48 w 51"/>
                <a:gd name="T11" fmla="*/ 206 h 464"/>
                <a:gd name="T12" fmla="*/ 44 w 51"/>
                <a:gd name="T13" fmla="*/ 165 h 464"/>
                <a:gd name="T14" fmla="*/ 43 w 51"/>
                <a:gd name="T15" fmla="*/ 124 h 464"/>
                <a:gd name="T16" fmla="*/ 40 w 51"/>
                <a:gd name="T17" fmla="*/ 85 h 464"/>
                <a:gd name="T18" fmla="*/ 40 w 51"/>
                <a:gd name="T19" fmla="*/ 64 h 464"/>
                <a:gd name="T20" fmla="*/ 40 w 51"/>
                <a:gd name="T21" fmla="*/ 43 h 464"/>
                <a:gd name="T22" fmla="*/ 40 w 51"/>
                <a:gd name="T23" fmla="*/ 21 h 464"/>
                <a:gd name="T24" fmla="*/ 40 w 51"/>
                <a:gd name="T25" fmla="*/ 0 h 464"/>
                <a:gd name="T26" fmla="*/ 31 w 51"/>
                <a:gd name="T27" fmla="*/ 2 h 464"/>
                <a:gd name="T28" fmla="*/ 23 w 51"/>
                <a:gd name="T29" fmla="*/ 2 h 464"/>
                <a:gd name="T30" fmla="*/ 17 w 51"/>
                <a:gd name="T31" fmla="*/ 2 h 464"/>
                <a:gd name="T32" fmla="*/ 8 w 51"/>
                <a:gd name="T33" fmla="*/ 3 h 464"/>
                <a:gd name="T34" fmla="*/ 8 w 51"/>
                <a:gd name="T35" fmla="*/ 25 h 464"/>
                <a:gd name="T36" fmla="*/ 8 w 51"/>
                <a:gd name="T37" fmla="*/ 47 h 464"/>
                <a:gd name="T38" fmla="*/ 8 w 51"/>
                <a:gd name="T39" fmla="*/ 69 h 464"/>
                <a:gd name="T40" fmla="*/ 8 w 51"/>
                <a:gd name="T41" fmla="*/ 92 h 464"/>
                <a:gd name="T42" fmla="*/ 7 w 51"/>
                <a:gd name="T43" fmla="*/ 123 h 464"/>
                <a:gd name="T44" fmla="*/ 5 w 51"/>
                <a:gd name="T45" fmla="*/ 155 h 464"/>
                <a:gd name="T46" fmla="*/ 4 w 51"/>
                <a:gd name="T47" fmla="*/ 186 h 464"/>
                <a:gd name="T48" fmla="*/ 2 w 51"/>
                <a:gd name="T49" fmla="*/ 219 h 464"/>
                <a:gd name="T50" fmla="*/ 0 w 51"/>
                <a:gd name="T51" fmla="*/ 276 h 464"/>
                <a:gd name="T52" fmla="*/ 0 w 51"/>
                <a:gd name="T53" fmla="*/ 343 h 464"/>
                <a:gd name="T54" fmla="*/ 4 w 51"/>
                <a:gd name="T55" fmla="*/ 408 h 464"/>
                <a:gd name="T56" fmla="*/ 13 w 51"/>
                <a:gd name="T57" fmla="*/ 456 h 464"/>
                <a:gd name="T58" fmla="*/ 20 w 51"/>
                <a:gd name="T59" fmla="*/ 462 h 464"/>
                <a:gd name="T60" fmla="*/ 28 w 51"/>
                <a:gd name="T61" fmla="*/ 464 h 464"/>
                <a:gd name="T62" fmla="*/ 35 w 51"/>
                <a:gd name="T63" fmla="*/ 461 h 464"/>
                <a:gd name="T64" fmla="*/ 41 w 51"/>
                <a:gd name="T65" fmla="*/ 449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1" h="464">
                  <a:moveTo>
                    <a:pt x="41" y="449"/>
                  </a:moveTo>
                  <a:lnTo>
                    <a:pt x="48" y="397"/>
                  </a:lnTo>
                  <a:lnTo>
                    <a:pt x="51" y="353"/>
                  </a:lnTo>
                  <a:lnTo>
                    <a:pt x="51" y="305"/>
                  </a:lnTo>
                  <a:lnTo>
                    <a:pt x="49" y="245"/>
                  </a:lnTo>
                  <a:lnTo>
                    <a:pt x="48" y="206"/>
                  </a:lnTo>
                  <a:lnTo>
                    <a:pt x="44" y="165"/>
                  </a:lnTo>
                  <a:lnTo>
                    <a:pt x="43" y="124"/>
                  </a:lnTo>
                  <a:lnTo>
                    <a:pt x="40" y="85"/>
                  </a:lnTo>
                  <a:lnTo>
                    <a:pt x="40" y="64"/>
                  </a:lnTo>
                  <a:lnTo>
                    <a:pt x="40" y="43"/>
                  </a:lnTo>
                  <a:lnTo>
                    <a:pt x="40" y="21"/>
                  </a:lnTo>
                  <a:lnTo>
                    <a:pt x="40" y="0"/>
                  </a:lnTo>
                  <a:lnTo>
                    <a:pt x="31" y="2"/>
                  </a:lnTo>
                  <a:lnTo>
                    <a:pt x="23" y="2"/>
                  </a:lnTo>
                  <a:lnTo>
                    <a:pt x="17" y="2"/>
                  </a:lnTo>
                  <a:lnTo>
                    <a:pt x="8" y="3"/>
                  </a:lnTo>
                  <a:lnTo>
                    <a:pt x="8" y="25"/>
                  </a:lnTo>
                  <a:lnTo>
                    <a:pt x="8" y="47"/>
                  </a:lnTo>
                  <a:lnTo>
                    <a:pt x="8" y="69"/>
                  </a:lnTo>
                  <a:lnTo>
                    <a:pt x="8" y="92"/>
                  </a:lnTo>
                  <a:lnTo>
                    <a:pt x="7" y="123"/>
                  </a:lnTo>
                  <a:lnTo>
                    <a:pt x="5" y="155"/>
                  </a:lnTo>
                  <a:lnTo>
                    <a:pt x="4" y="186"/>
                  </a:lnTo>
                  <a:lnTo>
                    <a:pt x="2" y="219"/>
                  </a:lnTo>
                  <a:lnTo>
                    <a:pt x="0" y="276"/>
                  </a:lnTo>
                  <a:lnTo>
                    <a:pt x="0" y="343"/>
                  </a:lnTo>
                  <a:lnTo>
                    <a:pt x="4" y="408"/>
                  </a:lnTo>
                  <a:lnTo>
                    <a:pt x="13" y="456"/>
                  </a:lnTo>
                  <a:lnTo>
                    <a:pt x="20" y="462"/>
                  </a:lnTo>
                  <a:lnTo>
                    <a:pt x="28" y="464"/>
                  </a:lnTo>
                  <a:lnTo>
                    <a:pt x="35" y="461"/>
                  </a:lnTo>
                  <a:lnTo>
                    <a:pt x="41" y="449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1" name="Freeform 86"/>
            <p:cNvSpPr>
              <a:spLocks/>
            </p:cNvSpPr>
            <p:nvPr/>
          </p:nvSpPr>
          <p:spPr bwMode="auto">
            <a:xfrm>
              <a:off x="2290763" y="3622675"/>
              <a:ext cx="31750" cy="365125"/>
            </a:xfrm>
            <a:custGeom>
              <a:avLst/>
              <a:gdLst>
                <a:gd name="T0" fmla="*/ 33 w 41"/>
                <a:gd name="T1" fmla="*/ 448 h 461"/>
                <a:gd name="T2" fmla="*/ 39 w 41"/>
                <a:gd name="T3" fmla="*/ 395 h 461"/>
                <a:gd name="T4" fmla="*/ 41 w 41"/>
                <a:gd name="T5" fmla="*/ 351 h 461"/>
                <a:gd name="T6" fmla="*/ 39 w 41"/>
                <a:gd name="T7" fmla="*/ 305 h 461"/>
                <a:gd name="T8" fmla="*/ 38 w 41"/>
                <a:gd name="T9" fmla="*/ 245 h 461"/>
                <a:gd name="T10" fmla="*/ 36 w 41"/>
                <a:gd name="T11" fmla="*/ 206 h 461"/>
                <a:gd name="T12" fmla="*/ 35 w 41"/>
                <a:gd name="T13" fmla="*/ 165 h 461"/>
                <a:gd name="T14" fmla="*/ 31 w 41"/>
                <a:gd name="T15" fmla="*/ 124 h 461"/>
                <a:gd name="T16" fmla="*/ 30 w 41"/>
                <a:gd name="T17" fmla="*/ 85 h 461"/>
                <a:gd name="T18" fmla="*/ 30 w 41"/>
                <a:gd name="T19" fmla="*/ 0 h 461"/>
                <a:gd name="T20" fmla="*/ 7 w 41"/>
                <a:gd name="T21" fmla="*/ 3 h 461"/>
                <a:gd name="T22" fmla="*/ 7 w 41"/>
                <a:gd name="T23" fmla="*/ 92 h 461"/>
                <a:gd name="T24" fmla="*/ 2 w 41"/>
                <a:gd name="T25" fmla="*/ 219 h 461"/>
                <a:gd name="T26" fmla="*/ 0 w 41"/>
                <a:gd name="T27" fmla="*/ 276 h 461"/>
                <a:gd name="T28" fmla="*/ 0 w 41"/>
                <a:gd name="T29" fmla="*/ 343 h 461"/>
                <a:gd name="T30" fmla="*/ 3 w 41"/>
                <a:gd name="T31" fmla="*/ 407 h 461"/>
                <a:gd name="T32" fmla="*/ 12 w 41"/>
                <a:gd name="T33" fmla="*/ 454 h 461"/>
                <a:gd name="T34" fmla="*/ 17 w 41"/>
                <a:gd name="T35" fmla="*/ 459 h 461"/>
                <a:gd name="T36" fmla="*/ 23 w 41"/>
                <a:gd name="T37" fmla="*/ 461 h 461"/>
                <a:gd name="T38" fmla="*/ 28 w 41"/>
                <a:gd name="T39" fmla="*/ 457 h 461"/>
                <a:gd name="T40" fmla="*/ 33 w 41"/>
                <a:gd name="T41" fmla="*/ 448 h 4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1" h="461">
                  <a:moveTo>
                    <a:pt x="33" y="448"/>
                  </a:moveTo>
                  <a:lnTo>
                    <a:pt x="39" y="395"/>
                  </a:lnTo>
                  <a:lnTo>
                    <a:pt x="41" y="351"/>
                  </a:lnTo>
                  <a:lnTo>
                    <a:pt x="39" y="305"/>
                  </a:lnTo>
                  <a:lnTo>
                    <a:pt x="38" y="245"/>
                  </a:lnTo>
                  <a:lnTo>
                    <a:pt x="36" y="206"/>
                  </a:lnTo>
                  <a:lnTo>
                    <a:pt x="35" y="165"/>
                  </a:lnTo>
                  <a:lnTo>
                    <a:pt x="31" y="124"/>
                  </a:lnTo>
                  <a:lnTo>
                    <a:pt x="30" y="85"/>
                  </a:lnTo>
                  <a:lnTo>
                    <a:pt x="30" y="0"/>
                  </a:lnTo>
                  <a:lnTo>
                    <a:pt x="7" y="3"/>
                  </a:lnTo>
                  <a:lnTo>
                    <a:pt x="7" y="92"/>
                  </a:lnTo>
                  <a:lnTo>
                    <a:pt x="2" y="219"/>
                  </a:lnTo>
                  <a:lnTo>
                    <a:pt x="0" y="276"/>
                  </a:lnTo>
                  <a:lnTo>
                    <a:pt x="0" y="343"/>
                  </a:lnTo>
                  <a:lnTo>
                    <a:pt x="3" y="407"/>
                  </a:lnTo>
                  <a:lnTo>
                    <a:pt x="12" y="454"/>
                  </a:lnTo>
                  <a:lnTo>
                    <a:pt x="17" y="459"/>
                  </a:lnTo>
                  <a:lnTo>
                    <a:pt x="23" y="461"/>
                  </a:lnTo>
                  <a:lnTo>
                    <a:pt x="28" y="457"/>
                  </a:lnTo>
                  <a:lnTo>
                    <a:pt x="33" y="448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2" name="Freeform 87"/>
            <p:cNvSpPr>
              <a:spLocks/>
            </p:cNvSpPr>
            <p:nvPr/>
          </p:nvSpPr>
          <p:spPr bwMode="auto">
            <a:xfrm>
              <a:off x="1662113" y="3313113"/>
              <a:ext cx="88900" cy="87313"/>
            </a:xfrm>
            <a:custGeom>
              <a:avLst/>
              <a:gdLst>
                <a:gd name="T0" fmla="*/ 101 w 111"/>
                <a:gd name="T1" fmla="*/ 111 h 111"/>
                <a:gd name="T2" fmla="*/ 0 w 111"/>
                <a:gd name="T3" fmla="*/ 10 h 111"/>
                <a:gd name="T4" fmla="*/ 10 w 111"/>
                <a:gd name="T5" fmla="*/ 0 h 111"/>
                <a:gd name="T6" fmla="*/ 111 w 111"/>
                <a:gd name="T7" fmla="*/ 101 h 111"/>
                <a:gd name="T8" fmla="*/ 101 w 111"/>
                <a:gd name="T9" fmla="*/ 111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" h="111">
                  <a:moveTo>
                    <a:pt x="101" y="111"/>
                  </a:moveTo>
                  <a:lnTo>
                    <a:pt x="0" y="10"/>
                  </a:lnTo>
                  <a:lnTo>
                    <a:pt x="10" y="0"/>
                  </a:lnTo>
                  <a:lnTo>
                    <a:pt x="111" y="101"/>
                  </a:lnTo>
                  <a:lnTo>
                    <a:pt x="101" y="111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3" name="Freeform 88"/>
            <p:cNvSpPr>
              <a:spLocks/>
            </p:cNvSpPr>
            <p:nvPr/>
          </p:nvSpPr>
          <p:spPr bwMode="auto">
            <a:xfrm>
              <a:off x="1403351" y="3338513"/>
              <a:ext cx="322263" cy="323850"/>
            </a:xfrm>
            <a:custGeom>
              <a:avLst/>
              <a:gdLst>
                <a:gd name="T0" fmla="*/ 69 w 405"/>
                <a:gd name="T1" fmla="*/ 407 h 407"/>
                <a:gd name="T2" fmla="*/ 101 w 405"/>
                <a:gd name="T3" fmla="*/ 399 h 407"/>
                <a:gd name="T4" fmla="*/ 129 w 405"/>
                <a:gd name="T5" fmla="*/ 389 h 407"/>
                <a:gd name="T6" fmla="*/ 154 w 405"/>
                <a:gd name="T7" fmla="*/ 378 h 407"/>
                <a:gd name="T8" fmla="*/ 176 w 405"/>
                <a:gd name="T9" fmla="*/ 363 h 407"/>
                <a:gd name="T10" fmla="*/ 196 w 405"/>
                <a:gd name="T11" fmla="*/ 347 h 407"/>
                <a:gd name="T12" fmla="*/ 216 w 405"/>
                <a:gd name="T13" fmla="*/ 327 h 407"/>
                <a:gd name="T14" fmla="*/ 235 w 405"/>
                <a:gd name="T15" fmla="*/ 306 h 407"/>
                <a:gd name="T16" fmla="*/ 258 w 405"/>
                <a:gd name="T17" fmla="*/ 281 h 407"/>
                <a:gd name="T18" fmla="*/ 268 w 405"/>
                <a:gd name="T19" fmla="*/ 265 h 407"/>
                <a:gd name="T20" fmla="*/ 279 w 405"/>
                <a:gd name="T21" fmla="*/ 247 h 407"/>
                <a:gd name="T22" fmla="*/ 289 w 405"/>
                <a:gd name="T23" fmla="*/ 231 h 407"/>
                <a:gd name="T24" fmla="*/ 301 w 405"/>
                <a:gd name="T25" fmla="*/ 213 h 407"/>
                <a:gd name="T26" fmla="*/ 312 w 405"/>
                <a:gd name="T27" fmla="*/ 195 h 407"/>
                <a:gd name="T28" fmla="*/ 323 w 405"/>
                <a:gd name="T29" fmla="*/ 177 h 407"/>
                <a:gd name="T30" fmla="*/ 333 w 405"/>
                <a:gd name="T31" fmla="*/ 161 h 407"/>
                <a:gd name="T32" fmla="*/ 345 w 405"/>
                <a:gd name="T33" fmla="*/ 143 h 407"/>
                <a:gd name="T34" fmla="*/ 405 w 405"/>
                <a:gd name="T35" fmla="*/ 82 h 407"/>
                <a:gd name="T36" fmla="*/ 319 w 405"/>
                <a:gd name="T37" fmla="*/ 0 h 407"/>
                <a:gd name="T38" fmla="*/ 256 w 405"/>
                <a:gd name="T39" fmla="*/ 63 h 407"/>
                <a:gd name="T40" fmla="*/ 150 w 405"/>
                <a:gd name="T41" fmla="*/ 136 h 407"/>
                <a:gd name="T42" fmla="*/ 127 w 405"/>
                <a:gd name="T43" fmla="*/ 151 h 407"/>
                <a:gd name="T44" fmla="*/ 100 w 405"/>
                <a:gd name="T45" fmla="*/ 170 h 407"/>
                <a:gd name="T46" fmla="*/ 74 w 405"/>
                <a:gd name="T47" fmla="*/ 195 h 407"/>
                <a:gd name="T48" fmla="*/ 47 w 405"/>
                <a:gd name="T49" fmla="*/ 221 h 407"/>
                <a:gd name="T50" fmla="*/ 26 w 405"/>
                <a:gd name="T51" fmla="*/ 250 h 407"/>
                <a:gd name="T52" fmla="*/ 10 w 405"/>
                <a:gd name="T53" fmla="*/ 281 h 407"/>
                <a:gd name="T54" fmla="*/ 0 w 405"/>
                <a:gd name="T55" fmla="*/ 312 h 407"/>
                <a:gd name="T56" fmla="*/ 2 w 405"/>
                <a:gd name="T57" fmla="*/ 343 h 407"/>
                <a:gd name="T58" fmla="*/ 5 w 405"/>
                <a:gd name="T59" fmla="*/ 358 h 407"/>
                <a:gd name="T60" fmla="*/ 10 w 405"/>
                <a:gd name="T61" fmla="*/ 370 h 407"/>
                <a:gd name="T62" fmla="*/ 16 w 405"/>
                <a:gd name="T63" fmla="*/ 381 h 407"/>
                <a:gd name="T64" fmla="*/ 25 w 405"/>
                <a:gd name="T65" fmla="*/ 389 h 407"/>
                <a:gd name="T66" fmla="*/ 33 w 405"/>
                <a:gd name="T67" fmla="*/ 397 h 407"/>
                <a:gd name="T68" fmla="*/ 44 w 405"/>
                <a:gd name="T69" fmla="*/ 402 h 407"/>
                <a:gd name="T70" fmla="*/ 56 w 405"/>
                <a:gd name="T71" fmla="*/ 405 h 407"/>
                <a:gd name="T72" fmla="*/ 69 w 405"/>
                <a:gd name="T73" fmla="*/ 407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05" h="407">
                  <a:moveTo>
                    <a:pt x="69" y="407"/>
                  </a:moveTo>
                  <a:lnTo>
                    <a:pt x="101" y="399"/>
                  </a:lnTo>
                  <a:lnTo>
                    <a:pt x="129" y="389"/>
                  </a:lnTo>
                  <a:lnTo>
                    <a:pt x="154" y="378"/>
                  </a:lnTo>
                  <a:lnTo>
                    <a:pt x="176" y="363"/>
                  </a:lnTo>
                  <a:lnTo>
                    <a:pt x="196" y="347"/>
                  </a:lnTo>
                  <a:lnTo>
                    <a:pt x="216" y="327"/>
                  </a:lnTo>
                  <a:lnTo>
                    <a:pt x="235" y="306"/>
                  </a:lnTo>
                  <a:lnTo>
                    <a:pt x="258" y="281"/>
                  </a:lnTo>
                  <a:lnTo>
                    <a:pt x="268" y="265"/>
                  </a:lnTo>
                  <a:lnTo>
                    <a:pt x="279" y="247"/>
                  </a:lnTo>
                  <a:lnTo>
                    <a:pt x="289" y="231"/>
                  </a:lnTo>
                  <a:lnTo>
                    <a:pt x="301" y="213"/>
                  </a:lnTo>
                  <a:lnTo>
                    <a:pt x="312" y="195"/>
                  </a:lnTo>
                  <a:lnTo>
                    <a:pt x="323" y="177"/>
                  </a:lnTo>
                  <a:lnTo>
                    <a:pt x="333" y="161"/>
                  </a:lnTo>
                  <a:lnTo>
                    <a:pt x="345" y="143"/>
                  </a:lnTo>
                  <a:lnTo>
                    <a:pt x="405" y="82"/>
                  </a:lnTo>
                  <a:lnTo>
                    <a:pt x="319" y="0"/>
                  </a:lnTo>
                  <a:lnTo>
                    <a:pt x="256" y="63"/>
                  </a:lnTo>
                  <a:lnTo>
                    <a:pt x="150" y="136"/>
                  </a:lnTo>
                  <a:lnTo>
                    <a:pt x="127" y="151"/>
                  </a:lnTo>
                  <a:lnTo>
                    <a:pt x="100" y="170"/>
                  </a:lnTo>
                  <a:lnTo>
                    <a:pt x="74" y="195"/>
                  </a:lnTo>
                  <a:lnTo>
                    <a:pt x="47" y="221"/>
                  </a:lnTo>
                  <a:lnTo>
                    <a:pt x="26" y="250"/>
                  </a:lnTo>
                  <a:lnTo>
                    <a:pt x="10" y="281"/>
                  </a:lnTo>
                  <a:lnTo>
                    <a:pt x="0" y="312"/>
                  </a:lnTo>
                  <a:lnTo>
                    <a:pt x="2" y="343"/>
                  </a:lnTo>
                  <a:lnTo>
                    <a:pt x="5" y="358"/>
                  </a:lnTo>
                  <a:lnTo>
                    <a:pt x="10" y="370"/>
                  </a:lnTo>
                  <a:lnTo>
                    <a:pt x="16" y="381"/>
                  </a:lnTo>
                  <a:lnTo>
                    <a:pt x="25" y="389"/>
                  </a:lnTo>
                  <a:lnTo>
                    <a:pt x="33" y="397"/>
                  </a:lnTo>
                  <a:lnTo>
                    <a:pt x="44" y="402"/>
                  </a:lnTo>
                  <a:lnTo>
                    <a:pt x="56" y="405"/>
                  </a:lnTo>
                  <a:lnTo>
                    <a:pt x="69" y="40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4" name="Freeform 89"/>
            <p:cNvSpPr>
              <a:spLocks/>
            </p:cNvSpPr>
            <p:nvPr/>
          </p:nvSpPr>
          <p:spPr bwMode="auto">
            <a:xfrm>
              <a:off x="1411288" y="3346450"/>
              <a:ext cx="304800" cy="307975"/>
            </a:xfrm>
            <a:custGeom>
              <a:avLst/>
              <a:gdLst>
                <a:gd name="T0" fmla="*/ 49 w 384"/>
                <a:gd name="T1" fmla="*/ 387 h 387"/>
                <a:gd name="T2" fmla="*/ 78 w 384"/>
                <a:gd name="T3" fmla="*/ 376 h 387"/>
                <a:gd name="T4" fmla="*/ 104 w 384"/>
                <a:gd name="T5" fmla="*/ 364 h 387"/>
                <a:gd name="T6" fmla="*/ 127 w 384"/>
                <a:gd name="T7" fmla="*/ 350 h 387"/>
                <a:gd name="T8" fmla="*/ 148 w 384"/>
                <a:gd name="T9" fmla="*/ 335 h 387"/>
                <a:gd name="T10" fmla="*/ 168 w 384"/>
                <a:gd name="T11" fmla="*/ 319 h 387"/>
                <a:gd name="T12" fmla="*/ 188 w 384"/>
                <a:gd name="T13" fmla="*/ 299 h 387"/>
                <a:gd name="T14" fmla="*/ 207 w 384"/>
                <a:gd name="T15" fmla="*/ 278 h 387"/>
                <a:gd name="T16" fmla="*/ 230 w 384"/>
                <a:gd name="T17" fmla="*/ 253 h 387"/>
                <a:gd name="T18" fmla="*/ 242 w 384"/>
                <a:gd name="T19" fmla="*/ 237 h 387"/>
                <a:gd name="T20" fmla="*/ 251 w 384"/>
                <a:gd name="T21" fmla="*/ 222 h 387"/>
                <a:gd name="T22" fmla="*/ 263 w 384"/>
                <a:gd name="T23" fmla="*/ 206 h 387"/>
                <a:gd name="T24" fmla="*/ 276 w 384"/>
                <a:gd name="T25" fmla="*/ 188 h 387"/>
                <a:gd name="T26" fmla="*/ 287 w 384"/>
                <a:gd name="T27" fmla="*/ 172 h 387"/>
                <a:gd name="T28" fmla="*/ 299 w 384"/>
                <a:gd name="T29" fmla="*/ 155 h 387"/>
                <a:gd name="T30" fmla="*/ 312 w 384"/>
                <a:gd name="T31" fmla="*/ 137 h 387"/>
                <a:gd name="T32" fmla="*/ 323 w 384"/>
                <a:gd name="T33" fmla="*/ 121 h 387"/>
                <a:gd name="T34" fmla="*/ 384 w 384"/>
                <a:gd name="T35" fmla="*/ 61 h 387"/>
                <a:gd name="T36" fmla="*/ 318 w 384"/>
                <a:gd name="T37" fmla="*/ 0 h 387"/>
                <a:gd name="T38" fmla="*/ 256 w 384"/>
                <a:gd name="T39" fmla="*/ 62 h 387"/>
                <a:gd name="T40" fmla="*/ 155 w 384"/>
                <a:gd name="T41" fmla="*/ 141 h 387"/>
                <a:gd name="T42" fmla="*/ 132 w 384"/>
                <a:gd name="T43" fmla="*/ 157 h 387"/>
                <a:gd name="T44" fmla="*/ 108 w 384"/>
                <a:gd name="T45" fmla="*/ 177 h 387"/>
                <a:gd name="T46" fmla="*/ 80 w 384"/>
                <a:gd name="T47" fmla="*/ 201 h 387"/>
                <a:gd name="T48" fmla="*/ 55 w 384"/>
                <a:gd name="T49" fmla="*/ 227 h 387"/>
                <a:gd name="T50" fmla="*/ 33 w 384"/>
                <a:gd name="T51" fmla="*/ 257 h 387"/>
                <a:gd name="T52" fmla="*/ 15 w 384"/>
                <a:gd name="T53" fmla="*/ 284 h 387"/>
                <a:gd name="T54" fmla="*/ 3 w 384"/>
                <a:gd name="T55" fmla="*/ 314 h 387"/>
                <a:gd name="T56" fmla="*/ 0 w 384"/>
                <a:gd name="T57" fmla="*/ 340 h 387"/>
                <a:gd name="T58" fmla="*/ 1 w 384"/>
                <a:gd name="T59" fmla="*/ 350 h 387"/>
                <a:gd name="T60" fmla="*/ 3 w 384"/>
                <a:gd name="T61" fmla="*/ 360 h 387"/>
                <a:gd name="T62" fmla="*/ 8 w 384"/>
                <a:gd name="T63" fmla="*/ 368 h 387"/>
                <a:gd name="T64" fmla="*/ 13 w 384"/>
                <a:gd name="T65" fmla="*/ 374 h 387"/>
                <a:gd name="T66" fmla="*/ 19 w 384"/>
                <a:gd name="T67" fmla="*/ 379 h 387"/>
                <a:gd name="T68" fmla="*/ 28 w 384"/>
                <a:gd name="T69" fmla="*/ 384 h 387"/>
                <a:gd name="T70" fmla="*/ 37 w 384"/>
                <a:gd name="T71" fmla="*/ 386 h 387"/>
                <a:gd name="T72" fmla="*/ 49 w 384"/>
                <a:gd name="T73" fmla="*/ 387 h 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84" h="387">
                  <a:moveTo>
                    <a:pt x="49" y="387"/>
                  </a:moveTo>
                  <a:lnTo>
                    <a:pt x="78" y="376"/>
                  </a:lnTo>
                  <a:lnTo>
                    <a:pt x="104" y="364"/>
                  </a:lnTo>
                  <a:lnTo>
                    <a:pt x="127" y="350"/>
                  </a:lnTo>
                  <a:lnTo>
                    <a:pt x="148" y="335"/>
                  </a:lnTo>
                  <a:lnTo>
                    <a:pt x="168" y="319"/>
                  </a:lnTo>
                  <a:lnTo>
                    <a:pt x="188" y="299"/>
                  </a:lnTo>
                  <a:lnTo>
                    <a:pt x="207" y="278"/>
                  </a:lnTo>
                  <a:lnTo>
                    <a:pt x="230" y="253"/>
                  </a:lnTo>
                  <a:lnTo>
                    <a:pt x="242" y="237"/>
                  </a:lnTo>
                  <a:lnTo>
                    <a:pt x="251" y="222"/>
                  </a:lnTo>
                  <a:lnTo>
                    <a:pt x="263" y="206"/>
                  </a:lnTo>
                  <a:lnTo>
                    <a:pt x="276" y="188"/>
                  </a:lnTo>
                  <a:lnTo>
                    <a:pt x="287" y="172"/>
                  </a:lnTo>
                  <a:lnTo>
                    <a:pt x="299" y="155"/>
                  </a:lnTo>
                  <a:lnTo>
                    <a:pt x="312" y="137"/>
                  </a:lnTo>
                  <a:lnTo>
                    <a:pt x="323" y="121"/>
                  </a:lnTo>
                  <a:lnTo>
                    <a:pt x="384" y="61"/>
                  </a:lnTo>
                  <a:lnTo>
                    <a:pt x="318" y="0"/>
                  </a:lnTo>
                  <a:lnTo>
                    <a:pt x="256" y="62"/>
                  </a:lnTo>
                  <a:lnTo>
                    <a:pt x="155" y="141"/>
                  </a:lnTo>
                  <a:lnTo>
                    <a:pt x="132" y="157"/>
                  </a:lnTo>
                  <a:lnTo>
                    <a:pt x="108" y="177"/>
                  </a:lnTo>
                  <a:lnTo>
                    <a:pt x="80" y="201"/>
                  </a:lnTo>
                  <a:lnTo>
                    <a:pt x="55" y="227"/>
                  </a:lnTo>
                  <a:lnTo>
                    <a:pt x="33" y="257"/>
                  </a:lnTo>
                  <a:lnTo>
                    <a:pt x="15" y="284"/>
                  </a:lnTo>
                  <a:lnTo>
                    <a:pt x="3" y="314"/>
                  </a:lnTo>
                  <a:lnTo>
                    <a:pt x="0" y="340"/>
                  </a:lnTo>
                  <a:lnTo>
                    <a:pt x="1" y="350"/>
                  </a:lnTo>
                  <a:lnTo>
                    <a:pt x="3" y="360"/>
                  </a:lnTo>
                  <a:lnTo>
                    <a:pt x="8" y="368"/>
                  </a:lnTo>
                  <a:lnTo>
                    <a:pt x="13" y="374"/>
                  </a:lnTo>
                  <a:lnTo>
                    <a:pt x="19" y="379"/>
                  </a:lnTo>
                  <a:lnTo>
                    <a:pt x="28" y="384"/>
                  </a:lnTo>
                  <a:lnTo>
                    <a:pt x="37" y="386"/>
                  </a:lnTo>
                  <a:lnTo>
                    <a:pt x="49" y="387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5" name="Freeform 90"/>
            <p:cNvSpPr>
              <a:spLocks/>
            </p:cNvSpPr>
            <p:nvPr/>
          </p:nvSpPr>
          <p:spPr bwMode="auto">
            <a:xfrm>
              <a:off x="1412876" y="3348038"/>
              <a:ext cx="300038" cy="303213"/>
            </a:xfrm>
            <a:custGeom>
              <a:avLst/>
              <a:gdLst>
                <a:gd name="T0" fmla="*/ 48 w 379"/>
                <a:gd name="T1" fmla="*/ 382 h 382"/>
                <a:gd name="T2" fmla="*/ 76 w 379"/>
                <a:gd name="T3" fmla="*/ 371 h 382"/>
                <a:gd name="T4" fmla="*/ 102 w 379"/>
                <a:gd name="T5" fmla="*/ 358 h 382"/>
                <a:gd name="T6" fmla="*/ 123 w 379"/>
                <a:gd name="T7" fmla="*/ 344 h 382"/>
                <a:gd name="T8" fmla="*/ 144 w 379"/>
                <a:gd name="T9" fmla="*/ 330 h 382"/>
                <a:gd name="T10" fmla="*/ 164 w 379"/>
                <a:gd name="T11" fmla="*/ 312 h 382"/>
                <a:gd name="T12" fmla="*/ 183 w 379"/>
                <a:gd name="T13" fmla="*/ 294 h 382"/>
                <a:gd name="T14" fmla="*/ 203 w 379"/>
                <a:gd name="T15" fmla="*/ 273 h 382"/>
                <a:gd name="T16" fmla="*/ 226 w 379"/>
                <a:gd name="T17" fmla="*/ 248 h 382"/>
                <a:gd name="T18" fmla="*/ 237 w 379"/>
                <a:gd name="T19" fmla="*/ 232 h 382"/>
                <a:gd name="T20" fmla="*/ 247 w 379"/>
                <a:gd name="T21" fmla="*/ 215 h 382"/>
                <a:gd name="T22" fmla="*/ 259 w 379"/>
                <a:gd name="T23" fmla="*/ 199 h 382"/>
                <a:gd name="T24" fmla="*/ 272 w 379"/>
                <a:gd name="T25" fmla="*/ 183 h 382"/>
                <a:gd name="T26" fmla="*/ 283 w 379"/>
                <a:gd name="T27" fmla="*/ 166 h 382"/>
                <a:gd name="T28" fmla="*/ 294 w 379"/>
                <a:gd name="T29" fmla="*/ 149 h 382"/>
                <a:gd name="T30" fmla="*/ 308 w 379"/>
                <a:gd name="T31" fmla="*/ 132 h 382"/>
                <a:gd name="T32" fmla="*/ 319 w 379"/>
                <a:gd name="T33" fmla="*/ 116 h 382"/>
                <a:gd name="T34" fmla="*/ 327 w 379"/>
                <a:gd name="T35" fmla="*/ 108 h 382"/>
                <a:gd name="T36" fmla="*/ 334 w 379"/>
                <a:gd name="T37" fmla="*/ 101 h 382"/>
                <a:gd name="T38" fmla="*/ 342 w 379"/>
                <a:gd name="T39" fmla="*/ 93 h 382"/>
                <a:gd name="T40" fmla="*/ 350 w 379"/>
                <a:gd name="T41" fmla="*/ 86 h 382"/>
                <a:gd name="T42" fmla="*/ 357 w 379"/>
                <a:gd name="T43" fmla="*/ 78 h 382"/>
                <a:gd name="T44" fmla="*/ 365 w 379"/>
                <a:gd name="T45" fmla="*/ 72 h 382"/>
                <a:gd name="T46" fmla="*/ 371 w 379"/>
                <a:gd name="T47" fmla="*/ 64 h 382"/>
                <a:gd name="T48" fmla="*/ 379 w 379"/>
                <a:gd name="T49" fmla="*/ 57 h 382"/>
                <a:gd name="T50" fmla="*/ 371 w 379"/>
                <a:gd name="T51" fmla="*/ 51 h 382"/>
                <a:gd name="T52" fmla="*/ 365 w 379"/>
                <a:gd name="T53" fmla="*/ 42 h 382"/>
                <a:gd name="T54" fmla="*/ 357 w 379"/>
                <a:gd name="T55" fmla="*/ 36 h 382"/>
                <a:gd name="T56" fmla="*/ 350 w 379"/>
                <a:gd name="T57" fmla="*/ 28 h 382"/>
                <a:gd name="T58" fmla="*/ 342 w 379"/>
                <a:gd name="T59" fmla="*/ 21 h 382"/>
                <a:gd name="T60" fmla="*/ 335 w 379"/>
                <a:gd name="T61" fmla="*/ 15 h 382"/>
                <a:gd name="T62" fmla="*/ 327 w 379"/>
                <a:gd name="T63" fmla="*/ 6 h 382"/>
                <a:gd name="T64" fmla="*/ 319 w 379"/>
                <a:gd name="T65" fmla="*/ 0 h 382"/>
                <a:gd name="T66" fmla="*/ 311 w 379"/>
                <a:gd name="T67" fmla="*/ 8 h 382"/>
                <a:gd name="T68" fmla="*/ 304 w 379"/>
                <a:gd name="T69" fmla="*/ 16 h 382"/>
                <a:gd name="T70" fmla="*/ 296 w 379"/>
                <a:gd name="T71" fmla="*/ 24 h 382"/>
                <a:gd name="T72" fmla="*/ 288 w 379"/>
                <a:gd name="T73" fmla="*/ 31 h 382"/>
                <a:gd name="T74" fmla="*/ 281 w 379"/>
                <a:gd name="T75" fmla="*/ 39 h 382"/>
                <a:gd name="T76" fmla="*/ 273 w 379"/>
                <a:gd name="T77" fmla="*/ 47 h 382"/>
                <a:gd name="T78" fmla="*/ 265 w 379"/>
                <a:gd name="T79" fmla="*/ 54 h 382"/>
                <a:gd name="T80" fmla="*/ 257 w 379"/>
                <a:gd name="T81" fmla="*/ 62 h 382"/>
                <a:gd name="T82" fmla="*/ 244 w 379"/>
                <a:gd name="T83" fmla="*/ 72 h 382"/>
                <a:gd name="T84" fmla="*/ 232 w 379"/>
                <a:gd name="T85" fmla="*/ 83 h 382"/>
                <a:gd name="T86" fmla="*/ 219 w 379"/>
                <a:gd name="T87" fmla="*/ 93 h 382"/>
                <a:gd name="T88" fmla="*/ 206 w 379"/>
                <a:gd name="T89" fmla="*/ 103 h 382"/>
                <a:gd name="T90" fmla="*/ 195 w 379"/>
                <a:gd name="T91" fmla="*/ 113 h 382"/>
                <a:gd name="T92" fmla="*/ 182 w 379"/>
                <a:gd name="T93" fmla="*/ 122 h 382"/>
                <a:gd name="T94" fmla="*/ 169 w 379"/>
                <a:gd name="T95" fmla="*/ 132 h 382"/>
                <a:gd name="T96" fmla="*/ 156 w 379"/>
                <a:gd name="T97" fmla="*/ 142 h 382"/>
                <a:gd name="T98" fmla="*/ 134 w 379"/>
                <a:gd name="T99" fmla="*/ 158 h 382"/>
                <a:gd name="T100" fmla="*/ 108 w 379"/>
                <a:gd name="T101" fmla="*/ 178 h 382"/>
                <a:gd name="T102" fmla="*/ 82 w 379"/>
                <a:gd name="T103" fmla="*/ 202 h 382"/>
                <a:gd name="T104" fmla="*/ 58 w 379"/>
                <a:gd name="T105" fmla="*/ 229 h 382"/>
                <a:gd name="T106" fmla="*/ 35 w 379"/>
                <a:gd name="T107" fmla="*/ 256 h 382"/>
                <a:gd name="T108" fmla="*/ 17 w 379"/>
                <a:gd name="T109" fmla="*/ 284 h 382"/>
                <a:gd name="T110" fmla="*/ 4 w 379"/>
                <a:gd name="T111" fmla="*/ 312 h 382"/>
                <a:gd name="T112" fmla="*/ 0 w 379"/>
                <a:gd name="T113" fmla="*/ 338 h 382"/>
                <a:gd name="T114" fmla="*/ 4 w 379"/>
                <a:gd name="T115" fmla="*/ 356 h 382"/>
                <a:gd name="T116" fmla="*/ 14 w 379"/>
                <a:gd name="T117" fmla="*/ 371 h 382"/>
                <a:gd name="T118" fmla="*/ 28 w 379"/>
                <a:gd name="T119" fmla="*/ 379 h 382"/>
                <a:gd name="T120" fmla="*/ 48 w 379"/>
                <a:gd name="T121" fmla="*/ 382 h 3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9" h="382">
                  <a:moveTo>
                    <a:pt x="48" y="382"/>
                  </a:moveTo>
                  <a:lnTo>
                    <a:pt x="76" y="371"/>
                  </a:lnTo>
                  <a:lnTo>
                    <a:pt x="102" y="358"/>
                  </a:lnTo>
                  <a:lnTo>
                    <a:pt x="123" y="344"/>
                  </a:lnTo>
                  <a:lnTo>
                    <a:pt x="144" y="330"/>
                  </a:lnTo>
                  <a:lnTo>
                    <a:pt x="164" y="312"/>
                  </a:lnTo>
                  <a:lnTo>
                    <a:pt x="183" y="294"/>
                  </a:lnTo>
                  <a:lnTo>
                    <a:pt x="203" y="273"/>
                  </a:lnTo>
                  <a:lnTo>
                    <a:pt x="226" y="248"/>
                  </a:lnTo>
                  <a:lnTo>
                    <a:pt x="237" y="232"/>
                  </a:lnTo>
                  <a:lnTo>
                    <a:pt x="247" y="215"/>
                  </a:lnTo>
                  <a:lnTo>
                    <a:pt x="259" y="199"/>
                  </a:lnTo>
                  <a:lnTo>
                    <a:pt x="272" y="183"/>
                  </a:lnTo>
                  <a:lnTo>
                    <a:pt x="283" y="166"/>
                  </a:lnTo>
                  <a:lnTo>
                    <a:pt x="294" y="149"/>
                  </a:lnTo>
                  <a:lnTo>
                    <a:pt x="308" y="132"/>
                  </a:lnTo>
                  <a:lnTo>
                    <a:pt x="319" y="116"/>
                  </a:lnTo>
                  <a:lnTo>
                    <a:pt x="327" y="108"/>
                  </a:lnTo>
                  <a:lnTo>
                    <a:pt x="334" y="101"/>
                  </a:lnTo>
                  <a:lnTo>
                    <a:pt x="342" y="93"/>
                  </a:lnTo>
                  <a:lnTo>
                    <a:pt x="350" y="86"/>
                  </a:lnTo>
                  <a:lnTo>
                    <a:pt x="357" y="78"/>
                  </a:lnTo>
                  <a:lnTo>
                    <a:pt x="365" y="72"/>
                  </a:lnTo>
                  <a:lnTo>
                    <a:pt x="371" y="64"/>
                  </a:lnTo>
                  <a:lnTo>
                    <a:pt x="379" y="57"/>
                  </a:lnTo>
                  <a:lnTo>
                    <a:pt x="371" y="51"/>
                  </a:lnTo>
                  <a:lnTo>
                    <a:pt x="365" y="42"/>
                  </a:lnTo>
                  <a:lnTo>
                    <a:pt x="357" y="36"/>
                  </a:lnTo>
                  <a:lnTo>
                    <a:pt x="350" y="28"/>
                  </a:lnTo>
                  <a:lnTo>
                    <a:pt x="342" y="21"/>
                  </a:lnTo>
                  <a:lnTo>
                    <a:pt x="335" y="15"/>
                  </a:lnTo>
                  <a:lnTo>
                    <a:pt x="327" y="6"/>
                  </a:lnTo>
                  <a:lnTo>
                    <a:pt x="319" y="0"/>
                  </a:lnTo>
                  <a:lnTo>
                    <a:pt x="311" y="8"/>
                  </a:lnTo>
                  <a:lnTo>
                    <a:pt x="304" y="16"/>
                  </a:lnTo>
                  <a:lnTo>
                    <a:pt x="296" y="24"/>
                  </a:lnTo>
                  <a:lnTo>
                    <a:pt x="288" y="31"/>
                  </a:lnTo>
                  <a:lnTo>
                    <a:pt x="281" y="39"/>
                  </a:lnTo>
                  <a:lnTo>
                    <a:pt x="273" y="47"/>
                  </a:lnTo>
                  <a:lnTo>
                    <a:pt x="265" y="54"/>
                  </a:lnTo>
                  <a:lnTo>
                    <a:pt x="257" y="62"/>
                  </a:lnTo>
                  <a:lnTo>
                    <a:pt x="244" y="72"/>
                  </a:lnTo>
                  <a:lnTo>
                    <a:pt x="232" y="83"/>
                  </a:lnTo>
                  <a:lnTo>
                    <a:pt x="219" y="93"/>
                  </a:lnTo>
                  <a:lnTo>
                    <a:pt x="206" y="103"/>
                  </a:lnTo>
                  <a:lnTo>
                    <a:pt x="195" y="113"/>
                  </a:lnTo>
                  <a:lnTo>
                    <a:pt x="182" y="122"/>
                  </a:lnTo>
                  <a:lnTo>
                    <a:pt x="169" y="132"/>
                  </a:lnTo>
                  <a:lnTo>
                    <a:pt x="156" y="142"/>
                  </a:lnTo>
                  <a:lnTo>
                    <a:pt x="134" y="158"/>
                  </a:lnTo>
                  <a:lnTo>
                    <a:pt x="108" y="178"/>
                  </a:lnTo>
                  <a:lnTo>
                    <a:pt x="82" y="202"/>
                  </a:lnTo>
                  <a:lnTo>
                    <a:pt x="58" y="229"/>
                  </a:lnTo>
                  <a:lnTo>
                    <a:pt x="35" y="256"/>
                  </a:lnTo>
                  <a:lnTo>
                    <a:pt x="17" y="284"/>
                  </a:lnTo>
                  <a:lnTo>
                    <a:pt x="4" y="312"/>
                  </a:lnTo>
                  <a:lnTo>
                    <a:pt x="0" y="338"/>
                  </a:lnTo>
                  <a:lnTo>
                    <a:pt x="4" y="356"/>
                  </a:lnTo>
                  <a:lnTo>
                    <a:pt x="14" y="371"/>
                  </a:lnTo>
                  <a:lnTo>
                    <a:pt x="28" y="379"/>
                  </a:lnTo>
                  <a:lnTo>
                    <a:pt x="48" y="382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6" name="Freeform 91"/>
            <p:cNvSpPr>
              <a:spLocks/>
            </p:cNvSpPr>
            <p:nvPr/>
          </p:nvSpPr>
          <p:spPr bwMode="auto">
            <a:xfrm>
              <a:off x="1414463" y="3351213"/>
              <a:ext cx="296863" cy="296863"/>
            </a:xfrm>
            <a:custGeom>
              <a:avLst/>
              <a:gdLst>
                <a:gd name="T0" fmla="*/ 46 w 376"/>
                <a:gd name="T1" fmla="*/ 376 h 376"/>
                <a:gd name="T2" fmla="*/ 74 w 376"/>
                <a:gd name="T3" fmla="*/ 363 h 376"/>
                <a:gd name="T4" fmla="*/ 96 w 376"/>
                <a:gd name="T5" fmla="*/ 350 h 376"/>
                <a:gd name="T6" fmla="*/ 118 w 376"/>
                <a:gd name="T7" fmla="*/ 337 h 376"/>
                <a:gd name="T8" fmla="*/ 137 w 376"/>
                <a:gd name="T9" fmla="*/ 322 h 376"/>
                <a:gd name="T10" fmla="*/ 157 w 376"/>
                <a:gd name="T11" fmla="*/ 304 h 376"/>
                <a:gd name="T12" fmla="*/ 177 w 376"/>
                <a:gd name="T13" fmla="*/ 286 h 376"/>
                <a:gd name="T14" fmla="*/ 196 w 376"/>
                <a:gd name="T15" fmla="*/ 265 h 376"/>
                <a:gd name="T16" fmla="*/ 219 w 376"/>
                <a:gd name="T17" fmla="*/ 240 h 376"/>
                <a:gd name="T18" fmla="*/ 230 w 376"/>
                <a:gd name="T19" fmla="*/ 224 h 376"/>
                <a:gd name="T20" fmla="*/ 242 w 376"/>
                <a:gd name="T21" fmla="*/ 209 h 376"/>
                <a:gd name="T22" fmla="*/ 255 w 376"/>
                <a:gd name="T23" fmla="*/ 193 h 376"/>
                <a:gd name="T24" fmla="*/ 266 w 376"/>
                <a:gd name="T25" fmla="*/ 177 h 376"/>
                <a:gd name="T26" fmla="*/ 279 w 376"/>
                <a:gd name="T27" fmla="*/ 160 h 376"/>
                <a:gd name="T28" fmla="*/ 291 w 376"/>
                <a:gd name="T29" fmla="*/ 144 h 376"/>
                <a:gd name="T30" fmla="*/ 304 w 376"/>
                <a:gd name="T31" fmla="*/ 128 h 376"/>
                <a:gd name="T32" fmla="*/ 315 w 376"/>
                <a:gd name="T33" fmla="*/ 111 h 376"/>
                <a:gd name="T34" fmla="*/ 324 w 376"/>
                <a:gd name="T35" fmla="*/ 103 h 376"/>
                <a:gd name="T36" fmla="*/ 330 w 376"/>
                <a:gd name="T37" fmla="*/ 97 h 376"/>
                <a:gd name="T38" fmla="*/ 338 w 376"/>
                <a:gd name="T39" fmla="*/ 88 h 376"/>
                <a:gd name="T40" fmla="*/ 345 w 376"/>
                <a:gd name="T41" fmla="*/ 80 h 376"/>
                <a:gd name="T42" fmla="*/ 353 w 376"/>
                <a:gd name="T43" fmla="*/ 74 h 376"/>
                <a:gd name="T44" fmla="*/ 359 w 376"/>
                <a:gd name="T45" fmla="*/ 65 h 376"/>
                <a:gd name="T46" fmla="*/ 368 w 376"/>
                <a:gd name="T47" fmla="*/ 59 h 376"/>
                <a:gd name="T48" fmla="*/ 376 w 376"/>
                <a:gd name="T49" fmla="*/ 51 h 376"/>
                <a:gd name="T50" fmla="*/ 369 w 376"/>
                <a:gd name="T51" fmla="*/ 44 h 376"/>
                <a:gd name="T52" fmla="*/ 361 w 376"/>
                <a:gd name="T53" fmla="*/ 38 h 376"/>
                <a:gd name="T54" fmla="*/ 355 w 376"/>
                <a:gd name="T55" fmla="*/ 31 h 376"/>
                <a:gd name="T56" fmla="*/ 348 w 376"/>
                <a:gd name="T57" fmla="*/ 25 h 376"/>
                <a:gd name="T58" fmla="*/ 340 w 376"/>
                <a:gd name="T59" fmla="*/ 18 h 376"/>
                <a:gd name="T60" fmla="*/ 333 w 376"/>
                <a:gd name="T61" fmla="*/ 13 h 376"/>
                <a:gd name="T62" fmla="*/ 327 w 376"/>
                <a:gd name="T63" fmla="*/ 7 h 376"/>
                <a:gd name="T64" fmla="*/ 320 w 376"/>
                <a:gd name="T65" fmla="*/ 0 h 376"/>
                <a:gd name="T66" fmla="*/ 312 w 376"/>
                <a:gd name="T67" fmla="*/ 8 h 376"/>
                <a:gd name="T68" fmla="*/ 304 w 376"/>
                <a:gd name="T69" fmla="*/ 15 h 376"/>
                <a:gd name="T70" fmla="*/ 296 w 376"/>
                <a:gd name="T71" fmla="*/ 23 h 376"/>
                <a:gd name="T72" fmla="*/ 289 w 376"/>
                <a:gd name="T73" fmla="*/ 31 h 376"/>
                <a:gd name="T74" fmla="*/ 281 w 376"/>
                <a:gd name="T75" fmla="*/ 38 h 376"/>
                <a:gd name="T76" fmla="*/ 273 w 376"/>
                <a:gd name="T77" fmla="*/ 46 h 376"/>
                <a:gd name="T78" fmla="*/ 265 w 376"/>
                <a:gd name="T79" fmla="*/ 54 h 376"/>
                <a:gd name="T80" fmla="*/ 257 w 376"/>
                <a:gd name="T81" fmla="*/ 62 h 376"/>
                <a:gd name="T82" fmla="*/ 243 w 376"/>
                <a:gd name="T83" fmla="*/ 72 h 376"/>
                <a:gd name="T84" fmla="*/ 232 w 376"/>
                <a:gd name="T85" fmla="*/ 82 h 376"/>
                <a:gd name="T86" fmla="*/ 219 w 376"/>
                <a:gd name="T87" fmla="*/ 92 h 376"/>
                <a:gd name="T88" fmla="*/ 208 w 376"/>
                <a:gd name="T89" fmla="*/ 101 h 376"/>
                <a:gd name="T90" fmla="*/ 194 w 376"/>
                <a:gd name="T91" fmla="*/ 111 h 376"/>
                <a:gd name="T92" fmla="*/ 183 w 376"/>
                <a:gd name="T93" fmla="*/ 121 h 376"/>
                <a:gd name="T94" fmla="*/ 170 w 376"/>
                <a:gd name="T95" fmla="*/ 131 h 376"/>
                <a:gd name="T96" fmla="*/ 157 w 376"/>
                <a:gd name="T97" fmla="*/ 141 h 376"/>
                <a:gd name="T98" fmla="*/ 136 w 376"/>
                <a:gd name="T99" fmla="*/ 157 h 376"/>
                <a:gd name="T100" fmla="*/ 111 w 376"/>
                <a:gd name="T101" fmla="*/ 178 h 376"/>
                <a:gd name="T102" fmla="*/ 85 w 376"/>
                <a:gd name="T103" fmla="*/ 203 h 376"/>
                <a:gd name="T104" fmla="*/ 59 w 376"/>
                <a:gd name="T105" fmla="*/ 229 h 376"/>
                <a:gd name="T106" fmla="*/ 36 w 376"/>
                <a:gd name="T107" fmla="*/ 257 h 376"/>
                <a:gd name="T108" fmla="*/ 18 w 376"/>
                <a:gd name="T109" fmla="*/ 284 h 376"/>
                <a:gd name="T110" fmla="*/ 5 w 376"/>
                <a:gd name="T111" fmla="*/ 310 h 376"/>
                <a:gd name="T112" fmla="*/ 0 w 376"/>
                <a:gd name="T113" fmla="*/ 337 h 376"/>
                <a:gd name="T114" fmla="*/ 3 w 376"/>
                <a:gd name="T115" fmla="*/ 353 h 376"/>
                <a:gd name="T116" fmla="*/ 13 w 376"/>
                <a:gd name="T117" fmla="*/ 366 h 376"/>
                <a:gd name="T118" fmla="*/ 26 w 376"/>
                <a:gd name="T119" fmla="*/ 374 h 376"/>
                <a:gd name="T120" fmla="*/ 46 w 376"/>
                <a:gd name="T121" fmla="*/ 376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6" h="376">
                  <a:moveTo>
                    <a:pt x="46" y="376"/>
                  </a:moveTo>
                  <a:lnTo>
                    <a:pt x="74" y="363"/>
                  </a:lnTo>
                  <a:lnTo>
                    <a:pt x="96" y="350"/>
                  </a:lnTo>
                  <a:lnTo>
                    <a:pt x="118" y="337"/>
                  </a:lnTo>
                  <a:lnTo>
                    <a:pt x="137" y="322"/>
                  </a:lnTo>
                  <a:lnTo>
                    <a:pt x="157" y="304"/>
                  </a:lnTo>
                  <a:lnTo>
                    <a:pt x="177" y="286"/>
                  </a:lnTo>
                  <a:lnTo>
                    <a:pt x="196" y="265"/>
                  </a:lnTo>
                  <a:lnTo>
                    <a:pt x="219" y="240"/>
                  </a:lnTo>
                  <a:lnTo>
                    <a:pt x="230" y="224"/>
                  </a:lnTo>
                  <a:lnTo>
                    <a:pt x="242" y="209"/>
                  </a:lnTo>
                  <a:lnTo>
                    <a:pt x="255" y="193"/>
                  </a:lnTo>
                  <a:lnTo>
                    <a:pt x="266" y="177"/>
                  </a:lnTo>
                  <a:lnTo>
                    <a:pt x="279" y="160"/>
                  </a:lnTo>
                  <a:lnTo>
                    <a:pt x="291" y="144"/>
                  </a:lnTo>
                  <a:lnTo>
                    <a:pt x="304" y="128"/>
                  </a:lnTo>
                  <a:lnTo>
                    <a:pt x="315" y="111"/>
                  </a:lnTo>
                  <a:lnTo>
                    <a:pt x="324" y="103"/>
                  </a:lnTo>
                  <a:lnTo>
                    <a:pt x="330" y="97"/>
                  </a:lnTo>
                  <a:lnTo>
                    <a:pt x="338" y="88"/>
                  </a:lnTo>
                  <a:lnTo>
                    <a:pt x="345" y="80"/>
                  </a:lnTo>
                  <a:lnTo>
                    <a:pt x="353" y="74"/>
                  </a:lnTo>
                  <a:lnTo>
                    <a:pt x="359" y="65"/>
                  </a:lnTo>
                  <a:lnTo>
                    <a:pt x="368" y="59"/>
                  </a:lnTo>
                  <a:lnTo>
                    <a:pt x="376" y="51"/>
                  </a:lnTo>
                  <a:lnTo>
                    <a:pt x="369" y="44"/>
                  </a:lnTo>
                  <a:lnTo>
                    <a:pt x="361" y="38"/>
                  </a:lnTo>
                  <a:lnTo>
                    <a:pt x="355" y="31"/>
                  </a:lnTo>
                  <a:lnTo>
                    <a:pt x="348" y="25"/>
                  </a:lnTo>
                  <a:lnTo>
                    <a:pt x="340" y="18"/>
                  </a:lnTo>
                  <a:lnTo>
                    <a:pt x="333" y="13"/>
                  </a:lnTo>
                  <a:lnTo>
                    <a:pt x="327" y="7"/>
                  </a:lnTo>
                  <a:lnTo>
                    <a:pt x="320" y="0"/>
                  </a:lnTo>
                  <a:lnTo>
                    <a:pt x="312" y="8"/>
                  </a:lnTo>
                  <a:lnTo>
                    <a:pt x="304" y="15"/>
                  </a:lnTo>
                  <a:lnTo>
                    <a:pt x="296" y="23"/>
                  </a:lnTo>
                  <a:lnTo>
                    <a:pt x="289" y="31"/>
                  </a:lnTo>
                  <a:lnTo>
                    <a:pt x="281" y="38"/>
                  </a:lnTo>
                  <a:lnTo>
                    <a:pt x="273" y="46"/>
                  </a:lnTo>
                  <a:lnTo>
                    <a:pt x="265" y="54"/>
                  </a:lnTo>
                  <a:lnTo>
                    <a:pt x="257" y="62"/>
                  </a:lnTo>
                  <a:lnTo>
                    <a:pt x="243" y="72"/>
                  </a:lnTo>
                  <a:lnTo>
                    <a:pt x="232" y="82"/>
                  </a:lnTo>
                  <a:lnTo>
                    <a:pt x="219" y="92"/>
                  </a:lnTo>
                  <a:lnTo>
                    <a:pt x="208" y="101"/>
                  </a:lnTo>
                  <a:lnTo>
                    <a:pt x="194" y="111"/>
                  </a:lnTo>
                  <a:lnTo>
                    <a:pt x="183" y="121"/>
                  </a:lnTo>
                  <a:lnTo>
                    <a:pt x="170" y="131"/>
                  </a:lnTo>
                  <a:lnTo>
                    <a:pt x="157" y="141"/>
                  </a:lnTo>
                  <a:lnTo>
                    <a:pt x="136" y="157"/>
                  </a:lnTo>
                  <a:lnTo>
                    <a:pt x="111" y="178"/>
                  </a:lnTo>
                  <a:lnTo>
                    <a:pt x="85" y="203"/>
                  </a:lnTo>
                  <a:lnTo>
                    <a:pt x="59" y="229"/>
                  </a:lnTo>
                  <a:lnTo>
                    <a:pt x="36" y="257"/>
                  </a:lnTo>
                  <a:lnTo>
                    <a:pt x="18" y="284"/>
                  </a:lnTo>
                  <a:lnTo>
                    <a:pt x="5" y="310"/>
                  </a:lnTo>
                  <a:lnTo>
                    <a:pt x="0" y="337"/>
                  </a:lnTo>
                  <a:lnTo>
                    <a:pt x="3" y="353"/>
                  </a:lnTo>
                  <a:lnTo>
                    <a:pt x="13" y="366"/>
                  </a:lnTo>
                  <a:lnTo>
                    <a:pt x="26" y="374"/>
                  </a:lnTo>
                  <a:lnTo>
                    <a:pt x="46" y="376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7" name="Freeform 92"/>
            <p:cNvSpPr>
              <a:spLocks/>
            </p:cNvSpPr>
            <p:nvPr/>
          </p:nvSpPr>
          <p:spPr bwMode="auto">
            <a:xfrm>
              <a:off x="1416051" y="3351213"/>
              <a:ext cx="293688" cy="295275"/>
            </a:xfrm>
            <a:custGeom>
              <a:avLst/>
              <a:gdLst>
                <a:gd name="T0" fmla="*/ 41 w 369"/>
                <a:gd name="T1" fmla="*/ 370 h 370"/>
                <a:gd name="T2" fmla="*/ 69 w 369"/>
                <a:gd name="T3" fmla="*/ 357 h 370"/>
                <a:gd name="T4" fmla="*/ 92 w 369"/>
                <a:gd name="T5" fmla="*/ 344 h 370"/>
                <a:gd name="T6" fmla="*/ 113 w 369"/>
                <a:gd name="T7" fmla="*/ 331 h 370"/>
                <a:gd name="T8" fmla="*/ 133 w 369"/>
                <a:gd name="T9" fmla="*/ 315 h 370"/>
                <a:gd name="T10" fmla="*/ 151 w 369"/>
                <a:gd name="T11" fmla="*/ 299 h 370"/>
                <a:gd name="T12" fmla="*/ 170 w 369"/>
                <a:gd name="T13" fmla="*/ 281 h 370"/>
                <a:gd name="T14" fmla="*/ 190 w 369"/>
                <a:gd name="T15" fmla="*/ 259 h 370"/>
                <a:gd name="T16" fmla="*/ 213 w 369"/>
                <a:gd name="T17" fmla="*/ 235 h 370"/>
                <a:gd name="T18" fmla="*/ 224 w 369"/>
                <a:gd name="T19" fmla="*/ 219 h 370"/>
                <a:gd name="T20" fmla="*/ 236 w 369"/>
                <a:gd name="T21" fmla="*/ 204 h 370"/>
                <a:gd name="T22" fmla="*/ 249 w 369"/>
                <a:gd name="T23" fmla="*/ 188 h 370"/>
                <a:gd name="T24" fmla="*/ 260 w 369"/>
                <a:gd name="T25" fmla="*/ 171 h 370"/>
                <a:gd name="T26" fmla="*/ 273 w 369"/>
                <a:gd name="T27" fmla="*/ 155 h 370"/>
                <a:gd name="T28" fmla="*/ 285 w 369"/>
                <a:gd name="T29" fmla="*/ 139 h 370"/>
                <a:gd name="T30" fmla="*/ 298 w 369"/>
                <a:gd name="T31" fmla="*/ 122 h 370"/>
                <a:gd name="T32" fmla="*/ 309 w 369"/>
                <a:gd name="T33" fmla="*/ 106 h 370"/>
                <a:gd name="T34" fmla="*/ 317 w 369"/>
                <a:gd name="T35" fmla="*/ 98 h 370"/>
                <a:gd name="T36" fmla="*/ 324 w 369"/>
                <a:gd name="T37" fmla="*/ 91 h 370"/>
                <a:gd name="T38" fmla="*/ 332 w 369"/>
                <a:gd name="T39" fmla="*/ 83 h 370"/>
                <a:gd name="T40" fmla="*/ 340 w 369"/>
                <a:gd name="T41" fmla="*/ 77 h 370"/>
                <a:gd name="T42" fmla="*/ 347 w 369"/>
                <a:gd name="T43" fmla="*/ 68 h 370"/>
                <a:gd name="T44" fmla="*/ 355 w 369"/>
                <a:gd name="T45" fmla="*/ 62 h 370"/>
                <a:gd name="T46" fmla="*/ 361 w 369"/>
                <a:gd name="T47" fmla="*/ 54 h 370"/>
                <a:gd name="T48" fmla="*/ 369 w 369"/>
                <a:gd name="T49" fmla="*/ 46 h 370"/>
                <a:gd name="T50" fmla="*/ 363 w 369"/>
                <a:gd name="T51" fmla="*/ 41 h 370"/>
                <a:gd name="T52" fmla="*/ 356 w 369"/>
                <a:gd name="T53" fmla="*/ 34 h 370"/>
                <a:gd name="T54" fmla="*/ 350 w 369"/>
                <a:gd name="T55" fmla="*/ 29 h 370"/>
                <a:gd name="T56" fmla="*/ 345 w 369"/>
                <a:gd name="T57" fmla="*/ 23 h 370"/>
                <a:gd name="T58" fmla="*/ 338 w 369"/>
                <a:gd name="T59" fmla="*/ 16 h 370"/>
                <a:gd name="T60" fmla="*/ 332 w 369"/>
                <a:gd name="T61" fmla="*/ 11 h 370"/>
                <a:gd name="T62" fmla="*/ 325 w 369"/>
                <a:gd name="T63" fmla="*/ 5 h 370"/>
                <a:gd name="T64" fmla="*/ 319 w 369"/>
                <a:gd name="T65" fmla="*/ 0 h 370"/>
                <a:gd name="T66" fmla="*/ 311 w 369"/>
                <a:gd name="T67" fmla="*/ 8 h 370"/>
                <a:gd name="T68" fmla="*/ 303 w 369"/>
                <a:gd name="T69" fmla="*/ 15 h 370"/>
                <a:gd name="T70" fmla="*/ 294 w 369"/>
                <a:gd name="T71" fmla="*/ 23 h 370"/>
                <a:gd name="T72" fmla="*/ 288 w 369"/>
                <a:gd name="T73" fmla="*/ 31 h 370"/>
                <a:gd name="T74" fmla="*/ 280 w 369"/>
                <a:gd name="T75" fmla="*/ 37 h 370"/>
                <a:gd name="T76" fmla="*/ 272 w 369"/>
                <a:gd name="T77" fmla="*/ 46 h 370"/>
                <a:gd name="T78" fmla="*/ 265 w 369"/>
                <a:gd name="T79" fmla="*/ 54 h 370"/>
                <a:gd name="T80" fmla="*/ 257 w 369"/>
                <a:gd name="T81" fmla="*/ 62 h 370"/>
                <a:gd name="T82" fmla="*/ 244 w 369"/>
                <a:gd name="T83" fmla="*/ 72 h 370"/>
                <a:gd name="T84" fmla="*/ 231 w 369"/>
                <a:gd name="T85" fmla="*/ 81 h 370"/>
                <a:gd name="T86" fmla="*/ 219 w 369"/>
                <a:gd name="T87" fmla="*/ 91 h 370"/>
                <a:gd name="T88" fmla="*/ 206 w 369"/>
                <a:gd name="T89" fmla="*/ 101 h 370"/>
                <a:gd name="T90" fmla="*/ 195 w 369"/>
                <a:gd name="T91" fmla="*/ 112 h 370"/>
                <a:gd name="T92" fmla="*/ 182 w 369"/>
                <a:gd name="T93" fmla="*/ 122 h 370"/>
                <a:gd name="T94" fmla="*/ 170 w 369"/>
                <a:gd name="T95" fmla="*/ 132 h 370"/>
                <a:gd name="T96" fmla="*/ 157 w 369"/>
                <a:gd name="T97" fmla="*/ 142 h 370"/>
                <a:gd name="T98" fmla="*/ 136 w 369"/>
                <a:gd name="T99" fmla="*/ 158 h 370"/>
                <a:gd name="T100" fmla="*/ 111 w 369"/>
                <a:gd name="T101" fmla="*/ 179 h 370"/>
                <a:gd name="T102" fmla="*/ 85 w 369"/>
                <a:gd name="T103" fmla="*/ 202 h 370"/>
                <a:gd name="T104" fmla="*/ 59 w 369"/>
                <a:gd name="T105" fmla="*/ 228 h 370"/>
                <a:gd name="T106" fmla="*/ 36 w 369"/>
                <a:gd name="T107" fmla="*/ 256 h 370"/>
                <a:gd name="T108" fmla="*/ 18 w 369"/>
                <a:gd name="T109" fmla="*/ 284 h 370"/>
                <a:gd name="T110" fmla="*/ 5 w 369"/>
                <a:gd name="T111" fmla="*/ 310 h 370"/>
                <a:gd name="T112" fmla="*/ 0 w 369"/>
                <a:gd name="T113" fmla="*/ 335 h 370"/>
                <a:gd name="T114" fmla="*/ 4 w 369"/>
                <a:gd name="T115" fmla="*/ 349 h 370"/>
                <a:gd name="T116" fmla="*/ 12 w 369"/>
                <a:gd name="T117" fmla="*/ 362 h 370"/>
                <a:gd name="T118" fmla="*/ 23 w 369"/>
                <a:gd name="T119" fmla="*/ 369 h 370"/>
                <a:gd name="T120" fmla="*/ 41 w 369"/>
                <a:gd name="T121" fmla="*/ 370 h 3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69" h="370">
                  <a:moveTo>
                    <a:pt x="41" y="370"/>
                  </a:moveTo>
                  <a:lnTo>
                    <a:pt x="69" y="357"/>
                  </a:lnTo>
                  <a:lnTo>
                    <a:pt x="92" y="344"/>
                  </a:lnTo>
                  <a:lnTo>
                    <a:pt x="113" y="331"/>
                  </a:lnTo>
                  <a:lnTo>
                    <a:pt x="133" y="315"/>
                  </a:lnTo>
                  <a:lnTo>
                    <a:pt x="151" y="299"/>
                  </a:lnTo>
                  <a:lnTo>
                    <a:pt x="170" y="281"/>
                  </a:lnTo>
                  <a:lnTo>
                    <a:pt x="190" y="259"/>
                  </a:lnTo>
                  <a:lnTo>
                    <a:pt x="213" y="235"/>
                  </a:lnTo>
                  <a:lnTo>
                    <a:pt x="224" y="219"/>
                  </a:lnTo>
                  <a:lnTo>
                    <a:pt x="236" y="204"/>
                  </a:lnTo>
                  <a:lnTo>
                    <a:pt x="249" y="188"/>
                  </a:lnTo>
                  <a:lnTo>
                    <a:pt x="260" y="171"/>
                  </a:lnTo>
                  <a:lnTo>
                    <a:pt x="273" y="155"/>
                  </a:lnTo>
                  <a:lnTo>
                    <a:pt x="285" y="139"/>
                  </a:lnTo>
                  <a:lnTo>
                    <a:pt x="298" y="122"/>
                  </a:lnTo>
                  <a:lnTo>
                    <a:pt x="309" y="106"/>
                  </a:lnTo>
                  <a:lnTo>
                    <a:pt x="317" y="98"/>
                  </a:lnTo>
                  <a:lnTo>
                    <a:pt x="324" y="91"/>
                  </a:lnTo>
                  <a:lnTo>
                    <a:pt x="332" y="83"/>
                  </a:lnTo>
                  <a:lnTo>
                    <a:pt x="340" y="77"/>
                  </a:lnTo>
                  <a:lnTo>
                    <a:pt x="347" y="68"/>
                  </a:lnTo>
                  <a:lnTo>
                    <a:pt x="355" y="62"/>
                  </a:lnTo>
                  <a:lnTo>
                    <a:pt x="361" y="54"/>
                  </a:lnTo>
                  <a:lnTo>
                    <a:pt x="369" y="46"/>
                  </a:lnTo>
                  <a:lnTo>
                    <a:pt x="363" y="41"/>
                  </a:lnTo>
                  <a:lnTo>
                    <a:pt x="356" y="34"/>
                  </a:lnTo>
                  <a:lnTo>
                    <a:pt x="350" y="29"/>
                  </a:lnTo>
                  <a:lnTo>
                    <a:pt x="345" y="23"/>
                  </a:lnTo>
                  <a:lnTo>
                    <a:pt x="338" y="16"/>
                  </a:lnTo>
                  <a:lnTo>
                    <a:pt x="332" y="11"/>
                  </a:lnTo>
                  <a:lnTo>
                    <a:pt x="325" y="5"/>
                  </a:lnTo>
                  <a:lnTo>
                    <a:pt x="319" y="0"/>
                  </a:lnTo>
                  <a:lnTo>
                    <a:pt x="311" y="8"/>
                  </a:lnTo>
                  <a:lnTo>
                    <a:pt x="303" y="15"/>
                  </a:lnTo>
                  <a:lnTo>
                    <a:pt x="294" y="23"/>
                  </a:lnTo>
                  <a:lnTo>
                    <a:pt x="288" y="31"/>
                  </a:lnTo>
                  <a:lnTo>
                    <a:pt x="280" y="37"/>
                  </a:lnTo>
                  <a:lnTo>
                    <a:pt x="272" y="46"/>
                  </a:lnTo>
                  <a:lnTo>
                    <a:pt x="265" y="54"/>
                  </a:lnTo>
                  <a:lnTo>
                    <a:pt x="257" y="62"/>
                  </a:lnTo>
                  <a:lnTo>
                    <a:pt x="244" y="72"/>
                  </a:lnTo>
                  <a:lnTo>
                    <a:pt x="231" y="81"/>
                  </a:lnTo>
                  <a:lnTo>
                    <a:pt x="219" y="91"/>
                  </a:lnTo>
                  <a:lnTo>
                    <a:pt x="206" y="101"/>
                  </a:lnTo>
                  <a:lnTo>
                    <a:pt x="195" y="112"/>
                  </a:lnTo>
                  <a:lnTo>
                    <a:pt x="182" y="122"/>
                  </a:lnTo>
                  <a:lnTo>
                    <a:pt x="170" y="132"/>
                  </a:lnTo>
                  <a:lnTo>
                    <a:pt x="157" y="142"/>
                  </a:lnTo>
                  <a:lnTo>
                    <a:pt x="136" y="158"/>
                  </a:lnTo>
                  <a:lnTo>
                    <a:pt x="111" y="179"/>
                  </a:lnTo>
                  <a:lnTo>
                    <a:pt x="85" y="202"/>
                  </a:lnTo>
                  <a:lnTo>
                    <a:pt x="59" y="228"/>
                  </a:lnTo>
                  <a:lnTo>
                    <a:pt x="36" y="256"/>
                  </a:lnTo>
                  <a:lnTo>
                    <a:pt x="18" y="284"/>
                  </a:lnTo>
                  <a:lnTo>
                    <a:pt x="5" y="310"/>
                  </a:lnTo>
                  <a:lnTo>
                    <a:pt x="0" y="335"/>
                  </a:lnTo>
                  <a:lnTo>
                    <a:pt x="4" y="349"/>
                  </a:lnTo>
                  <a:lnTo>
                    <a:pt x="12" y="362"/>
                  </a:lnTo>
                  <a:lnTo>
                    <a:pt x="23" y="369"/>
                  </a:lnTo>
                  <a:lnTo>
                    <a:pt x="41" y="370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8" name="Freeform 93"/>
            <p:cNvSpPr>
              <a:spLocks/>
            </p:cNvSpPr>
            <p:nvPr/>
          </p:nvSpPr>
          <p:spPr bwMode="auto">
            <a:xfrm>
              <a:off x="1417638" y="3352800"/>
              <a:ext cx="288925" cy="290513"/>
            </a:xfrm>
            <a:custGeom>
              <a:avLst/>
              <a:gdLst>
                <a:gd name="T0" fmla="*/ 39 w 364"/>
                <a:gd name="T1" fmla="*/ 366 h 366"/>
                <a:gd name="T2" fmla="*/ 65 w 364"/>
                <a:gd name="T3" fmla="*/ 353 h 366"/>
                <a:gd name="T4" fmla="*/ 88 w 364"/>
                <a:gd name="T5" fmla="*/ 338 h 366"/>
                <a:gd name="T6" fmla="*/ 108 w 364"/>
                <a:gd name="T7" fmla="*/ 324 h 366"/>
                <a:gd name="T8" fmla="*/ 127 w 364"/>
                <a:gd name="T9" fmla="*/ 309 h 366"/>
                <a:gd name="T10" fmla="*/ 145 w 364"/>
                <a:gd name="T11" fmla="*/ 293 h 366"/>
                <a:gd name="T12" fmla="*/ 163 w 364"/>
                <a:gd name="T13" fmla="*/ 275 h 366"/>
                <a:gd name="T14" fmla="*/ 183 w 364"/>
                <a:gd name="T15" fmla="*/ 254 h 366"/>
                <a:gd name="T16" fmla="*/ 206 w 364"/>
                <a:gd name="T17" fmla="*/ 229 h 366"/>
                <a:gd name="T18" fmla="*/ 217 w 364"/>
                <a:gd name="T19" fmla="*/ 214 h 366"/>
                <a:gd name="T20" fmla="*/ 230 w 364"/>
                <a:gd name="T21" fmla="*/ 198 h 366"/>
                <a:gd name="T22" fmla="*/ 242 w 364"/>
                <a:gd name="T23" fmla="*/ 183 h 366"/>
                <a:gd name="T24" fmla="*/ 255 w 364"/>
                <a:gd name="T25" fmla="*/ 167 h 366"/>
                <a:gd name="T26" fmla="*/ 268 w 364"/>
                <a:gd name="T27" fmla="*/ 151 h 366"/>
                <a:gd name="T28" fmla="*/ 279 w 364"/>
                <a:gd name="T29" fmla="*/ 134 h 366"/>
                <a:gd name="T30" fmla="*/ 292 w 364"/>
                <a:gd name="T31" fmla="*/ 120 h 366"/>
                <a:gd name="T32" fmla="*/ 304 w 364"/>
                <a:gd name="T33" fmla="*/ 103 h 366"/>
                <a:gd name="T34" fmla="*/ 312 w 364"/>
                <a:gd name="T35" fmla="*/ 95 h 366"/>
                <a:gd name="T36" fmla="*/ 320 w 364"/>
                <a:gd name="T37" fmla="*/ 87 h 366"/>
                <a:gd name="T38" fmla="*/ 327 w 364"/>
                <a:gd name="T39" fmla="*/ 80 h 366"/>
                <a:gd name="T40" fmla="*/ 335 w 364"/>
                <a:gd name="T41" fmla="*/ 72 h 366"/>
                <a:gd name="T42" fmla="*/ 341 w 364"/>
                <a:gd name="T43" fmla="*/ 66 h 366"/>
                <a:gd name="T44" fmla="*/ 350 w 364"/>
                <a:gd name="T45" fmla="*/ 58 h 366"/>
                <a:gd name="T46" fmla="*/ 356 w 364"/>
                <a:gd name="T47" fmla="*/ 51 h 366"/>
                <a:gd name="T48" fmla="*/ 364 w 364"/>
                <a:gd name="T49" fmla="*/ 43 h 366"/>
                <a:gd name="T50" fmla="*/ 353 w 364"/>
                <a:gd name="T51" fmla="*/ 31 h 366"/>
                <a:gd name="T52" fmla="*/ 341 w 364"/>
                <a:gd name="T53" fmla="*/ 22 h 366"/>
                <a:gd name="T54" fmla="*/ 330 w 364"/>
                <a:gd name="T55" fmla="*/ 12 h 366"/>
                <a:gd name="T56" fmla="*/ 319 w 364"/>
                <a:gd name="T57" fmla="*/ 0 h 366"/>
                <a:gd name="T58" fmla="*/ 310 w 364"/>
                <a:gd name="T59" fmla="*/ 9 h 366"/>
                <a:gd name="T60" fmla="*/ 302 w 364"/>
                <a:gd name="T61" fmla="*/ 17 h 366"/>
                <a:gd name="T62" fmla="*/ 296 w 364"/>
                <a:gd name="T63" fmla="*/ 23 h 366"/>
                <a:gd name="T64" fmla="*/ 287 w 364"/>
                <a:gd name="T65" fmla="*/ 31 h 366"/>
                <a:gd name="T66" fmla="*/ 279 w 364"/>
                <a:gd name="T67" fmla="*/ 40 h 366"/>
                <a:gd name="T68" fmla="*/ 273 w 364"/>
                <a:gd name="T69" fmla="*/ 46 h 366"/>
                <a:gd name="T70" fmla="*/ 265 w 364"/>
                <a:gd name="T71" fmla="*/ 54 h 366"/>
                <a:gd name="T72" fmla="*/ 256 w 364"/>
                <a:gd name="T73" fmla="*/ 62 h 366"/>
                <a:gd name="T74" fmla="*/ 245 w 364"/>
                <a:gd name="T75" fmla="*/ 72 h 366"/>
                <a:gd name="T76" fmla="*/ 232 w 364"/>
                <a:gd name="T77" fmla="*/ 84 h 366"/>
                <a:gd name="T78" fmla="*/ 221 w 364"/>
                <a:gd name="T79" fmla="*/ 94 h 366"/>
                <a:gd name="T80" fmla="*/ 207 w 364"/>
                <a:gd name="T81" fmla="*/ 103 h 366"/>
                <a:gd name="T82" fmla="*/ 196 w 364"/>
                <a:gd name="T83" fmla="*/ 113 h 366"/>
                <a:gd name="T84" fmla="*/ 183 w 364"/>
                <a:gd name="T85" fmla="*/ 123 h 366"/>
                <a:gd name="T86" fmla="*/ 172 w 364"/>
                <a:gd name="T87" fmla="*/ 134 h 366"/>
                <a:gd name="T88" fmla="*/ 158 w 364"/>
                <a:gd name="T89" fmla="*/ 144 h 366"/>
                <a:gd name="T90" fmla="*/ 137 w 364"/>
                <a:gd name="T91" fmla="*/ 160 h 366"/>
                <a:gd name="T92" fmla="*/ 113 w 364"/>
                <a:gd name="T93" fmla="*/ 182 h 366"/>
                <a:gd name="T94" fmla="*/ 87 w 364"/>
                <a:gd name="T95" fmla="*/ 205 h 366"/>
                <a:gd name="T96" fmla="*/ 62 w 364"/>
                <a:gd name="T97" fmla="*/ 231 h 366"/>
                <a:gd name="T98" fmla="*/ 39 w 364"/>
                <a:gd name="T99" fmla="*/ 258 h 366"/>
                <a:gd name="T100" fmla="*/ 20 w 364"/>
                <a:gd name="T101" fmla="*/ 285 h 366"/>
                <a:gd name="T102" fmla="*/ 7 w 364"/>
                <a:gd name="T103" fmla="*/ 311 h 366"/>
                <a:gd name="T104" fmla="*/ 0 w 364"/>
                <a:gd name="T105" fmla="*/ 334 h 366"/>
                <a:gd name="T106" fmla="*/ 3 w 364"/>
                <a:gd name="T107" fmla="*/ 348 h 366"/>
                <a:gd name="T108" fmla="*/ 10 w 364"/>
                <a:gd name="T109" fmla="*/ 360 h 366"/>
                <a:gd name="T110" fmla="*/ 23 w 364"/>
                <a:gd name="T111" fmla="*/ 366 h 366"/>
                <a:gd name="T112" fmla="*/ 39 w 364"/>
                <a:gd name="T113" fmla="*/ 366 h 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64" h="366">
                  <a:moveTo>
                    <a:pt x="39" y="366"/>
                  </a:moveTo>
                  <a:lnTo>
                    <a:pt x="65" y="353"/>
                  </a:lnTo>
                  <a:lnTo>
                    <a:pt x="88" y="338"/>
                  </a:lnTo>
                  <a:lnTo>
                    <a:pt x="108" y="324"/>
                  </a:lnTo>
                  <a:lnTo>
                    <a:pt x="127" y="309"/>
                  </a:lnTo>
                  <a:lnTo>
                    <a:pt x="145" y="293"/>
                  </a:lnTo>
                  <a:lnTo>
                    <a:pt x="163" y="275"/>
                  </a:lnTo>
                  <a:lnTo>
                    <a:pt x="183" y="254"/>
                  </a:lnTo>
                  <a:lnTo>
                    <a:pt x="206" y="229"/>
                  </a:lnTo>
                  <a:lnTo>
                    <a:pt x="217" y="214"/>
                  </a:lnTo>
                  <a:lnTo>
                    <a:pt x="230" y="198"/>
                  </a:lnTo>
                  <a:lnTo>
                    <a:pt x="242" y="183"/>
                  </a:lnTo>
                  <a:lnTo>
                    <a:pt x="255" y="167"/>
                  </a:lnTo>
                  <a:lnTo>
                    <a:pt x="268" y="151"/>
                  </a:lnTo>
                  <a:lnTo>
                    <a:pt x="279" y="134"/>
                  </a:lnTo>
                  <a:lnTo>
                    <a:pt x="292" y="120"/>
                  </a:lnTo>
                  <a:lnTo>
                    <a:pt x="304" y="103"/>
                  </a:lnTo>
                  <a:lnTo>
                    <a:pt x="312" y="95"/>
                  </a:lnTo>
                  <a:lnTo>
                    <a:pt x="320" y="87"/>
                  </a:lnTo>
                  <a:lnTo>
                    <a:pt x="327" y="80"/>
                  </a:lnTo>
                  <a:lnTo>
                    <a:pt x="335" y="72"/>
                  </a:lnTo>
                  <a:lnTo>
                    <a:pt x="341" y="66"/>
                  </a:lnTo>
                  <a:lnTo>
                    <a:pt x="350" y="58"/>
                  </a:lnTo>
                  <a:lnTo>
                    <a:pt x="356" y="51"/>
                  </a:lnTo>
                  <a:lnTo>
                    <a:pt x="364" y="43"/>
                  </a:lnTo>
                  <a:lnTo>
                    <a:pt x="353" y="31"/>
                  </a:lnTo>
                  <a:lnTo>
                    <a:pt x="341" y="22"/>
                  </a:lnTo>
                  <a:lnTo>
                    <a:pt x="330" y="12"/>
                  </a:lnTo>
                  <a:lnTo>
                    <a:pt x="319" y="0"/>
                  </a:lnTo>
                  <a:lnTo>
                    <a:pt x="310" y="9"/>
                  </a:lnTo>
                  <a:lnTo>
                    <a:pt x="302" y="17"/>
                  </a:lnTo>
                  <a:lnTo>
                    <a:pt x="296" y="23"/>
                  </a:lnTo>
                  <a:lnTo>
                    <a:pt x="287" y="31"/>
                  </a:lnTo>
                  <a:lnTo>
                    <a:pt x="279" y="40"/>
                  </a:lnTo>
                  <a:lnTo>
                    <a:pt x="273" y="46"/>
                  </a:lnTo>
                  <a:lnTo>
                    <a:pt x="265" y="54"/>
                  </a:lnTo>
                  <a:lnTo>
                    <a:pt x="256" y="62"/>
                  </a:lnTo>
                  <a:lnTo>
                    <a:pt x="245" y="72"/>
                  </a:lnTo>
                  <a:lnTo>
                    <a:pt x="232" y="84"/>
                  </a:lnTo>
                  <a:lnTo>
                    <a:pt x="221" y="94"/>
                  </a:lnTo>
                  <a:lnTo>
                    <a:pt x="207" y="103"/>
                  </a:lnTo>
                  <a:lnTo>
                    <a:pt x="196" y="113"/>
                  </a:lnTo>
                  <a:lnTo>
                    <a:pt x="183" y="123"/>
                  </a:lnTo>
                  <a:lnTo>
                    <a:pt x="172" y="134"/>
                  </a:lnTo>
                  <a:lnTo>
                    <a:pt x="158" y="144"/>
                  </a:lnTo>
                  <a:lnTo>
                    <a:pt x="137" y="160"/>
                  </a:lnTo>
                  <a:lnTo>
                    <a:pt x="113" y="182"/>
                  </a:lnTo>
                  <a:lnTo>
                    <a:pt x="87" y="205"/>
                  </a:lnTo>
                  <a:lnTo>
                    <a:pt x="62" y="231"/>
                  </a:lnTo>
                  <a:lnTo>
                    <a:pt x="39" y="258"/>
                  </a:lnTo>
                  <a:lnTo>
                    <a:pt x="20" y="285"/>
                  </a:lnTo>
                  <a:lnTo>
                    <a:pt x="7" y="311"/>
                  </a:lnTo>
                  <a:lnTo>
                    <a:pt x="0" y="334"/>
                  </a:lnTo>
                  <a:lnTo>
                    <a:pt x="3" y="348"/>
                  </a:lnTo>
                  <a:lnTo>
                    <a:pt x="10" y="360"/>
                  </a:lnTo>
                  <a:lnTo>
                    <a:pt x="23" y="366"/>
                  </a:lnTo>
                  <a:lnTo>
                    <a:pt x="39" y="366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9" name="Freeform 94"/>
            <p:cNvSpPr>
              <a:spLocks/>
            </p:cNvSpPr>
            <p:nvPr/>
          </p:nvSpPr>
          <p:spPr bwMode="auto">
            <a:xfrm>
              <a:off x="1420813" y="3354388"/>
              <a:ext cx="284163" cy="285750"/>
            </a:xfrm>
            <a:custGeom>
              <a:avLst/>
              <a:gdLst>
                <a:gd name="T0" fmla="*/ 35 w 360"/>
                <a:gd name="T1" fmla="*/ 361 h 361"/>
                <a:gd name="T2" fmla="*/ 61 w 360"/>
                <a:gd name="T3" fmla="*/ 346 h 361"/>
                <a:gd name="T4" fmla="*/ 84 w 360"/>
                <a:gd name="T5" fmla="*/ 333 h 361"/>
                <a:gd name="T6" fmla="*/ 103 w 360"/>
                <a:gd name="T7" fmla="*/ 319 h 361"/>
                <a:gd name="T8" fmla="*/ 121 w 360"/>
                <a:gd name="T9" fmla="*/ 302 h 361"/>
                <a:gd name="T10" fmla="*/ 139 w 360"/>
                <a:gd name="T11" fmla="*/ 286 h 361"/>
                <a:gd name="T12" fmla="*/ 157 w 360"/>
                <a:gd name="T13" fmla="*/ 268 h 361"/>
                <a:gd name="T14" fmla="*/ 177 w 360"/>
                <a:gd name="T15" fmla="*/ 247 h 361"/>
                <a:gd name="T16" fmla="*/ 200 w 360"/>
                <a:gd name="T17" fmla="*/ 224 h 361"/>
                <a:gd name="T18" fmla="*/ 211 w 360"/>
                <a:gd name="T19" fmla="*/ 209 h 361"/>
                <a:gd name="T20" fmla="*/ 222 w 360"/>
                <a:gd name="T21" fmla="*/ 193 h 361"/>
                <a:gd name="T22" fmla="*/ 235 w 360"/>
                <a:gd name="T23" fmla="*/ 178 h 361"/>
                <a:gd name="T24" fmla="*/ 249 w 360"/>
                <a:gd name="T25" fmla="*/ 162 h 361"/>
                <a:gd name="T26" fmla="*/ 262 w 360"/>
                <a:gd name="T27" fmla="*/ 145 h 361"/>
                <a:gd name="T28" fmla="*/ 275 w 360"/>
                <a:gd name="T29" fmla="*/ 129 h 361"/>
                <a:gd name="T30" fmla="*/ 286 w 360"/>
                <a:gd name="T31" fmla="*/ 114 h 361"/>
                <a:gd name="T32" fmla="*/ 299 w 360"/>
                <a:gd name="T33" fmla="*/ 98 h 361"/>
                <a:gd name="T34" fmla="*/ 307 w 360"/>
                <a:gd name="T35" fmla="*/ 90 h 361"/>
                <a:gd name="T36" fmla="*/ 314 w 360"/>
                <a:gd name="T37" fmla="*/ 83 h 361"/>
                <a:gd name="T38" fmla="*/ 322 w 360"/>
                <a:gd name="T39" fmla="*/ 75 h 361"/>
                <a:gd name="T40" fmla="*/ 329 w 360"/>
                <a:gd name="T41" fmla="*/ 67 h 361"/>
                <a:gd name="T42" fmla="*/ 337 w 360"/>
                <a:gd name="T43" fmla="*/ 60 h 361"/>
                <a:gd name="T44" fmla="*/ 343 w 360"/>
                <a:gd name="T45" fmla="*/ 52 h 361"/>
                <a:gd name="T46" fmla="*/ 351 w 360"/>
                <a:gd name="T47" fmla="*/ 46 h 361"/>
                <a:gd name="T48" fmla="*/ 360 w 360"/>
                <a:gd name="T49" fmla="*/ 38 h 361"/>
                <a:gd name="T50" fmla="*/ 348 w 360"/>
                <a:gd name="T51" fmla="*/ 28 h 361"/>
                <a:gd name="T52" fmla="*/ 338 w 360"/>
                <a:gd name="T53" fmla="*/ 18 h 361"/>
                <a:gd name="T54" fmla="*/ 329 w 360"/>
                <a:gd name="T55" fmla="*/ 10 h 361"/>
                <a:gd name="T56" fmla="*/ 317 w 360"/>
                <a:gd name="T57" fmla="*/ 0 h 361"/>
                <a:gd name="T58" fmla="*/ 309 w 360"/>
                <a:gd name="T59" fmla="*/ 8 h 361"/>
                <a:gd name="T60" fmla="*/ 301 w 360"/>
                <a:gd name="T61" fmla="*/ 16 h 361"/>
                <a:gd name="T62" fmla="*/ 294 w 360"/>
                <a:gd name="T63" fmla="*/ 23 h 361"/>
                <a:gd name="T64" fmla="*/ 286 w 360"/>
                <a:gd name="T65" fmla="*/ 31 h 361"/>
                <a:gd name="T66" fmla="*/ 278 w 360"/>
                <a:gd name="T67" fmla="*/ 39 h 361"/>
                <a:gd name="T68" fmla="*/ 271 w 360"/>
                <a:gd name="T69" fmla="*/ 46 h 361"/>
                <a:gd name="T70" fmla="*/ 263 w 360"/>
                <a:gd name="T71" fmla="*/ 54 h 361"/>
                <a:gd name="T72" fmla="*/ 255 w 360"/>
                <a:gd name="T73" fmla="*/ 62 h 361"/>
                <a:gd name="T74" fmla="*/ 244 w 360"/>
                <a:gd name="T75" fmla="*/ 72 h 361"/>
                <a:gd name="T76" fmla="*/ 231 w 360"/>
                <a:gd name="T77" fmla="*/ 83 h 361"/>
                <a:gd name="T78" fmla="*/ 219 w 360"/>
                <a:gd name="T79" fmla="*/ 93 h 361"/>
                <a:gd name="T80" fmla="*/ 206 w 360"/>
                <a:gd name="T81" fmla="*/ 103 h 361"/>
                <a:gd name="T82" fmla="*/ 195 w 360"/>
                <a:gd name="T83" fmla="*/ 114 h 361"/>
                <a:gd name="T84" fmla="*/ 182 w 360"/>
                <a:gd name="T85" fmla="*/ 124 h 361"/>
                <a:gd name="T86" fmla="*/ 170 w 360"/>
                <a:gd name="T87" fmla="*/ 136 h 361"/>
                <a:gd name="T88" fmla="*/ 157 w 360"/>
                <a:gd name="T89" fmla="*/ 145 h 361"/>
                <a:gd name="T90" fmla="*/ 136 w 360"/>
                <a:gd name="T91" fmla="*/ 162 h 361"/>
                <a:gd name="T92" fmla="*/ 113 w 360"/>
                <a:gd name="T93" fmla="*/ 183 h 361"/>
                <a:gd name="T94" fmla="*/ 88 w 360"/>
                <a:gd name="T95" fmla="*/ 207 h 361"/>
                <a:gd name="T96" fmla="*/ 64 w 360"/>
                <a:gd name="T97" fmla="*/ 232 h 361"/>
                <a:gd name="T98" fmla="*/ 41 w 360"/>
                <a:gd name="T99" fmla="*/ 258 h 361"/>
                <a:gd name="T100" fmla="*/ 22 w 360"/>
                <a:gd name="T101" fmla="*/ 284 h 361"/>
                <a:gd name="T102" fmla="*/ 7 w 360"/>
                <a:gd name="T103" fmla="*/ 309 h 361"/>
                <a:gd name="T104" fmla="*/ 0 w 360"/>
                <a:gd name="T105" fmla="*/ 332 h 361"/>
                <a:gd name="T106" fmla="*/ 2 w 360"/>
                <a:gd name="T107" fmla="*/ 345 h 361"/>
                <a:gd name="T108" fmla="*/ 8 w 360"/>
                <a:gd name="T109" fmla="*/ 356 h 361"/>
                <a:gd name="T110" fmla="*/ 18 w 360"/>
                <a:gd name="T111" fmla="*/ 361 h 361"/>
                <a:gd name="T112" fmla="*/ 35 w 360"/>
                <a:gd name="T113" fmla="*/ 361 h 3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60" h="361">
                  <a:moveTo>
                    <a:pt x="35" y="361"/>
                  </a:moveTo>
                  <a:lnTo>
                    <a:pt x="61" y="346"/>
                  </a:lnTo>
                  <a:lnTo>
                    <a:pt x="84" y="333"/>
                  </a:lnTo>
                  <a:lnTo>
                    <a:pt x="103" y="319"/>
                  </a:lnTo>
                  <a:lnTo>
                    <a:pt x="121" y="302"/>
                  </a:lnTo>
                  <a:lnTo>
                    <a:pt x="139" y="286"/>
                  </a:lnTo>
                  <a:lnTo>
                    <a:pt x="157" y="268"/>
                  </a:lnTo>
                  <a:lnTo>
                    <a:pt x="177" y="247"/>
                  </a:lnTo>
                  <a:lnTo>
                    <a:pt x="200" y="224"/>
                  </a:lnTo>
                  <a:lnTo>
                    <a:pt x="211" y="209"/>
                  </a:lnTo>
                  <a:lnTo>
                    <a:pt x="222" y="193"/>
                  </a:lnTo>
                  <a:lnTo>
                    <a:pt x="235" y="178"/>
                  </a:lnTo>
                  <a:lnTo>
                    <a:pt x="249" y="162"/>
                  </a:lnTo>
                  <a:lnTo>
                    <a:pt x="262" y="145"/>
                  </a:lnTo>
                  <a:lnTo>
                    <a:pt x="275" y="129"/>
                  </a:lnTo>
                  <a:lnTo>
                    <a:pt x="286" y="114"/>
                  </a:lnTo>
                  <a:lnTo>
                    <a:pt x="299" y="98"/>
                  </a:lnTo>
                  <a:lnTo>
                    <a:pt x="307" y="90"/>
                  </a:lnTo>
                  <a:lnTo>
                    <a:pt x="314" y="83"/>
                  </a:lnTo>
                  <a:lnTo>
                    <a:pt x="322" y="75"/>
                  </a:lnTo>
                  <a:lnTo>
                    <a:pt x="329" y="67"/>
                  </a:lnTo>
                  <a:lnTo>
                    <a:pt x="337" y="60"/>
                  </a:lnTo>
                  <a:lnTo>
                    <a:pt x="343" y="52"/>
                  </a:lnTo>
                  <a:lnTo>
                    <a:pt x="351" y="46"/>
                  </a:lnTo>
                  <a:lnTo>
                    <a:pt x="360" y="38"/>
                  </a:lnTo>
                  <a:lnTo>
                    <a:pt x="348" y="28"/>
                  </a:lnTo>
                  <a:lnTo>
                    <a:pt x="338" y="18"/>
                  </a:lnTo>
                  <a:lnTo>
                    <a:pt x="329" y="10"/>
                  </a:lnTo>
                  <a:lnTo>
                    <a:pt x="317" y="0"/>
                  </a:lnTo>
                  <a:lnTo>
                    <a:pt x="309" y="8"/>
                  </a:lnTo>
                  <a:lnTo>
                    <a:pt x="301" y="16"/>
                  </a:lnTo>
                  <a:lnTo>
                    <a:pt x="294" y="23"/>
                  </a:lnTo>
                  <a:lnTo>
                    <a:pt x="286" y="31"/>
                  </a:lnTo>
                  <a:lnTo>
                    <a:pt x="278" y="39"/>
                  </a:lnTo>
                  <a:lnTo>
                    <a:pt x="271" y="46"/>
                  </a:lnTo>
                  <a:lnTo>
                    <a:pt x="263" y="54"/>
                  </a:lnTo>
                  <a:lnTo>
                    <a:pt x="255" y="62"/>
                  </a:lnTo>
                  <a:lnTo>
                    <a:pt x="244" y="72"/>
                  </a:lnTo>
                  <a:lnTo>
                    <a:pt x="231" y="83"/>
                  </a:lnTo>
                  <a:lnTo>
                    <a:pt x="219" y="93"/>
                  </a:lnTo>
                  <a:lnTo>
                    <a:pt x="206" y="103"/>
                  </a:lnTo>
                  <a:lnTo>
                    <a:pt x="195" y="114"/>
                  </a:lnTo>
                  <a:lnTo>
                    <a:pt x="182" y="124"/>
                  </a:lnTo>
                  <a:lnTo>
                    <a:pt x="170" y="136"/>
                  </a:lnTo>
                  <a:lnTo>
                    <a:pt x="157" y="145"/>
                  </a:lnTo>
                  <a:lnTo>
                    <a:pt x="136" y="162"/>
                  </a:lnTo>
                  <a:lnTo>
                    <a:pt x="113" y="183"/>
                  </a:lnTo>
                  <a:lnTo>
                    <a:pt x="88" y="207"/>
                  </a:lnTo>
                  <a:lnTo>
                    <a:pt x="64" y="232"/>
                  </a:lnTo>
                  <a:lnTo>
                    <a:pt x="41" y="258"/>
                  </a:lnTo>
                  <a:lnTo>
                    <a:pt x="22" y="284"/>
                  </a:lnTo>
                  <a:lnTo>
                    <a:pt x="7" y="309"/>
                  </a:lnTo>
                  <a:lnTo>
                    <a:pt x="0" y="332"/>
                  </a:lnTo>
                  <a:lnTo>
                    <a:pt x="2" y="345"/>
                  </a:lnTo>
                  <a:lnTo>
                    <a:pt x="8" y="356"/>
                  </a:lnTo>
                  <a:lnTo>
                    <a:pt x="18" y="361"/>
                  </a:lnTo>
                  <a:lnTo>
                    <a:pt x="35" y="361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0" name="Freeform 95"/>
            <p:cNvSpPr>
              <a:spLocks/>
            </p:cNvSpPr>
            <p:nvPr/>
          </p:nvSpPr>
          <p:spPr bwMode="auto">
            <a:xfrm>
              <a:off x="1420813" y="3355975"/>
              <a:ext cx="282575" cy="282575"/>
            </a:xfrm>
            <a:custGeom>
              <a:avLst/>
              <a:gdLst>
                <a:gd name="T0" fmla="*/ 33 w 354"/>
                <a:gd name="T1" fmla="*/ 356 h 356"/>
                <a:gd name="T2" fmla="*/ 57 w 354"/>
                <a:gd name="T3" fmla="*/ 341 h 356"/>
                <a:gd name="T4" fmla="*/ 78 w 354"/>
                <a:gd name="T5" fmla="*/ 326 h 356"/>
                <a:gd name="T6" fmla="*/ 98 w 354"/>
                <a:gd name="T7" fmla="*/ 312 h 356"/>
                <a:gd name="T8" fmla="*/ 116 w 354"/>
                <a:gd name="T9" fmla="*/ 297 h 356"/>
                <a:gd name="T10" fmla="*/ 132 w 354"/>
                <a:gd name="T11" fmla="*/ 281 h 356"/>
                <a:gd name="T12" fmla="*/ 150 w 354"/>
                <a:gd name="T13" fmla="*/ 261 h 356"/>
                <a:gd name="T14" fmla="*/ 170 w 354"/>
                <a:gd name="T15" fmla="*/ 241 h 356"/>
                <a:gd name="T16" fmla="*/ 193 w 354"/>
                <a:gd name="T17" fmla="*/ 217 h 356"/>
                <a:gd name="T18" fmla="*/ 204 w 354"/>
                <a:gd name="T19" fmla="*/ 202 h 356"/>
                <a:gd name="T20" fmla="*/ 217 w 354"/>
                <a:gd name="T21" fmla="*/ 187 h 356"/>
                <a:gd name="T22" fmla="*/ 230 w 354"/>
                <a:gd name="T23" fmla="*/ 171 h 356"/>
                <a:gd name="T24" fmla="*/ 243 w 354"/>
                <a:gd name="T25" fmla="*/ 155 h 356"/>
                <a:gd name="T26" fmla="*/ 256 w 354"/>
                <a:gd name="T27" fmla="*/ 140 h 356"/>
                <a:gd name="T28" fmla="*/ 269 w 354"/>
                <a:gd name="T29" fmla="*/ 124 h 356"/>
                <a:gd name="T30" fmla="*/ 281 w 354"/>
                <a:gd name="T31" fmla="*/ 107 h 356"/>
                <a:gd name="T32" fmla="*/ 294 w 354"/>
                <a:gd name="T33" fmla="*/ 93 h 356"/>
                <a:gd name="T34" fmla="*/ 302 w 354"/>
                <a:gd name="T35" fmla="*/ 85 h 356"/>
                <a:gd name="T36" fmla="*/ 310 w 354"/>
                <a:gd name="T37" fmla="*/ 78 h 356"/>
                <a:gd name="T38" fmla="*/ 317 w 354"/>
                <a:gd name="T39" fmla="*/ 70 h 356"/>
                <a:gd name="T40" fmla="*/ 325 w 354"/>
                <a:gd name="T41" fmla="*/ 63 h 356"/>
                <a:gd name="T42" fmla="*/ 331 w 354"/>
                <a:gd name="T43" fmla="*/ 55 h 356"/>
                <a:gd name="T44" fmla="*/ 340 w 354"/>
                <a:gd name="T45" fmla="*/ 49 h 356"/>
                <a:gd name="T46" fmla="*/ 346 w 354"/>
                <a:gd name="T47" fmla="*/ 41 h 356"/>
                <a:gd name="T48" fmla="*/ 354 w 354"/>
                <a:gd name="T49" fmla="*/ 34 h 356"/>
                <a:gd name="T50" fmla="*/ 346 w 354"/>
                <a:gd name="T51" fmla="*/ 26 h 356"/>
                <a:gd name="T52" fmla="*/ 336 w 354"/>
                <a:gd name="T53" fmla="*/ 16 h 356"/>
                <a:gd name="T54" fmla="*/ 327 w 354"/>
                <a:gd name="T55" fmla="*/ 8 h 356"/>
                <a:gd name="T56" fmla="*/ 317 w 354"/>
                <a:gd name="T57" fmla="*/ 0 h 356"/>
                <a:gd name="T58" fmla="*/ 309 w 354"/>
                <a:gd name="T59" fmla="*/ 8 h 356"/>
                <a:gd name="T60" fmla="*/ 302 w 354"/>
                <a:gd name="T61" fmla="*/ 16 h 356"/>
                <a:gd name="T62" fmla="*/ 294 w 354"/>
                <a:gd name="T63" fmla="*/ 24 h 356"/>
                <a:gd name="T64" fmla="*/ 286 w 354"/>
                <a:gd name="T65" fmla="*/ 31 h 356"/>
                <a:gd name="T66" fmla="*/ 279 w 354"/>
                <a:gd name="T67" fmla="*/ 39 h 356"/>
                <a:gd name="T68" fmla="*/ 271 w 354"/>
                <a:gd name="T69" fmla="*/ 47 h 356"/>
                <a:gd name="T70" fmla="*/ 263 w 354"/>
                <a:gd name="T71" fmla="*/ 54 h 356"/>
                <a:gd name="T72" fmla="*/ 255 w 354"/>
                <a:gd name="T73" fmla="*/ 62 h 356"/>
                <a:gd name="T74" fmla="*/ 243 w 354"/>
                <a:gd name="T75" fmla="*/ 72 h 356"/>
                <a:gd name="T76" fmla="*/ 230 w 354"/>
                <a:gd name="T77" fmla="*/ 83 h 356"/>
                <a:gd name="T78" fmla="*/ 219 w 354"/>
                <a:gd name="T79" fmla="*/ 93 h 356"/>
                <a:gd name="T80" fmla="*/ 207 w 354"/>
                <a:gd name="T81" fmla="*/ 103 h 356"/>
                <a:gd name="T82" fmla="*/ 194 w 354"/>
                <a:gd name="T83" fmla="*/ 114 h 356"/>
                <a:gd name="T84" fmla="*/ 183 w 354"/>
                <a:gd name="T85" fmla="*/ 124 h 356"/>
                <a:gd name="T86" fmla="*/ 170 w 354"/>
                <a:gd name="T87" fmla="*/ 135 h 356"/>
                <a:gd name="T88" fmla="*/ 158 w 354"/>
                <a:gd name="T89" fmla="*/ 145 h 356"/>
                <a:gd name="T90" fmla="*/ 139 w 354"/>
                <a:gd name="T91" fmla="*/ 163 h 356"/>
                <a:gd name="T92" fmla="*/ 114 w 354"/>
                <a:gd name="T93" fmla="*/ 184 h 356"/>
                <a:gd name="T94" fmla="*/ 90 w 354"/>
                <a:gd name="T95" fmla="*/ 207 h 356"/>
                <a:gd name="T96" fmla="*/ 65 w 354"/>
                <a:gd name="T97" fmla="*/ 232 h 356"/>
                <a:gd name="T98" fmla="*/ 42 w 354"/>
                <a:gd name="T99" fmla="*/ 258 h 356"/>
                <a:gd name="T100" fmla="*/ 23 w 354"/>
                <a:gd name="T101" fmla="*/ 284 h 356"/>
                <a:gd name="T102" fmla="*/ 8 w 354"/>
                <a:gd name="T103" fmla="*/ 308 h 356"/>
                <a:gd name="T104" fmla="*/ 0 w 354"/>
                <a:gd name="T105" fmla="*/ 330 h 356"/>
                <a:gd name="T106" fmla="*/ 2 w 354"/>
                <a:gd name="T107" fmla="*/ 343 h 356"/>
                <a:gd name="T108" fmla="*/ 8 w 354"/>
                <a:gd name="T109" fmla="*/ 351 h 356"/>
                <a:gd name="T110" fmla="*/ 18 w 354"/>
                <a:gd name="T111" fmla="*/ 356 h 356"/>
                <a:gd name="T112" fmla="*/ 33 w 354"/>
                <a:gd name="T113" fmla="*/ 356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4" h="356">
                  <a:moveTo>
                    <a:pt x="33" y="356"/>
                  </a:moveTo>
                  <a:lnTo>
                    <a:pt x="57" y="341"/>
                  </a:lnTo>
                  <a:lnTo>
                    <a:pt x="78" y="326"/>
                  </a:lnTo>
                  <a:lnTo>
                    <a:pt x="98" y="312"/>
                  </a:lnTo>
                  <a:lnTo>
                    <a:pt x="116" y="297"/>
                  </a:lnTo>
                  <a:lnTo>
                    <a:pt x="132" y="281"/>
                  </a:lnTo>
                  <a:lnTo>
                    <a:pt x="150" y="261"/>
                  </a:lnTo>
                  <a:lnTo>
                    <a:pt x="170" y="241"/>
                  </a:lnTo>
                  <a:lnTo>
                    <a:pt x="193" y="217"/>
                  </a:lnTo>
                  <a:lnTo>
                    <a:pt x="204" y="202"/>
                  </a:lnTo>
                  <a:lnTo>
                    <a:pt x="217" y="187"/>
                  </a:lnTo>
                  <a:lnTo>
                    <a:pt x="230" y="171"/>
                  </a:lnTo>
                  <a:lnTo>
                    <a:pt x="243" y="155"/>
                  </a:lnTo>
                  <a:lnTo>
                    <a:pt x="256" y="140"/>
                  </a:lnTo>
                  <a:lnTo>
                    <a:pt x="269" y="124"/>
                  </a:lnTo>
                  <a:lnTo>
                    <a:pt x="281" y="107"/>
                  </a:lnTo>
                  <a:lnTo>
                    <a:pt x="294" y="93"/>
                  </a:lnTo>
                  <a:lnTo>
                    <a:pt x="302" y="85"/>
                  </a:lnTo>
                  <a:lnTo>
                    <a:pt x="310" y="78"/>
                  </a:lnTo>
                  <a:lnTo>
                    <a:pt x="317" y="70"/>
                  </a:lnTo>
                  <a:lnTo>
                    <a:pt x="325" y="63"/>
                  </a:lnTo>
                  <a:lnTo>
                    <a:pt x="331" y="55"/>
                  </a:lnTo>
                  <a:lnTo>
                    <a:pt x="340" y="49"/>
                  </a:lnTo>
                  <a:lnTo>
                    <a:pt x="346" y="41"/>
                  </a:lnTo>
                  <a:lnTo>
                    <a:pt x="354" y="34"/>
                  </a:lnTo>
                  <a:lnTo>
                    <a:pt x="346" y="26"/>
                  </a:lnTo>
                  <a:lnTo>
                    <a:pt x="336" y="16"/>
                  </a:lnTo>
                  <a:lnTo>
                    <a:pt x="327" y="8"/>
                  </a:lnTo>
                  <a:lnTo>
                    <a:pt x="317" y="0"/>
                  </a:lnTo>
                  <a:lnTo>
                    <a:pt x="309" y="8"/>
                  </a:lnTo>
                  <a:lnTo>
                    <a:pt x="302" y="16"/>
                  </a:lnTo>
                  <a:lnTo>
                    <a:pt x="294" y="24"/>
                  </a:lnTo>
                  <a:lnTo>
                    <a:pt x="286" y="31"/>
                  </a:lnTo>
                  <a:lnTo>
                    <a:pt x="279" y="39"/>
                  </a:lnTo>
                  <a:lnTo>
                    <a:pt x="271" y="47"/>
                  </a:lnTo>
                  <a:lnTo>
                    <a:pt x="263" y="54"/>
                  </a:lnTo>
                  <a:lnTo>
                    <a:pt x="255" y="62"/>
                  </a:lnTo>
                  <a:lnTo>
                    <a:pt x="243" y="72"/>
                  </a:lnTo>
                  <a:lnTo>
                    <a:pt x="230" y="83"/>
                  </a:lnTo>
                  <a:lnTo>
                    <a:pt x="219" y="93"/>
                  </a:lnTo>
                  <a:lnTo>
                    <a:pt x="207" y="103"/>
                  </a:lnTo>
                  <a:lnTo>
                    <a:pt x="194" y="114"/>
                  </a:lnTo>
                  <a:lnTo>
                    <a:pt x="183" y="124"/>
                  </a:lnTo>
                  <a:lnTo>
                    <a:pt x="170" y="135"/>
                  </a:lnTo>
                  <a:lnTo>
                    <a:pt x="158" y="145"/>
                  </a:lnTo>
                  <a:lnTo>
                    <a:pt x="139" y="163"/>
                  </a:lnTo>
                  <a:lnTo>
                    <a:pt x="114" y="184"/>
                  </a:lnTo>
                  <a:lnTo>
                    <a:pt x="90" y="207"/>
                  </a:lnTo>
                  <a:lnTo>
                    <a:pt x="65" y="232"/>
                  </a:lnTo>
                  <a:lnTo>
                    <a:pt x="42" y="258"/>
                  </a:lnTo>
                  <a:lnTo>
                    <a:pt x="23" y="284"/>
                  </a:lnTo>
                  <a:lnTo>
                    <a:pt x="8" y="308"/>
                  </a:lnTo>
                  <a:lnTo>
                    <a:pt x="0" y="330"/>
                  </a:lnTo>
                  <a:lnTo>
                    <a:pt x="2" y="343"/>
                  </a:lnTo>
                  <a:lnTo>
                    <a:pt x="8" y="351"/>
                  </a:lnTo>
                  <a:lnTo>
                    <a:pt x="18" y="356"/>
                  </a:lnTo>
                  <a:lnTo>
                    <a:pt x="33" y="356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1" name="Freeform 96"/>
            <p:cNvSpPr>
              <a:spLocks/>
            </p:cNvSpPr>
            <p:nvPr/>
          </p:nvSpPr>
          <p:spPr bwMode="auto">
            <a:xfrm>
              <a:off x="1422401" y="3357563"/>
              <a:ext cx="279400" cy="277813"/>
            </a:xfrm>
            <a:custGeom>
              <a:avLst/>
              <a:gdLst>
                <a:gd name="T0" fmla="*/ 29 w 351"/>
                <a:gd name="T1" fmla="*/ 350 h 351"/>
                <a:gd name="T2" fmla="*/ 53 w 351"/>
                <a:gd name="T3" fmla="*/ 335 h 351"/>
                <a:gd name="T4" fmla="*/ 75 w 351"/>
                <a:gd name="T5" fmla="*/ 320 h 351"/>
                <a:gd name="T6" fmla="*/ 93 w 351"/>
                <a:gd name="T7" fmla="*/ 306 h 351"/>
                <a:gd name="T8" fmla="*/ 111 w 351"/>
                <a:gd name="T9" fmla="*/ 291 h 351"/>
                <a:gd name="T10" fmla="*/ 127 w 351"/>
                <a:gd name="T11" fmla="*/ 275 h 351"/>
                <a:gd name="T12" fmla="*/ 145 w 351"/>
                <a:gd name="T13" fmla="*/ 257 h 351"/>
                <a:gd name="T14" fmla="*/ 165 w 351"/>
                <a:gd name="T15" fmla="*/ 235 h 351"/>
                <a:gd name="T16" fmla="*/ 187 w 351"/>
                <a:gd name="T17" fmla="*/ 213 h 351"/>
                <a:gd name="T18" fmla="*/ 199 w 351"/>
                <a:gd name="T19" fmla="*/ 198 h 351"/>
                <a:gd name="T20" fmla="*/ 212 w 351"/>
                <a:gd name="T21" fmla="*/ 183 h 351"/>
                <a:gd name="T22" fmla="*/ 225 w 351"/>
                <a:gd name="T23" fmla="*/ 167 h 351"/>
                <a:gd name="T24" fmla="*/ 238 w 351"/>
                <a:gd name="T25" fmla="*/ 151 h 351"/>
                <a:gd name="T26" fmla="*/ 251 w 351"/>
                <a:gd name="T27" fmla="*/ 136 h 351"/>
                <a:gd name="T28" fmla="*/ 264 w 351"/>
                <a:gd name="T29" fmla="*/ 120 h 351"/>
                <a:gd name="T30" fmla="*/ 277 w 351"/>
                <a:gd name="T31" fmla="*/ 105 h 351"/>
                <a:gd name="T32" fmla="*/ 290 w 351"/>
                <a:gd name="T33" fmla="*/ 90 h 351"/>
                <a:gd name="T34" fmla="*/ 298 w 351"/>
                <a:gd name="T35" fmla="*/ 82 h 351"/>
                <a:gd name="T36" fmla="*/ 305 w 351"/>
                <a:gd name="T37" fmla="*/ 75 h 351"/>
                <a:gd name="T38" fmla="*/ 313 w 351"/>
                <a:gd name="T39" fmla="*/ 67 h 351"/>
                <a:gd name="T40" fmla="*/ 320 w 351"/>
                <a:gd name="T41" fmla="*/ 59 h 351"/>
                <a:gd name="T42" fmla="*/ 328 w 351"/>
                <a:gd name="T43" fmla="*/ 53 h 351"/>
                <a:gd name="T44" fmla="*/ 334 w 351"/>
                <a:gd name="T45" fmla="*/ 44 h 351"/>
                <a:gd name="T46" fmla="*/ 343 w 351"/>
                <a:gd name="T47" fmla="*/ 38 h 351"/>
                <a:gd name="T48" fmla="*/ 351 w 351"/>
                <a:gd name="T49" fmla="*/ 30 h 351"/>
                <a:gd name="T50" fmla="*/ 343 w 351"/>
                <a:gd name="T51" fmla="*/ 22 h 351"/>
                <a:gd name="T52" fmla="*/ 334 w 351"/>
                <a:gd name="T53" fmla="*/ 15 h 351"/>
                <a:gd name="T54" fmla="*/ 326 w 351"/>
                <a:gd name="T55" fmla="*/ 7 h 351"/>
                <a:gd name="T56" fmla="*/ 318 w 351"/>
                <a:gd name="T57" fmla="*/ 0 h 351"/>
                <a:gd name="T58" fmla="*/ 310 w 351"/>
                <a:gd name="T59" fmla="*/ 9 h 351"/>
                <a:gd name="T60" fmla="*/ 302 w 351"/>
                <a:gd name="T61" fmla="*/ 17 h 351"/>
                <a:gd name="T62" fmla="*/ 294 w 351"/>
                <a:gd name="T63" fmla="*/ 25 h 351"/>
                <a:gd name="T64" fmla="*/ 287 w 351"/>
                <a:gd name="T65" fmla="*/ 31 h 351"/>
                <a:gd name="T66" fmla="*/ 279 w 351"/>
                <a:gd name="T67" fmla="*/ 40 h 351"/>
                <a:gd name="T68" fmla="*/ 271 w 351"/>
                <a:gd name="T69" fmla="*/ 48 h 351"/>
                <a:gd name="T70" fmla="*/ 263 w 351"/>
                <a:gd name="T71" fmla="*/ 56 h 351"/>
                <a:gd name="T72" fmla="*/ 254 w 351"/>
                <a:gd name="T73" fmla="*/ 64 h 351"/>
                <a:gd name="T74" fmla="*/ 243 w 351"/>
                <a:gd name="T75" fmla="*/ 74 h 351"/>
                <a:gd name="T76" fmla="*/ 231 w 351"/>
                <a:gd name="T77" fmla="*/ 85 h 351"/>
                <a:gd name="T78" fmla="*/ 218 w 351"/>
                <a:gd name="T79" fmla="*/ 95 h 351"/>
                <a:gd name="T80" fmla="*/ 207 w 351"/>
                <a:gd name="T81" fmla="*/ 105 h 351"/>
                <a:gd name="T82" fmla="*/ 196 w 351"/>
                <a:gd name="T83" fmla="*/ 116 h 351"/>
                <a:gd name="T84" fmla="*/ 182 w 351"/>
                <a:gd name="T85" fmla="*/ 126 h 351"/>
                <a:gd name="T86" fmla="*/ 171 w 351"/>
                <a:gd name="T87" fmla="*/ 138 h 351"/>
                <a:gd name="T88" fmla="*/ 160 w 351"/>
                <a:gd name="T89" fmla="*/ 147 h 351"/>
                <a:gd name="T90" fmla="*/ 140 w 351"/>
                <a:gd name="T91" fmla="*/ 165 h 351"/>
                <a:gd name="T92" fmla="*/ 116 w 351"/>
                <a:gd name="T93" fmla="*/ 186 h 351"/>
                <a:gd name="T94" fmla="*/ 91 w 351"/>
                <a:gd name="T95" fmla="*/ 209 h 351"/>
                <a:gd name="T96" fmla="*/ 67 w 351"/>
                <a:gd name="T97" fmla="*/ 234 h 351"/>
                <a:gd name="T98" fmla="*/ 44 w 351"/>
                <a:gd name="T99" fmla="*/ 260 h 351"/>
                <a:gd name="T100" fmla="*/ 24 w 351"/>
                <a:gd name="T101" fmla="*/ 284 h 351"/>
                <a:gd name="T102" fmla="*/ 9 w 351"/>
                <a:gd name="T103" fmla="*/ 307 h 351"/>
                <a:gd name="T104" fmla="*/ 0 w 351"/>
                <a:gd name="T105" fmla="*/ 329 h 351"/>
                <a:gd name="T106" fmla="*/ 1 w 351"/>
                <a:gd name="T107" fmla="*/ 340 h 351"/>
                <a:gd name="T108" fmla="*/ 6 w 351"/>
                <a:gd name="T109" fmla="*/ 348 h 351"/>
                <a:gd name="T110" fmla="*/ 16 w 351"/>
                <a:gd name="T111" fmla="*/ 351 h 351"/>
                <a:gd name="T112" fmla="*/ 29 w 351"/>
                <a:gd name="T113" fmla="*/ 350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1" h="351">
                  <a:moveTo>
                    <a:pt x="29" y="350"/>
                  </a:moveTo>
                  <a:lnTo>
                    <a:pt x="53" y="335"/>
                  </a:lnTo>
                  <a:lnTo>
                    <a:pt x="75" y="320"/>
                  </a:lnTo>
                  <a:lnTo>
                    <a:pt x="93" y="306"/>
                  </a:lnTo>
                  <a:lnTo>
                    <a:pt x="111" y="291"/>
                  </a:lnTo>
                  <a:lnTo>
                    <a:pt x="127" y="275"/>
                  </a:lnTo>
                  <a:lnTo>
                    <a:pt x="145" y="257"/>
                  </a:lnTo>
                  <a:lnTo>
                    <a:pt x="165" y="235"/>
                  </a:lnTo>
                  <a:lnTo>
                    <a:pt x="187" y="213"/>
                  </a:lnTo>
                  <a:lnTo>
                    <a:pt x="199" y="198"/>
                  </a:lnTo>
                  <a:lnTo>
                    <a:pt x="212" y="183"/>
                  </a:lnTo>
                  <a:lnTo>
                    <a:pt x="225" y="167"/>
                  </a:lnTo>
                  <a:lnTo>
                    <a:pt x="238" y="151"/>
                  </a:lnTo>
                  <a:lnTo>
                    <a:pt x="251" y="136"/>
                  </a:lnTo>
                  <a:lnTo>
                    <a:pt x="264" y="120"/>
                  </a:lnTo>
                  <a:lnTo>
                    <a:pt x="277" y="105"/>
                  </a:lnTo>
                  <a:lnTo>
                    <a:pt x="290" y="90"/>
                  </a:lnTo>
                  <a:lnTo>
                    <a:pt x="298" y="82"/>
                  </a:lnTo>
                  <a:lnTo>
                    <a:pt x="305" y="75"/>
                  </a:lnTo>
                  <a:lnTo>
                    <a:pt x="313" y="67"/>
                  </a:lnTo>
                  <a:lnTo>
                    <a:pt x="320" y="59"/>
                  </a:lnTo>
                  <a:lnTo>
                    <a:pt x="328" y="53"/>
                  </a:lnTo>
                  <a:lnTo>
                    <a:pt x="334" y="44"/>
                  </a:lnTo>
                  <a:lnTo>
                    <a:pt x="343" y="38"/>
                  </a:lnTo>
                  <a:lnTo>
                    <a:pt x="351" y="30"/>
                  </a:lnTo>
                  <a:lnTo>
                    <a:pt x="343" y="22"/>
                  </a:lnTo>
                  <a:lnTo>
                    <a:pt x="334" y="15"/>
                  </a:lnTo>
                  <a:lnTo>
                    <a:pt x="326" y="7"/>
                  </a:lnTo>
                  <a:lnTo>
                    <a:pt x="318" y="0"/>
                  </a:lnTo>
                  <a:lnTo>
                    <a:pt x="310" y="9"/>
                  </a:lnTo>
                  <a:lnTo>
                    <a:pt x="302" y="17"/>
                  </a:lnTo>
                  <a:lnTo>
                    <a:pt x="294" y="25"/>
                  </a:lnTo>
                  <a:lnTo>
                    <a:pt x="287" y="31"/>
                  </a:lnTo>
                  <a:lnTo>
                    <a:pt x="279" y="40"/>
                  </a:lnTo>
                  <a:lnTo>
                    <a:pt x="271" y="48"/>
                  </a:lnTo>
                  <a:lnTo>
                    <a:pt x="263" y="56"/>
                  </a:lnTo>
                  <a:lnTo>
                    <a:pt x="254" y="64"/>
                  </a:lnTo>
                  <a:lnTo>
                    <a:pt x="243" y="74"/>
                  </a:lnTo>
                  <a:lnTo>
                    <a:pt x="231" y="85"/>
                  </a:lnTo>
                  <a:lnTo>
                    <a:pt x="218" y="95"/>
                  </a:lnTo>
                  <a:lnTo>
                    <a:pt x="207" y="105"/>
                  </a:lnTo>
                  <a:lnTo>
                    <a:pt x="196" y="116"/>
                  </a:lnTo>
                  <a:lnTo>
                    <a:pt x="182" y="126"/>
                  </a:lnTo>
                  <a:lnTo>
                    <a:pt x="171" y="138"/>
                  </a:lnTo>
                  <a:lnTo>
                    <a:pt x="160" y="147"/>
                  </a:lnTo>
                  <a:lnTo>
                    <a:pt x="140" y="165"/>
                  </a:lnTo>
                  <a:lnTo>
                    <a:pt x="116" y="186"/>
                  </a:lnTo>
                  <a:lnTo>
                    <a:pt x="91" y="209"/>
                  </a:lnTo>
                  <a:lnTo>
                    <a:pt x="67" y="234"/>
                  </a:lnTo>
                  <a:lnTo>
                    <a:pt x="44" y="260"/>
                  </a:lnTo>
                  <a:lnTo>
                    <a:pt x="24" y="284"/>
                  </a:lnTo>
                  <a:lnTo>
                    <a:pt x="9" y="307"/>
                  </a:lnTo>
                  <a:lnTo>
                    <a:pt x="0" y="329"/>
                  </a:lnTo>
                  <a:lnTo>
                    <a:pt x="1" y="340"/>
                  </a:lnTo>
                  <a:lnTo>
                    <a:pt x="6" y="348"/>
                  </a:lnTo>
                  <a:lnTo>
                    <a:pt x="16" y="351"/>
                  </a:lnTo>
                  <a:lnTo>
                    <a:pt x="29" y="350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2" name="Freeform 97"/>
            <p:cNvSpPr>
              <a:spLocks/>
            </p:cNvSpPr>
            <p:nvPr/>
          </p:nvSpPr>
          <p:spPr bwMode="auto">
            <a:xfrm>
              <a:off x="1425576" y="3359150"/>
              <a:ext cx="273050" cy="274638"/>
            </a:xfrm>
            <a:custGeom>
              <a:avLst/>
              <a:gdLst>
                <a:gd name="T0" fmla="*/ 26 w 344"/>
                <a:gd name="T1" fmla="*/ 343 h 346"/>
                <a:gd name="T2" fmla="*/ 49 w 344"/>
                <a:gd name="T3" fmla="*/ 326 h 346"/>
                <a:gd name="T4" fmla="*/ 70 w 344"/>
                <a:gd name="T5" fmla="*/ 312 h 346"/>
                <a:gd name="T6" fmla="*/ 88 w 344"/>
                <a:gd name="T7" fmla="*/ 297 h 346"/>
                <a:gd name="T8" fmla="*/ 104 w 344"/>
                <a:gd name="T9" fmla="*/ 282 h 346"/>
                <a:gd name="T10" fmla="*/ 121 w 344"/>
                <a:gd name="T11" fmla="*/ 266 h 346"/>
                <a:gd name="T12" fmla="*/ 139 w 344"/>
                <a:gd name="T13" fmla="*/ 248 h 346"/>
                <a:gd name="T14" fmla="*/ 157 w 344"/>
                <a:gd name="T15" fmla="*/ 228 h 346"/>
                <a:gd name="T16" fmla="*/ 179 w 344"/>
                <a:gd name="T17" fmla="*/ 204 h 346"/>
                <a:gd name="T18" fmla="*/ 193 w 344"/>
                <a:gd name="T19" fmla="*/ 189 h 346"/>
                <a:gd name="T20" fmla="*/ 204 w 344"/>
                <a:gd name="T21" fmla="*/ 174 h 346"/>
                <a:gd name="T22" fmla="*/ 219 w 344"/>
                <a:gd name="T23" fmla="*/ 160 h 346"/>
                <a:gd name="T24" fmla="*/ 232 w 344"/>
                <a:gd name="T25" fmla="*/ 145 h 346"/>
                <a:gd name="T26" fmla="*/ 245 w 344"/>
                <a:gd name="T27" fmla="*/ 129 h 346"/>
                <a:gd name="T28" fmla="*/ 258 w 344"/>
                <a:gd name="T29" fmla="*/ 114 h 346"/>
                <a:gd name="T30" fmla="*/ 271 w 344"/>
                <a:gd name="T31" fmla="*/ 98 h 346"/>
                <a:gd name="T32" fmla="*/ 284 w 344"/>
                <a:gd name="T33" fmla="*/ 83 h 346"/>
                <a:gd name="T34" fmla="*/ 292 w 344"/>
                <a:gd name="T35" fmla="*/ 75 h 346"/>
                <a:gd name="T36" fmla="*/ 299 w 344"/>
                <a:gd name="T37" fmla="*/ 68 h 346"/>
                <a:gd name="T38" fmla="*/ 307 w 344"/>
                <a:gd name="T39" fmla="*/ 60 h 346"/>
                <a:gd name="T40" fmla="*/ 315 w 344"/>
                <a:gd name="T41" fmla="*/ 53 h 346"/>
                <a:gd name="T42" fmla="*/ 322 w 344"/>
                <a:gd name="T43" fmla="*/ 45 h 346"/>
                <a:gd name="T44" fmla="*/ 330 w 344"/>
                <a:gd name="T45" fmla="*/ 39 h 346"/>
                <a:gd name="T46" fmla="*/ 336 w 344"/>
                <a:gd name="T47" fmla="*/ 31 h 346"/>
                <a:gd name="T48" fmla="*/ 344 w 344"/>
                <a:gd name="T49" fmla="*/ 22 h 346"/>
                <a:gd name="T50" fmla="*/ 338 w 344"/>
                <a:gd name="T51" fmla="*/ 16 h 346"/>
                <a:gd name="T52" fmla="*/ 331 w 344"/>
                <a:gd name="T53" fmla="*/ 11 h 346"/>
                <a:gd name="T54" fmla="*/ 323 w 344"/>
                <a:gd name="T55" fmla="*/ 6 h 346"/>
                <a:gd name="T56" fmla="*/ 317 w 344"/>
                <a:gd name="T57" fmla="*/ 0 h 346"/>
                <a:gd name="T58" fmla="*/ 309 w 344"/>
                <a:gd name="T59" fmla="*/ 8 h 346"/>
                <a:gd name="T60" fmla="*/ 300 w 344"/>
                <a:gd name="T61" fmla="*/ 14 h 346"/>
                <a:gd name="T62" fmla="*/ 292 w 344"/>
                <a:gd name="T63" fmla="*/ 22 h 346"/>
                <a:gd name="T64" fmla="*/ 286 w 344"/>
                <a:gd name="T65" fmla="*/ 31 h 346"/>
                <a:gd name="T66" fmla="*/ 277 w 344"/>
                <a:gd name="T67" fmla="*/ 37 h 346"/>
                <a:gd name="T68" fmla="*/ 269 w 344"/>
                <a:gd name="T69" fmla="*/ 45 h 346"/>
                <a:gd name="T70" fmla="*/ 263 w 344"/>
                <a:gd name="T71" fmla="*/ 53 h 346"/>
                <a:gd name="T72" fmla="*/ 255 w 344"/>
                <a:gd name="T73" fmla="*/ 62 h 346"/>
                <a:gd name="T74" fmla="*/ 243 w 344"/>
                <a:gd name="T75" fmla="*/ 71 h 346"/>
                <a:gd name="T76" fmla="*/ 230 w 344"/>
                <a:gd name="T77" fmla="*/ 83 h 346"/>
                <a:gd name="T78" fmla="*/ 219 w 344"/>
                <a:gd name="T79" fmla="*/ 93 h 346"/>
                <a:gd name="T80" fmla="*/ 207 w 344"/>
                <a:gd name="T81" fmla="*/ 104 h 346"/>
                <a:gd name="T82" fmla="*/ 194 w 344"/>
                <a:gd name="T83" fmla="*/ 114 h 346"/>
                <a:gd name="T84" fmla="*/ 183 w 344"/>
                <a:gd name="T85" fmla="*/ 125 h 346"/>
                <a:gd name="T86" fmla="*/ 170 w 344"/>
                <a:gd name="T87" fmla="*/ 135 h 346"/>
                <a:gd name="T88" fmla="*/ 158 w 344"/>
                <a:gd name="T89" fmla="*/ 147 h 346"/>
                <a:gd name="T90" fmla="*/ 139 w 344"/>
                <a:gd name="T91" fmla="*/ 165 h 346"/>
                <a:gd name="T92" fmla="*/ 116 w 344"/>
                <a:gd name="T93" fmla="*/ 184 h 346"/>
                <a:gd name="T94" fmla="*/ 91 w 344"/>
                <a:gd name="T95" fmla="*/ 209 h 346"/>
                <a:gd name="T96" fmla="*/ 67 w 344"/>
                <a:gd name="T97" fmla="*/ 233 h 346"/>
                <a:gd name="T98" fmla="*/ 44 w 344"/>
                <a:gd name="T99" fmla="*/ 258 h 346"/>
                <a:gd name="T100" fmla="*/ 24 w 344"/>
                <a:gd name="T101" fmla="*/ 282 h 346"/>
                <a:gd name="T102" fmla="*/ 10 w 344"/>
                <a:gd name="T103" fmla="*/ 305 h 346"/>
                <a:gd name="T104" fmla="*/ 0 w 344"/>
                <a:gd name="T105" fmla="*/ 325 h 346"/>
                <a:gd name="T106" fmla="*/ 0 w 344"/>
                <a:gd name="T107" fmla="*/ 334 h 346"/>
                <a:gd name="T108" fmla="*/ 5 w 344"/>
                <a:gd name="T109" fmla="*/ 343 h 346"/>
                <a:gd name="T110" fmla="*/ 13 w 344"/>
                <a:gd name="T111" fmla="*/ 346 h 346"/>
                <a:gd name="T112" fmla="*/ 26 w 344"/>
                <a:gd name="T113" fmla="*/ 343 h 3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4" h="346">
                  <a:moveTo>
                    <a:pt x="26" y="343"/>
                  </a:moveTo>
                  <a:lnTo>
                    <a:pt x="49" y="326"/>
                  </a:lnTo>
                  <a:lnTo>
                    <a:pt x="70" y="312"/>
                  </a:lnTo>
                  <a:lnTo>
                    <a:pt x="88" y="297"/>
                  </a:lnTo>
                  <a:lnTo>
                    <a:pt x="104" y="282"/>
                  </a:lnTo>
                  <a:lnTo>
                    <a:pt x="121" y="266"/>
                  </a:lnTo>
                  <a:lnTo>
                    <a:pt x="139" y="248"/>
                  </a:lnTo>
                  <a:lnTo>
                    <a:pt x="157" y="228"/>
                  </a:lnTo>
                  <a:lnTo>
                    <a:pt x="179" y="204"/>
                  </a:lnTo>
                  <a:lnTo>
                    <a:pt x="193" y="189"/>
                  </a:lnTo>
                  <a:lnTo>
                    <a:pt x="204" y="174"/>
                  </a:lnTo>
                  <a:lnTo>
                    <a:pt x="219" y="160"/>
                  </a:lnTo>
                  <a:lnTo>
                    <a:pt x="232" y="145"/>
                  </a:lnTo>
                  <a:lnTo>
                    <a:pt x="245" y="129"/>
                  </a:lnTo>
                  <a:lnTo>
                    <a:pt x="258" y="114"/>
                  </a:lnTo>
                  <a:lnTo>
                    <a:pt x="271" y="98"/>
                  </a:lnTo>
                  <a:lnTo>
                    <a:pt x="284" y="83"/>
                  </a:lnTo>
                  <a:lnTo>
                    <a:pt x="292" y="75"/>
                  </a:lnTo>
                  <a:lnTo>
                    <a:pt x="299" y="68"/>
                  </a:lnTo>
                  <a:lnTo>
                    <a:pt x="307" y="60"/>
                  </a:lnTo>
                  <a:lnTo>
                    <a:pt x="315" y="53"/>
                  </a:lnTo>
                  <a:lnTo>
                    <a:pt x="322" y="45"/>
                  </a:lnTo>
                  <a:lnTo>
                    <a:pt x="330" y="39"/>
                  </a:lnTo>
                  <a:lnTo>
                    <a:pt x="336" y="31"/>
                  </a:lnTo>
                  <a:lnTo>
                    <a:pt x="344" y="22"/>
                  </a:lnTo>
                  <a:lnTo>
                    <a:pt x="338" y="16"/>
                  </a:lnTo>
                  <a:lnTo>
                    <a:pt x="331" y="11"/>
                  </a:lnTo>
                  <a:lnTo>
                    <a:pt x="323" y="6"/>
                  </a:lnTo>
                  <a:lnTo>
                    <a:pt x="317" y="0"/>
                  </a:lnTo>
                  <a:lnTo>
                    <a:pt x="309" y="8"/>
                  </a:lnTo>
                  <a:lnTo>
                    <a:pt x="300" y="14"/>
                  </a:lnTo>
                  <a:lnTo>
                    <a:pt x="292" y="22"/>
                  </a:lnTo>
                  <a:lnTo>
                    <a:pt x="286" y="31"/>
                  </a:lnTo>
                  <a:lnTo>
                    <a:pt x="277" y="37"/>
                  </a:lnTo>
                  <a:lnTo>
                    <a:pt x="269" y="45"/>
                  </a:lnTo>
                  <a:lnTo>
                    <a:pt x="263" y="53"/>
                  </a:lnTo>
                  <a:lnTo>
                    <a:pt x="255" y="62"/>
                  </a:lnTo>
                  <a:lnTo>
                    <a:pt x="243" y="71"/>
                  </a:lnTo>
                  <a:lnTo>
                    <a:pt x="230" y="83"/>
                  </a:lnTo>
                  <a:lnTo>
                    <a:pt x="219" y="93"/>
                  </a:lnTo>
                  <a:lnTo>
                    <a:pt x="207" y="104"/>
                  </a:lnTo>
                  <a:lnTo>
                    <a:pt x="194" y="114"/>
                  </a:lnTo>
                  <a:lnTo>
                    <a:pt x="183" y="125"/>
                  </a:lnTo>
                  <a:lnTo>
                    <a:pt x="170" y="135"/>
                  </a:lnTo>
                  <a:lnTo>
                    <a:pt x="158" y="147"/>
                  </a:lnTo>
                  <a:lnTo>
                    <a:pt x="139" y="165"/>
                  </a:lnTo>
                  <a:lnTo>
                    <a:pt x="116" y="184"/>
                  </a:lnTo>
                  <a:lnTo>
                    <a:pt x="91" y="209"/>
                  </a:lnTo>
                  <a:lnTo>
                    <a:pt x="67" y="233"/>
                  </a:lnTo>
                  <a:lnTo>
                    <a:pt x="44" y="258"/>
                  </a:lnTo>
                  <a:lnTo>
                    <a:pt x="24" y="282"/>
                  </a:lnTo>
                  <a:lnTo>
                    <a:pt x="10" y="305"/>
                  </a:lnTo>
                  <a:lnTo>
                    <a:pt x="0" y="325"/>
                  </a:lnTo>
                  <a:lnTo>
                    <a:pt x="0" y="334"/>
                  </a:lnTo>
                  <a:lnTo>
                    <a:pt x="5" y="343"/>
                  </a:lnTo>
                  <a:lnTo>
                    <a:pt x="13" y="346"/>
                  </a:lnTo>
                  <a:lnTo>
                    <a:pt x="26" y="343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3" name="Freeform 98"/>
            <p:cNvSpPr>
              <a:spLocks/>
            </p:cNvSpPr>
            <p:nvPr/>
          </p:nvSpPr>
          <p:spPr bwMode="auto">
            <a:xfrm>
              <a:off x="1427163" y="3360738"/>
              <a:ext cx="269875" cy="271463"/>
            </a:xfrm>
            <a:custGeom>
              <a:avLst/>
              <a:gdLst>
                <a:gd name="T0" fmla="*/ 25 w 340"/>
                <a:gd name="T1" fmla="*/ 338 h 342"/>
                <a:gd name="T2" fmla="*/ 48 w 340"/>
                <a:gd name="T3" fmla="*/ 322 h 342"/>
                <a:gd name="T4" fmla="*/ 67 w 340"/>
                <a:gd name="T5" fmla="*/ 307 h 342"/>
                <a:gd name="T6" fmla="*/ 84 w 340"/>
                <a:gd name="T7" fmla="*/ 293 h 342"/>
                <a:gd name="T8" fmla="*/ 100 w 340"/>
                <a:gd name="T9" fmla="*/ 276 h 342"/>
                <a:gd name="T10" fmla="*/ 116 w 340"/>
                <a:gd name="T11" fmla="*/ 262 h 342"/>
                <a:gd name="T12" fmla="*/ 133 w 340"/>
                <a:gd name="T13" fmla="*/ 244 h 342"/>
                <a:gd name="T14" fmla="*/ 152 w 340"/>
                <a:gd name="T15" fmla="*/ 222 h 342"/>
                <a:gd name="T16" fmla="*/ 175 w 340"/>
                <a:gd name="T17" fmla="*/ 199 h 342"/>
                <a:gd name="T18" fmla="*/ 188 w 340"/>
                <a:gd name="T19" fmla="*/ 185 h 342"/>
                <a:gd name="T20" fmla="*/ 200 w 340"/>
                <a:gd name="T21" fmla="*/ 170 h 342"/>
                <a:gd name="T22" fmla="*/ 214 w 340"/>
                <a:gd name="T23" fmla="*/ 155 h 342"/>
                <a:gd name="T24" fmla="*/ 227 w 340"/>
                <a:gd name="T25" fmla="*/ 141 h 342"/>
                <a:gd name="T26" fmla="*/ 241 w 340"/>
                <a:gd name="T27" fmla="*/ 126 h 342"/>
                <a:gd name="T28" fmla="*/ 254 w 340"/>
                <a:gd name="T29" fmla="*/ 110 h 342"/>
                <a:gd name="T30" fmla="*/ 267 w 340"/>
                <a:gd name="T31" fmla="*/ 95 h 342"/>
                <a:gd name="T32" fmla="*/ 280 w 340"/>
                <a:gd name="T33" fmla="*/ 80 h 342"/>
                <a:gd name="T34" fmla="*/ 288 w 340"/>
                <a:gd name="T35" fmla="*/ 72 h 342"/>
                <a:gd name="T36" fmla="*/ 296 w 340"/>
                <a:gd name="T37" fmla="*/ 64 h 342"/>
                <a:gd name="T38" fmla="*/ 303 w 340"/>
                <a:gd name="T39" fmla="*/ 57 h 342"/>
                <a:gd name="T40" fmla="*/ 311 w 340"/>
                <a:gd name="T41" fmla="*/ 49 h 342"/>
                <a:gd name="T42" fmla="*/ 317 w 340"/>
                <a:gd name="T43" fmla="*/ 43 h 342"/>
                <a:gd name="T44" fmla="*/ 325 w 340"/>
                <a:gd name="T45" fmla="*/ 35 h 342"/>
                <a:gd name="T46" fmla="*/ 332 w 340"/>
                <a:gd name="T47" fmla="*/ 28 h 342"/>
                <a:gd name="T48" fmla="*/ 340 w 340"/>
                <a:gd name="T49" fmla="*/ 20 h 342"/>
                <a:gd name="T50" fmla="*/ 335 w 340"/>
                <a:gd name="T51" fmla="*/ 15 h 342"/>
                <a:gd name="T52" fmla="*/ 329 w 340"/>
                <a:gd name="T53" fmla="*/ 10 h 342"/>
                <a:gd name="T54" fmla="*/ 324 w 340"/>
                <a:gd name="T55" fmla="*/ 5 h 342"/>
                <a:gd name="T56" fmla="*/ 317 w 340"/>
                <a:gd name="T57" fmla="*/ 0 h 342"/>
                <a:gd name="T58" fmla="*/ 309 w 340"/>
                <a:gd name="T59" fmla="*/ 8 h 342"/>
                <a:gd name="T60" fmla="*/ 301 w 340"/>
                <a:gd name="T61" fmla="*/ 17 h 342"/>
                <a:gd name="T62" fmla="*/ 293 w 340"/>
                <a:gd name="T63" fmla="*/ 23 h 342"/>
                <a:gd name="T64" fmla="*/ 286 w 340"/>
                <a:gd name="T65" fmla="*/ 31 h 342"/>
                <a:gd name="T66" fmla="*/ 278 w 340"/>
                <a:gd name="T67" fmla="*/ 39 h 342"/>
                <a:gd name="T68" fmla="*/ 270 w 340"/>
                <a:gd name="T69" fmla="*/ 46 h 342"/>
                <a:gd name="T70" fmla="*/ 263 w 340"/>
                <a:gd name="T71" fmla="*/ 54 h 342"/>
                <a:gd name="T72" fmla="*/ 255 w 340"/>
                <a:gd name="T73" fmla="*/ 62 h 342"/>
                <a:gd name="T74" fmla="*/ 244 w 340"/>
                <a:gd name="T75" fmla="*/ 72 h 342"/>
                <a:gd name="T76" fmla="*/ 232 w 340"/>
                <a:gd name="T77" fmla="*/ 84 h 342"/>
                <a:gd name="T78" fmla="*/ 219 w 340"/>
                <a:gd name="T79" fmla="*/ 93 h 342"/>
                <a:gd name="T80" fmla="*/ 208 w 340"/>
                <a:gd name="T81" fmla="*/ 105 h 342"/>
                <a:gd name="T82" fmla="*/ 196 w 340"/>
                <a:gd name="T83" fmla="*/ 116 h 342"/>
                <a:gd name="T84" fmla="*/ 183 w 340"/>
                <a:gd name="T85" fmla="*/ 126 h 342"/>
                <a:gd name="T86" fmla="*/ 172 w 340"/>
                <a:gd name="T87" fmla="*/ 137 h 342"/>
                <a:gd name="T88" fmla="*/ 161 w 340"/>
                <a:gd name="T89" fmla="*/ 147 h 342"/>
                <a:gd name="T90" fmla="*/ 141 w 340"/>
                <a:gd name="T91" fmla="*/ 165 h 342"/>
                <a:gd name="T92" fmla="*/ 118 w 340"/>
                <a:gd name="T93" fmla="*/ 186 h 342"/>
                <a:gd name="T94" fmla="*/ 94 w 340"/>
                <a:gd name="T95" fmla="*/ 209 h 342"/>
                <a:gd name="T96" fmla="*/ 71 w 340"/>
                <a:gd name="T97" fmla="*/ 235 h 342"/>
                <a:gd name="T98" fmla="*/ 48 w 340"/>
                <a:gd name="T99" fmla="*/ 260 h 342"/>
                <a:gd name="T100" fmla="*/ 27 w 340"/>
                <a:gd name="T101" fmla="*/ 283 h 342"/>
                <a:gd name="T102" fmla="*/ 10 w 340"/>
                <a:gd name="T103" fmla="*/ 306 h 342"/>
                <a:gd name="T104" fmla="*/ 0 w 340"/>
                <a:gd name="T105" fmla="*/ 324 h 342"/>
                <a:gd name="T106" fmla="*/ 0 w 340"/>
                <a:gd name="T107" fmla="*/ 332 h 342"/>
                <a:gd name="T108" fmla="*/ 5 w 340"/>
                <a:gd name="T109" fmla="*/ 338 h 342"/>
                <a:gd name="T110" fmla="*/ 12 w 340"/>
                <a:gd name="T111" fmla="*/ 342 h 342"/>
                <a:gd name="T112" fmla="*/ 25 w 340"/>
                <a:gd name="T113" fmla="*/ 338 h 3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0" h="342">
                  <a:moveTo>
                    <a:pt x="25" y="338"/>
                  </a:moveTo>
                  <a:lnTo>
                    <a:pt x="48" y="322"/>
                  </a:lnTo>
                  <a:lnTo>
                    <a:pt x="67" y="307"/>
                  </a:lnTo>
                  <a:lnTo>
                    <a:pt x="84" y="293"/>
                  </a:lnTo>
                  <a:lnTo>
                    <a:pt x="100" y="276"/>
                  </a:lnTo>
                  <a:lnTo>
                    <a:pt x="116" y="262"/>
                  </a:lnTo>
                  <a:lnTo>
                    <a:pt x="133" y="244"/>
                  </a:lnTo>
                  <a:lnTo>
                    <a:pt x="152" y="222"/>
                  </a:lnTo>
                  <a:lnTo>
                    <a:pt x="175" y="199"/>
                  </a:lnTo>
                  <a:lnTo>
                    <a:pt x="188" y="185"/>
                  </a:lnTo>
                  <a:lnTo>
                    <a:pt x="200" y="170"/>
                  </a:lnTo>
                  <a:lnTo>
                    <a:pt x="214" y="155"/>
                  </a:lnTo>
                  <a:lnTo>
                    <a:pt x="227" y="141"/>
                  </a:lnTo>
                  <a:lnTo>
                    <a:pt x="241" y="126"/>
                  </a:lnTo>
                  <a:lnTo>
                    <a:pt x="254" y="110"/>
                  </a:lnTo>
                  <a:lnTo>
                    <a:pt x="267" y="95"/>
                  </a:lnTo>
                  <a:lnTo>
                    <a:pt x="280" y="80"/>
                  </a:lnTo>
                  <a:lnTo>
                    <a:pt x="288" y="72"/>
                  </a:lnTo>
                  <a:lnTo>
                    <a:pt x="296" y="64"/>
                  </a:lnTo>
                  <a:lnTo>
                    <a:pt x="303" y="57"/>
                  </a:lnTo>
                  <a:lnTo>
                    <a:pt x="311" y="49"/>
                  </a:lnTo>
                  <a:lnTo>
                    <a:pt x="317" y="43"/>
                  </a:lnTo>
                  <a:lnTo>
                    <a:pt x="325" y="35"/>
                  </a:lnTo>
                  <a:lnTo>
                    <a:pt x="332" y="28"/>
                  </a:lnTo>
                  <a:lnTo>
                    <a:pt x="340" y="20"/>
                  </a:lnTo>
                  <a:lnTo>
                    <a:pt x="335" y="15"/>
                  </a:lnTo>
                  <a:lnTo>
                    <a:pt x="329" y="10"/>
                  </a:lnTo>
                  <a:lnTo>
                    <a:pt x="324" y="5"/>
                  </a:lnTo>
                  <a:lnTo>
                    <a:pt x="317" y="0"/>
                  </a:lnTo>
                  <a:lnTo>
                    <a:pt x="309" y="8"/>
                  </a:lnTo>
                  <a:lnTo>
                    <a:pt x="301" y="17"/>
                  </a:lnTo>
                  <a:lnTo>
                    <a:pt x="293" y="23"/>
                  </a:lnTo>
                  <a:lnTo>
                    <a:pt x="286" y="31"/>
                  </a:lnTo>
                  <a:lnTo>
                    <a:pt x="278" y="39"/>
                  </a:lnTo>
                  <a:lnTo>
                    <a:pt x="270" y="46"/>
                  </a:lnTo>
                  <a:lnTo>
                    <a:pt x="263" y="54"/>
                  </a:lnTo>
                  <a:lnTo>
                    <a:pt x="255" y="62"/>
                  </a:lnTo>
                  <a:lnTo>
                    <a:pt x="244" y="72"/>
                  </a:lnTo>
                  <a:lnTo>
                    <a:pt x="232" y="84"/>
                  </a:lnTo>
                  <a:lnTo>
                    <a:pt x="219" y="93"/>
                  </a:lnTo>
                  <a:lnTo>
                    <a:pt x="208" y="105"/>
                  </a:lnTo>
                  <a:lnTo>
                    <a:pt x="196" y="116"/>
                  </a:lnTo>
                  <a:lnTo>
                    <a:pt x="183" y="126"/>
                  </a:lnTo>
                  <a:lnTo>
                    <a:pt x="172" y="137"/>
                  </a:lnTo>
                  <a:lnTo>
                    <a:pt x="161" y="147"/>
                  </a:lnTo>
                  <a:lnTo>
                    <a:pt x="141" y="165"/>
                  </a:lnTo>
                  <a:lnTo>
                    <a:pt x="118" y="186"/>
                  </a:lnTo>
                  <a:lnTo>
                    <a:pt x="94" y="209"/>
                  </a:lnTo>
                  <a:lnTo>
                    <a:pt x="71" y="235"/>
                  </a:lnTo>
                  <a:lnTo>
                    <a:pt x="48" y="260"/>
                  </a:lnTo>
                  <a:lnTo>
                    <a:pt x="27" y="283"/>
                  </a:lnTo>
                  <a:lnTo>
                    <a:pt x="10" y="306"/>
                  </a:lnTo>
                  <a:lnTo>
                    <a:pt x="0" y="324"/>
                  </a:lnTo>
                  <a:lnTo>
                    <a:pt x="0" y="332"/>
                  </a:lnTo>
                  <a:lnTo>
                    <a:pt x="5" y="338"/>
                  </a:lnTo>
                  <a:lnTo>
                    <a:pt x="12" y="342"/>
                  </a:lnTo>
                  <a:lnTo>
                    <a:pt x="25" y="338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4" name="Freeform 99"/>
            <p:cNvSpPr>
              <a:spLocks/>
            </p:cNvSpPr>
            <p:nvPr/>
          </p:nvSpPr>
          <p:spPr bwMode="auto">
            <a:xfrm>
              <a:off x="1428751" y="3362325"/>
              <a:ext cx="266700" cy="268288"/>
            </a:xfrm>
            <a:custGeom>
              <a:avLst/>
              <a:gdLst>
                <a:gd name="T0" fmla="*/ 19 w 335"/>
                <a:gd name="T1" fmla="*/ 333 h 338"/>
                <a:gd name="T2" fmla="*/ 41 w 335"/>
                <a:gd name="T3" fmla="*/ 317 h 338"/>
                <a:gd name="T4" fmla="*/ 60 w 335"/>
                <a:gd name="T5" fmla="*/ 300 h 338"/>
                <a:gd name="T6" fmla="*/ 76 w 335"/>
                <a:gd name="T7" fmla="*/ 286 h 338"/>
                <a:gd name="T8" fmla="*/ 93 w 335"/>
                <a:gd name="T9" fmla="*/ 269 h 338"/>
                <a:gd name="T10" fmla="*/ 108 w 335"/>
                <a:gd name="T11" fmla="*/ 255 h 338"/>
                <a:gd name="T12" fmla="*/ 125 w 335"/>
                <a:gd name="T13" fmla="*/ 237 h 338"/>
                <a:gd name="T14" fmla="*/ 143 w 335"/>
                <a:gd name="T15" fmla="*/ 215 h 338"/>
                <a:gd name="T16" fmla="*/ 166 w 335"/>
                <a:gd name="T17" fmla="*/ 193 h 338"/>
                <a:gd name="T18" fmla="*/ 179 w 335"/>
                <a:gd name="T19" fmla="*/ 179 h 338"/>
                <a:gd name="T20" fmla="*/ 192 w 335"/>
                <a:gd name="T21" fmla="*/ 165 h 338"/>
                <a:gd name="T22" fmla="*/ 206 w 335"/>
                <a:gd name="T23" fmla="*/ 150 h 338"/>
                <a:gd name="T24" fmla="*/ 220 w 335"/>
                <a:gd name="T25" fmla="*/ 135 h 338"/>
                <a:gd name="T26" fmla="*/ 233 w 335"/>
                <a:gd name="T27" fmla="*/ 121 h 338"/>
                <a:gd name="T28" fmla="*/ 246 w 335"/>
                <a:gd name="T29" fmla="*/ 104 h 338"/>
                <a:gd name="T30" fmla="*/ 261 w 335"/>
                <a:gd name="T31" fmla="*/ 90 h 338"/>
                <a:gd name="T32" fmla="*/ 274 w 335"/>
                <a:gd name="T33" fmla="*/ 75 h 338"/>
                <a:gd name="T34" fmla="*/ 335 w 335"/>
                <a:gd name="T35" fmla="*/ 15 h 338"/>
                <a:gd name="T36" fmla="*/ 315 w 335"/>
                <a:gd name="T37" fmla="*/ 0 h 338"/>
                <a:gd name="T38" fmla="*/ 253 w 335"/>
                <a:gd name="T39" fmla="*/ 62 h 338"/>
                <a:gd name="T40" fmla="*/ 160 w 335"/>
                <a:gd name="T41" fmla="*/ 148 h 338"/>
                <a:gd name="T42" fmla="*/ 140 w 335"/>
                <a:gd name="T43" fmla="*/ 166 h 338"/>
                <a:gd name="T44" fmla="*/ 117 w 335"/>
                <a:gd name="T45" fmla="*/ 188 h 338"/>
                <a:gd name="T46" fmla="*/ 94 w 335"/>
                <a:gd name="T47" fmla="*/ 211 h 338"/>
                <a:gd name="T48" fmla="*/ 70 w 335"/>
                <a:gd name="T49" fmla="*/ 235 h 338"/>
                <a:gd name="T50" fmla="*/ 47 w 335"/>
                <a:gd name="T51" fmla="*/ 260 h 338"/>
                <a:gd name="T52" fmla="*/ 27 w 335"/>
                <a:gd name="T53" fmla="*/ 284 h 338"/>
                <a:gd name="T54" fmla="*/ 11 w 335"/>
                <a:gd name="T55" fmla="*/ 304 h 338"/>
                <a:gd name="T56" fmla="*/ 0 w 335"/>
                <a:gd name="T57" fmla="*/ 322 h 338"/>
                <a:gd name="T58" fmla="*/ 0 w 335"/>
                <a:gd name="T59" fmla="*/ 330 h 338"/>
                <a:gd name="T60" fmla="*/ 3 w 335"/>
                <a:gd name="T61" fmla="*/ 336 h 338"/>
                <a:gd name="T62" fmla="*/ 10 w 335"/>
                <a:gd name="T63" fmla="*/ 338 h 338"/>
                <a:gd name="T64" fmla="*/ 19 w 335"/>
                <a:gd name="T65" fmla="*/ 333 h 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5" h="338">
                  <a:moveTo>
                    <a:pt x="19" y="333"/>
                  </a:moveTo>
                  <a:lnTo>
                    <a:pt x="41" y="317"/>
                  </a:lnTo>
                  <a:lnTo>
                    <a:pt x="60" y="300"/>
                  </a:lnTo>
                  <a:lnTo>
                    <a:pt x="76" y="286"/>
                  </a:lnTo>
                  <a:lnTo>
                    <a:pt x="93" y="269"/>
                  </a:lnTo>
                  <a:lnTo>
                    <a:pt x="108" y="255"/>
                  </a:lnTo>
                  <a:lnTo>
                    <a:pt x="125" y="237"/>
                  </a:lnTo>
                  <a:lnTo>
                    <a:pt x="143" y="215"/>
                  </a:lnTo>
                  <a:lnTo>
                    <a:pt x="166" y="193"/>
                  </a:lnTo>
                  <a:lnTo>
                    <a:pt x="179" y="179"/>
                  </a:lnTo>
                  <a:lnTo>
                    <a:pt x="192" y="165"/>
                  </a:lnTo>
                  <a:lnTo>
                    <a:pt x="206" y="150"/>
                  </a:lnTo>
                  <a:lnTo>
                    <a:pt x="220" y="135"/>
                  </a:lnTo>
                  <a:lnTo>
                    <a:pt x="233" y="121"/>
                  </a:lnTo>
                  <a:lnTo>
                    <a:pt x="246" y="104"/>
                  </a:lnTo>
                  <a:lnTo>
                    <a:pt x="261" y="90"/>
                  </a:lnTo>
                  <a:lnTo>
                    <a:pt x="274" y="75"/>
                  </a:lnTo>
                  <a:lnTo>
                    <a:pt x="335" y="15"/>
                  </a:lnTo>
                  <a:lnTo>
                    <a:pt x="315" y="0"/>
                  </a:lnTo>
                  <a:lnTo>
                    <a:pt x="253" y="62"/>
                  </a:lnTo>
                  <a:lnTo>
                    <a:pt x="160" y="148"/>
                  </a:lnTo>
                  <a:lnTo>
                    <a:pt x="140" y="166"/>
                  </a:lnTo>
                  <a:lnTo>
                    <a:pt x="117" y="188"/>
                  </a:lnTo>
                  <a:lnTo>
                    <a:pt x="94" y="211"/>
                  </a:lnTo>
                  <a:lnTo>
                    <a:pt x="70" y="235"/>
                  </a:lnTo>
                  <a:lnTo>
                    <a:pt x="47" y="260"/>
                  </a:lnTo>
                  <a:lnTo>
                    <a:pt x="27" y="284"/>
                  </a:lnTo>
                  <a:lnTo>
                    <a:pt x="11" y="304"/>
                  </a:lnTo>
                  <a:lnTo>
                    <a:pt x="0" y="322"/>
                  </a:lnTo>
                  <a:lnTo>
                    <a:pt x="0" y="330"/>
                  </a:lnTo>
                  <a:lnTo>
                    <a:pt x="3" y="336"/>
                  </a:lnTo>
                  <a:lnTo>
                    <a:pt x="10" y="338"/>
                  </a:lnTo>
                  <a:lnTo>
                    <a:pt x="19" y="33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5" name="Rectangle 100"/>
            <p:cNvSpPr>
              <a:spLocks noChangeArrowheads="1"/>
            </p:cNvSpPr>
            <p:nvPr/>
          </p:nvSpPr>
          <p:spPr bwMode="auto">
            <a:xfrm>
              <a:off x="1439863" y="2673350"/>
              <a:ext cx="11113" cy="1143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6" name="Freeform 101"/>
            <p:cNvSpPr>
              <a:spLocks/>
            </p:cNvSpPr>
            <p:nvPr/>
          </p:nvSpPr>
          <p:spPr bwMode="auto">
            <a:xfrm>
              <a:off x="1046163" y="2660650"/>
              <a:ext cx="381000" cy="155575"/>
            </a:xfrm>
            <a:custGeom>
              <a:avLst/>
              <a:gdLst>
                <a:gd name="T0" fmla="*/ 13 w 478"/>
                <a:gd name="T1" fmla="*/ 147 h 196"/>
                <a:gd name="T2" fmla="*/ 41 w 478"/>
                <a:gd name="T3" fmla="*/ 165 h 196"/>
                <a:gd name="T4" fmla="*/ 67 w 478"/>
                <a:gd name="T5" fmla="*/ 178 h 196"/>
                <a:gd name="T6" fmla="*/ 93 w 478"/>
                <a:gd name="T7" fmla="*/ 187 h 196"/>
                <a:gd name="T8" fmla="*/ 119 w 478"/>
                <a:gd name="T9" fmla="*/ 193 h 196"/>
                <a:gd name="T10" fmla="*/ 145 w 478"/>
                <a:gd name="T11" fmla="*/ 196 h 196"/>
                <a:gd name="T12" fmla="*/ 171 w 478"/>
                <a:gd name="T13" fmla="*/ 196 h 196"/>
                <a:gd name="T14" fmla="*/ 202 w 478"/>
                <a:gd name="T15" fmla="*/ 195 h 196"/>
                <a:gd name="T16" fmla="*/ 235 w 478"/>
                <a:gd name="T17" fmla="*/ 193 h 196"/>
                <a:gd name="T18" fmla="*/ 253 w 478"/>
                <a:gd name="T19" fmla="*/ 188 h 196"/>
                <a:gd name="T20" fmla="*/ 273 w 478"/>
                <a:gd name="T21" fmla="*/ 183 h 196"/>
                <a:gd name="T22" fmla="*/ 292 w 478"/>
                <a:gd name="T23" fmla="*/ 178 h 196"/>
                <a:gd name="T24" fmla="*/ 313 w 478"/>
                <a:gd name="T25" fmla="*/ 174 h 196"/>
                <a:gd name="T26" fmla="*/ 333 w 478"/>
                <a:gd name="T27" fmla="*/ 170 h 196"/>
                <a:gd name="T28" fmla="*/ 354 w 478"/>
                <a:gd name="T29" fmla="*/ 165 h 196"/>
                <a:gd name="T30" fmla="*/ 374 w 478"/>
                <a:gd name="T31" fmla="*/ 160 h 196"/>
                <a:gd name="T32" fmla="*/ 394 w 478"/>
                <a:gd name="T33" fmla="*/ 156 h 196"/>
                <a:gd name="T34" fmla="*/ 478 w 478"/>
                <a:gd name="T35" fmla="*/ 156 h 196"/>
                <a:gd name="T36" fmla="*/ 477 w 478"/>
                <a:gd name="T37" fmla="*/ 36 h 196"/>
                <a:gd name="T38" fmla="*/ 389 w 478"/>
                <a:gd name="T39" fmla="*/ 36 h 196"/>
                <a:gd name="T40" fmla="*/ 261 w 478"/>
                <a:gd name="T41" fmla="*/ 13 h 196"/>
                <a:gd name="T42" fmla="*/ 233 w 478"/>
                <a:gd name="T43" fmla="*/ 7 h 196"/>
                <a:gd name="T44" fmla="*/ 201 w 478"/>
                <a:gd name="T45" fmla="*/ 4 h 196"/>
                <a:gd name="T46" fmla="*/ 166 w 478"/>
                <a:gd name="T47" fmla="*/ 0 h 196"/>
                <a:gd name="T48" fmla="*/ 129 w 478"/>
                <a:gd name="T49" fmla="*/ 2 h 196"/>
                <a:gd name="T50" fmla="*/ 93 w 478"/>
                <a:gd name="T51" fmla="*/ 7 h 196"/>
                <a:gd name="T52" fmla="*/ 59 w 478"/>
                <a:gd name="T53" fmla="*/ 17 h 196"/>
                <a:gd name="T54" fmla="*/ 31 w 478"/>
                <a:gd name="T55" fmla="*/ 33 h 196"/>
                <a:gd name="T56" fmla="*/ 10 w 478"/>
                <a:gd name="T57" fmla="*/ 56 h 196"/>
                <a:gd name="T58" fmla="*/ 2 w 478"/>
                <a:gd name="T59" fmla="*/ 80 h 196"/>
                <a:gd name="T60" fmla="*/ 0 w 478"/>
                <a:gd name="T61" fmla="*/ 103 h 196"/>
                <a:gd name="T62" fmla="*/ 3 w 478"/>
                <a:gd name="T63" fmla="*/ 126 h 196"/>
                <a:gd name="T64" fmla="*/ 13 w 478"/>
                <a:gd name="T65" fmla="*/ 147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78" h="196">
                  <a:moveTo>
                    <a:pt x="13" y="147"/>
                  </a:moveTo>
                  <a:lnTo>
                    <a:pt x="41" y="165"/>
                  </a:lnTo>
                  <a:lnTo>
                    <a:pt x="67" y="178"/>
                  </a:lnTo>
                  <a:lnTo>
                    <a:pt x="93" y="187"/>
                  </a:lnTo>
                  <a:lnTo>
                    <a:pt x="119" y="193"/>
                  </a:lnTo>
                  <a:lnTo>
                    <a:pt x="145" y="196"/>
                  </a:lnTo>
                  <a:lnTo>
                    <a:pt x="171" y="196"/>
                  </a:lnTo>
                  <a:lnTo>
                    <a:pt x="202" y="195"/>
                  </a:lnTo>
                  <a:lnTo>
                    <a:pt x="235" y="193"/>
                  </a:lnTo>
                  <a:lnTo>
                    <a:pt x="253" y="188"/>
                  </a:lnTo>
                  <a:lnTo>
                    <a:pt x="273" y="183"/>
                  </a:lnTo>
                  <a:lnTo>
                    <a:pt x="292" y="178"/>
                  </a:lnTo>
                  <a:lnTo>
                    <a:pt x="313" y="174"/>
                  </a:lnTo>
                  <a:lnTo>
                    <a:pt x="333" y="170"/>
                  </a:lnTo>
                  <a:lnTo>
                    <a:pt x="354" y="165"/>
                  </a:lnTo>
                  <a:lnTo>
                    <a:pt x="374" y="160"/>
                  </a:lnTo>
                  <a:lnTo>
                    <a:pt x="394" y="156"/>
                  </a:lnTo>
                  <a:lnTo>
                    <a:pt x="478" y="156"/>
                  </a:lnTo>
                  <a:lnTo>
                    <a:pt x="477" y="36"/>
                  </a:lnTo>
                  <a:lnTo>
                    <a:pt x="389" y="36"/>
                  </a:lnTo>
                  <a:lnTo>
                    <a:pt x="261" y="13"/>
                  </a:lnTo>
                  <a:lnTo>
                    <a:pt x="233" y="7"/>
                  </a:lnTo>
                  <a:lnTo>
                    <a:pt x="201" y="4"/>
                  </a:lnTo>
                  <a:lnTo>
                    <a:pt x="166" y="0"/>
                  </a:lnTo>
                  <a:lnTo>
                    <a:pt x="129" y="2"/>
                  </a:lnTo>
                  <a:lnTo>
                    <a:pt x="93" y="7"/>
                  </a:lnTo>
                  <a:lnTo>
                    <a:pt x="59" y="17"/>
                  </a:lnTo>
                  <a:lnTo>
                    <a:pt x="31" y="33"/>
                  </a:lnTo>
                  <a:lnTo>
                    <a:pt x="10" y="56"/>
                  </a:lnTo>
                  <a:lnTo>
                    <a:pt x="2" y="80"/>
                  </a:lnTo>
                  <a:lnTo>
                    <a:pt x="0" y="103"/>
                  </a:lnTo>
                  <a:lnTo>
                    <a:pt x="3" y="126"/>
                  </a:lnTo>
                  <a:lnTo>
                    <a:pt x="13" y="14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7" name="Freeform 102"/>
            <p:cNvSpPr>
              <a:spLocks/>
            </p:cNvSpPr>
            <p:nvPr/>
          </p:nvSpPr>
          <p:spPr bwMode="auto">
            <a:xfrm>
              <a:off x="1046163" y="2679700"/>
              <a:ext cx="381000" cy="115888"/>
            </a:xfrm>
            <a:custGeom>
              <a:avLst/>
              <a:gdLst>
                <a:gd name="T0" fmla="*/ 13 w 478"/>
                <a:gd name="T1" fmla="*/ 111 h 147"/>
                <a:gd name="T2" fmla="*/ 41 w 478"/>
                <a:gd name="T3" fmla="*/ 124 h 147"/>
                <a:gd name="T4" fmla="*/ 67 w 478"/>
                <a:gd name="T5" fmla="*/ 134 h 147"/>
                <a:gd name="T6" fmla="*/ 93 w 478"/>
                <a:gd name="T7" fmla="*/ 141 h 147"/>
                <a:gd name="T8" fmla="*/ 119 w 478"/>
                <a:gd name="T9" fmla="*/ 144 h 147"/>
                <a:gd name="T10" fmla="*/ 145 w 478"/>
                <a:gd name="T11" fmla="*/ 146 h 147"/>
                <a:gd name="T12" fmla="*/ 171 w 478"/>
                <a:gd name="T13" fmla="*/ 147 h 147"/>
                <a:gd name="T14" fmla="*/ 202 w 478"/>
                <a:gd name="T15" fmla="*/ 146 h 147"/>
                <a:gd name="T16" fmla="*/ 235 w 478"/>
                <a:gd name="T17" fmla="*/ 144 h 147"/>
                <a:gd name="T18" fmla="*/ 253 w 478"/>
                <a:gd name="T19" fmla="*/ 141 h 147"/>
                <a:gd name="T20" fmla="*/ 273 w 478"/>
                <a:gd name="T21" fmla="*/ 136 h 147"/>
                <a:gd name="T22" fmla="*/ 292 w 478"/>
                <a:gd name="T23" fmla="*/ 133 h 147"/>
                <a:gd name="T24" fmla="*/ 313 w 478"/>
                <a:gd name="T25" fmla="*/ 129 h 147"/>
                <a:gd name="T26" fmla="*/ 333 w 478"/>
                <a:gd name="T27" fmla="*/ 126 h 147"/>
                <a:gd name="T28" fmla="*/ 354 w 478"/>
                <a:gd name="T29" fmla="*/ 123 h 147"/>
                <a:gd name="T30" fmla="*/ 374 w 478"/>
                <a:gd name="T31" fmla="*/ 119 h 147"/>
                <a:gd name="T32" fmla="*/ 394 w 478"/>
                <a:gd name="T33" fmla="*/ 116 h 147"/>
                <a:gd name="T34" fmla="*/ 478 w 478"/>
                <a:gd name="T35" fmla="*/ 116 h 147"/>
                <a:gd name="T36" fmla="*/ 477 w 478"/>
                <a:gd name="T37" fmla="*/ 28 h 147"/>
                <a:gd name="T38" fmla="*/ 389 w 478"/>
                <a:gd name="T39" fmla="*/ 28 h 147"/>
                <a:gd name="T40" fmla="*/ 261 w 478"/>
                <a:gd name="T41" fmla="*/ 12 h 147"/>
                <a:gd name="T42" fmla="*/ 233 w 478"/>
                <a:gd name="T43" fmla="*/ 7 h 147"/>
                <a:gd name="T44" fmla="*/ 201 w 478"/>
                <a:gd name="T45" fmla="*/ 4 h 147"/>
                <a:gd name="T46" fmla="*/ 166 w 478"/>
                <a:gd name="T47" fmla="*/ 0 h 147"/>
                <a:gd name="T48" fmla="*/ 129 w 478"/>
                <a:gd name="T49" fmla="*/ 2 h 147"/>
                <a:gd name="T50" fmla="*/ 93 w 478"/>
                <a:gd name="T51" fmla="*/ 5 h 147"/>
                <a:gd name="T52" fmla="*/ 59 w 478"/>
                <a:gd name="T53" fmla="*/ 13 h 147"/>
                <a:gd name="T54" fmla="*/ 31 w 478"/>
                <a:gd name="T55" fmla="*/ 25 h 147"/>
                <a:gd name="T56" fmla="*/ 10 w 478"/>
                <a:gd name="T57" fmla="*/ 43 h 147"/>
                <a:gd name="T58" fmla="*/ 2 w 478"/>
                <a:gd name="T59" fmla="*/ 59 h 147"/>
                <a:gd name="T60" fmla="*/ 0 w 478"/>
                <a:gd name="T61" fmla="*/ 75 h 147"/>
                <a:gd name="T62" fmla="*/ 3 w 478"/>
                <a:gd name="T63" fmla="*/ 93 h 147"/>
                <a:gd name="T64" fmla="*/ 13 w 478"/>
                <a:gd name="T65" fmla="*/ 111 h 1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78" h="147">
                  <a:moveTo>
                    <a:pt x="13" y="111"/>
                  </a:moveTo>
                  <a:lnTo>
                    <a:pt x="41" y="124"/>
                  </a:lnTo>
                  <a:lnTo>
                    <a:pt x="67" y="134"/>
                  </a:lnTo>
                  <a:lnTo>
                    <a:pt x="93" y="141"/>
                  </a:lnTo>
                  <a:lnTo>
                    <a:pt x="119" y="144"/>
                  </a:lnTo>
                  <a:lnTo>
                    <a:pt x="145" y="146"/>
                  </a:lnTo>
                  <a:lnTo>
                    <a:pt x="171" y="147"/>
                  </a:lnTo>
                  <a:lnTo>
                    <a:pt x="202" y="146"/>
                  </a:lnTo>
                  <a:lnTo>
                    <a:pt x="235" y="144"/>
                  </a:lnTo>
                  <a:lnTo>
                    <a:pt x="253" y="141"/>
                  </a:lnTo>
                  <a:lnTo>
                    <a:pt x="273" y="136"/>
                  </a:lnTo>
                  <a:lnTo>
                    <a:pt x="292" y="133"/>
                  </a:lnTo>
                  <a:lnTo>
                    <a:pt x="313" y="129"/>
                  </a:lnTo>
                  <a:lnTo>
                    <a:pt x="333" y="126"/>
                  </a:lnTo>
                  <a:lnTo>
                    <a:pt x="354" y="123"/>
                  </a:lnTo>
                  <a:lnTo>
                    <a:pt x="374" y="119"/>
                  </a:lnTo>
                  <a:lnTo>
                    <a:pt x="394" y="116"/>
                  </a:lnTo>
                  <a:lnTo>
                    <a:pt x="478" y="116"/>
                  </a:lnTo>
                  <a:lnTo>
                    <a:pt x="477" y="28"/>
                  </a:lnTo>
                  <a:lnTo>
                    <a:pt x="389" y="28"/>
                  </a:lnTo>
                  <a:lnTo>
                    <a:pt x="261" y="12"/>
                  </a:lnTo>
                  <a:lnTo>
                    <a:pt x="233" y="7"/>
                  </a:lnTo>
                  <a:lnTo>
                    <a:pt x="201" y="4"/>
                  </a:lnTo>
                  <a:lnTo>
                    <a:pt x="166" y="0"/>
                  </a:lnTo>
                  <a:lnTo>
                    <a:pt x="129" y="2"/>
                  </a:lnTo>
                  <a:lnTo>
                    <a:pt x="93" y="5"/>
                  </a:lnTo>
                  <a:lnTo>
                    <a:pt x="59" y="13"/>
                  </a:lnTo>
                  <a:lnTo>
                    <a:pt x="31" y="25"/>
                  </a:lnTo>
                  <a:lnTo>
                    <a:pt x="10" y="43"/>
                  </a:lnTo>
                  <a:lnTo>
                    <a:pt x="2" y="59"/>
                  </a:lnTo>
                  <a:lnTo>
                    <a:pt x="0" y="75"/>
                  </a:lnTo>
                  <a:lnTo>
                    <a:pt x="3" y="93"/>
                  </a:lnTo>
                  <a:lnTo>
                    <a:pt x="13" y="111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8" name="Freeform 103"/>
            <p:cNvSpPr>
              <a:spLocks/>
            </p:cNvSpPr>
            <p:nvPr/>
          </p:nvSpPr>
          <p:spPr bwMode="auto">
            <a:xfrm>
              <a:off x="1046163" y="2682875"/>
              <a:ext cx="381000" cy="107950"/>
            </a:xfrm>
            <a:custGeom>
              <a:avLst/>
              <a:gdLst>
                <a:gd name="T0" fmla="*/ 15 w 478"/>
                <a:gd name="T1" fmla="*/ 103 h 136"/>
                <a:gd name="T2" fmla="*/ 44 w 478"/>
                <a:gd name="T3" fmla="*/ 114 h 136"/>
                <a:gd name="T4" fmla="*/ 70 w 478"/>
                <a:gd name="T5" fmla="*/ 124 h 136"/>
                <a:gd name="T6" fmla="*/ 95 w 478"/>
                <a:gd name="T7" fmla="*/ 129 h 136"/>
                <a:gd name="T8" fmla="*/ 121 w 478"/>
                <a:gd name="T9" fmla="*/ 134 h 136"/>
                <a:gd name="T10" fmla="*/ 145 w 478"/>
                <a:gd name="T11" fmla="*/ 136 h 136"/>
                <a:gd name="T12" fmla="*/ 173 w 478"/>
                <a:gd name="T13" fmla="*/ 136 h 136"/>
                <a:gd name="T14" fmla="*/ 202 w 478"/>
                <a:gd name="T15" fmla="*/ 136 h 136"/>
                <a:gd name="T16" fmla="*/ 235 w 478"/>
                <a:gd name="T17" fmla="*/ 134 h 136"/>
                <a:gd name="T18" fmla="*/ 253 w 478"/>
                <a:gd name="T19" fmla="*/ 131 h 136"/>
                <a:gd name="T20" fmla="*/ 273 w 478"/>
                <a:gd name="T21" fmla="*/ 126 h 136"/>
                <a:gd name="T22" fmla="*/ 292 w 478"/>
                <a:gd name="T23" fmla="*/ 123 h 136"/>
                <a:gd name="T24" fmla="*/ 313 w 478"/>
                <a:gd name="T25" fmla="*/ 119 h 136"/>
                <a:gd name="T26" fmla="*/ 333 w 478"/>
                <a:gd name="T27" fmla="*/ 116 h 136"/>
                <a:gd name="T28" fmla="*/ 354 w 478"/>
                <a:gd name="T29" fmla="*/ 114 h 136"/>
                <a:gd name="T30" fmla="*/ 374 w 478"/>
                <a:gd name="T31" fmla="*/ 111 h 136"/>
                <a:gd name="T32" fmla="*/ 394 w 478"/>
                <a:gd name="T33" fmla="*/ 108 h 136"/>
                <a:gd name="T34" fmla="*/ 405 w 478"/>
                <a:gd name="T35" fmla="*/ 108 h 136"/>
                <a:gd name="T36" fmla="*/ 415 w 478"/>
                <a:gd name="T37" fmla="*/ 108 h 136"/>
                <a:gd name="T38" fmla="*/ 426 w 478"/>
                <a:gd name="T39" fmla="*/ 108 h 136"/>
                <a:gd name="T40" fmla="*/ 436 w 478"/>
                <a:gd name="T41" fmla="*/ 108 h 136"/>
                <a:gd name="T42" fmla="*/ 447 w 478"/>
                <a:gd name="T43" fmla="*/ 108 h 136"/>
                <a:gd name="T44" fmla="*/ 457 w 478"/>
                <a:gd name="T45" fmla="*/ 108 h 136"/>
                <a:gd name="T46" fmla="*/ 469 w 478"/>
                <a:gd name="T47" fmla="*/ 108 h 136"/>
                <a:gd name="T48" fmla="*/ 478 w 478"/>
                <a:gd name="T49" fmla="*/ 108 h 136"/>
                <a:gd name="T50" fmla="*/ 478 w 478"/>
                <a:gd name="T51" fmla="*/ 87 h 136"/>
                <a:gd name="T52" fmla="*/ 478 w 478"/>
                <a:gd name="T53" fmla="*/ 67 h 136"/>
                <a:gd name="T54" fmla="*/ 477 w 478"/>
                <a:gd name="T55" fmla="*/ 46 h 136"/>
                <a:gd name="T56" fmla="*/ 477 w 478"/>
                <a:gd name="T57" fmla="*/ 26 h 136"/>
                <a:gd name="T58" fmla="*/ 465 w 478"/>
                <a:gd name="T59" fmla="*/ 26 h 136"/>
                <a:gd name="T60" fmla="*/ 456 w 478"/>
                <a:gd name="T61" fmla="*/ 26 h 136"/>
                <a:gd name="T62" fmla="*/ 444 w 478"/>
                <a:gd name="T63" fmla="*/ 26 h 136"/>
                <a:gd name="T64" fmla="*/ 433 w 478"/>
                <a:gd name="T65" fmla="*/ 26 h 136"/>
                <a:gd name="T66" fmla="*/ 421 w 478"/>
                <a:gd name="T67" fmla="*/ 26 h 136"/>
                <a:gd name="T68" fmla="*/ 411 w 478"/>
                <a:gd name="T69" fmla="*/ 26 h 136"/>
                <a:gd name="T70" fmla="*/ 400 w 478"/>
                <a:gd name="T71" fmla="*/ 26 h 136"/>
                <a:gd name="T72" fmla="*/ 389 w 478"/>
                <a:gd name="T73" fmla="*/ 26 h 136"/>
                <a:gd name="T74" fmla="*/ 372 w 478"/>
                <a:gd name="T75" fmla="*/ 25 h 136"/>
                <a:gd name="T76" fmla="*/ 358 w 478"/>
                <a:gd name="T77" fmla="*/ 21 h 136"/>
                <a:gd name="T78" fmla="*/ 341 w 478"/>
                <a:gd name="T79" fmla="*/ 20 h 136"/>
                <a:gd name="T80" fmla="*/ 325 w 478"/>
                <a:gd name="T81" fmla="*/ 18 h 136"/>
                <a:gd name="T82" fmla="*/ 309 w 478"/>
                <a:gd name="T83" fmla="*/ 15 h 136"/>
                <a:gd name="T84" fmla="*/ 294 w 478"/>
                <a:gd name="T85" fmla="*/ 13 h 136"/>
                <a:gd name="T86" fmla="*/ 278 w 478"/>
                <a:gd name="T87" fmla="*/ 12 h 136"/>
                <a:gd name="T88" fmla="*/ 261 w 478"/>
                <a:gd name="T89" fmla="*/ 10 h 136"/>
                <a:gd name="T90" fmla="*/ 233 w 478"/>
                <a:gd name="T91" fmla="*/ 5 h 136"/>
                <a:gd name="T92" fmla="*/ 202 w 478"/>
                <a:gd name="T93" fmla="*/ 2 h 136"/>
                <a:gd name="T94" fmla="*/ 166 w 478"/>
                <a:gd name="T95" fmla="*/ 0 h 136"/>
                <a:gd name="T96" fmla="*/ 129 w 478"/>
                <a:gd name="T97" fmla="*/ 2 h 136"/>
                <a:gd name="T98" fmla="*/ 93 w 478"/>
                <a:gd name="T99" fmla="*/ 5 h 136"/>
                <a:gd name="T100" fmla="*/ 60 w 478"/>
                <a:gd name="T101" fmla="*/ 12 h 136"/>
                <a:gd name="T102" fmla="*/ 33 w 478"/>
                <a:gd name="T103" fmla="*/ 23 h 136"/>
                <a:gd name="T104" fmla="*/ 11 w 478"/>
                <a:gd name="T105" fmla="*/ 39 h 136"/>
                <a:gd name="T106" fmla="*/ 2 w 478"/>
                <a:gd name="T107" fmla="*/ 54 h 136"/>
                <a:gd name="T108" fmla="*/ 0 w 478"/>
                <a:gd name="T109" fmla="*/ 70 h 136"/>
                <a:gd name="T110" fmla="*/ 3 w 478"/>
                <a:gd name="T111" fmla="*/ 87 h 136"/>
                <a:gd name="T112" fmla="*/ 15 w 478"/>
                <a:gd name="T113" fmla="*/ 103 h 1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8" h="136">
                  <a:moveTo>
                    <a:pt x="15" y="103"/>
                  </a:moveTo>
                  <a:lnTo>
                    <a:pt x="44" y="114"/>
                  </a:lnTo>
                  <a:lnTo>
                    <a:pt x="70" y="124"/>
                  </a:lnTo>
                  <a:lnTo>
                    <a:pt x="95" y="129"/>
                  </a:lnTo>
                  <a:lnTo>
                    <a:pt x="121" y="134"/>
                  </a:lnTo>
                  <a:lnTo>
                    <a:pt x="145" y="136"/>
                  </a:lnTo>
                  <a:lnTo>
                    <a:pt x="173" y="136"/>
                  </a:lnTo>
                  <a:lnTo>
                    <a:pt x="202" y="136"/>
                  </a:lnTo>
                  <a:lnTo>
                    <a:pt x="235" y="134"/>
                  </a:lnTo>
                  <a:lnTo>
                    <a:pt x="253" y="131"/>
                  </a:lnTo>
                  <a:lnTo>
                    <a:pt x="273" y="126"/>
                  </a:lnTo>
                  <a:lnTo>
                    <a:pt x="292" y="123"/>
                  </a:lnTo>
                  <a:lnTo>
                    <a:pt x="313" y="119"/>
                  </a:lnTo>
                  <a:lnTo>
                    <a:pt x="333" y="116"/>
                  </a:lnTo>
                  <a:lnTo>
                    <a:pt x="354" y="114"/>
                  </a:lnTo>
                  <a:lnTo>
                    <a:pt x="374" y="111"/>
                  </a:lnTo>
                  <a:lnTo>
                    <a:pt x="394" y="108"/>
                  </a:lnTo>
                  <a:lnTo>
                    <a:pt x="405" y="108"/>
                  </a:lnTo>
                  <a:lnTo>
                    <a:pt x="415" y="108"/>
                  </a:lnTo>
                  <a:lnTo>
                    <a:pt x="426" y="108"/>
                  </a:lnTo>
                  <a:lnTo>
                    <a:pt x="436" y="108"/>
                  </a:lnTo>
                  <a:lnTo>
                    <a:pt x="447" y="108"/>
                  </a:lnTo>
                  <a:lnTo>
                    <a:pt x="457" y="108"/>
                  </a:lnTo>
                  <a:lnTo>
                    <a:pt x="469" y="108"/>
                  </a:lnTo>
                  <a:lnTo>
                    <a:pt x="478" y="108"/>
                  </a:lnTo>
                  <a:lnTo>
                    <a:pt x="478" y="87"/>
                  </a:lnTo>
                  <a:lnTo>
                    <a:pt x="478" y="67"/>
                  </a:lnTo>
                  <a:lnTo>
                    <a:pt x="477" y="46"/>
                  </a:lnTo>
                  <a:lnTo>
                    <a:pt x="477" y="26"/>
                  </a:lnTo>
                  <a:lnTo>
                    <a:pt x="465" y="26"/>
                  </a:lnTo>
                  <a:lnTo>
                    <a:pt x="456" y="26"/>
                  </a:lnTo>
                  <a:lnTo>
                    <a:pt x="444" y="26"/>
                  </a:lnTo>
                  <a:lnTo>
                    <a:pt x="433" y="26"/>
                  </a:lnTo>
                  <a:lnTo>
                    <a:pt x="421" y="26"/>
                  </a:lnTo>
                  <a:lnTo>
                    <a:pt x="411" y="26"/>
                  </a:lnTo>
                  <a:lnTo>
                    <a:pt x="400" y="26"/>
                  </a:lnTo>
                  <a:lnTo>
                    <a:pt x="389" y="26"/>
                  </a:lnTo>
                  <a:lnTo>
                    <a:pt x="372" y="25"/>
                  </a:lnTo>
                  <a:lnTo>
                    <a:pt x="358" y="21"/>
                  </a:lnTo>
                  <a:lnTo>
                    <a:pt x="341" y="20"/>
                  </a:lnTo>
                  <a:lnTo>
                    <a:pt x="325" y="18"/>
                  </a:lnTo>
                  <a:lnTo>
                    <a:pt x="309" y="15"/>
                  </a:lnTo>
                  <a:lnTo>
                    <a:pt x="294" y="13"/>
                  </a:lnTo>
                  <a:lnTo>
                    <a:pt x="278" y="12"/>
                  </a:lnTo>
                  <a:lnTo>
                    <a:pt x="261" y="10"/>
                  </a:lnTo>
                  <a:lnTo>
                    <a:pt x="233" y="5"/>
                  </a:lnTo>
                  <a:lnTo>
                    <a:pt x="202" y="2"/>
                  </a:lnTo>
                  <a:lnTo>
                    <a:pt x="166" y="0"/>
                  </a:lnTo>
                  <a:lnTo>
                    <a:pt x="129" y="2"/>
                  </a:lnTo>
                  <a:lnTo>
                    <a:pt x="93" y="5"/>
                  </a:lnTo>
                  <a:lnTo>
                    <a:pt x="60" y="12"/>
                  </a:lnTo>
                  <a:lnTo>
                    <a:pt x="33" y="23"/>
                  </a:lnTo>
                  <a:lnTo>
                    <a:pt x="11" y="39"/>
                  </a:lnTo>
                  <a:lnTo>
                    <a:pt x="2" y="54"/>
                  </a:lnTo>
                  <a:lnTo>
                    <a:pt x="0" y="70"/>
                  </a:lnTo>
                  <a:lnTo>
                    <a:pt x="3" y="87"/>
                  </a:lnTo>
                  <a:lnTo>
                    <a:pt x="15" y="103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9" name="Freeform 104"/>
            <p:cNvSpPr>
              <a:spLocks/>
            </p:cNvSpPr>
            <p:nvPr/>
          </p:nvSpPr>
          <p:spPr bwMode="auto">
            <a:xfrm>
              <a:off x="1046163" y="2687638"/>
              <a:ext cx="381000" cy="98425"/>
            </a:xfrm>
            <a:custGeom>
              <a:avLst/>
              <a:gdLst>
                <a:gd name="T0" fmla="*/ 16 w 478"/>
                <a:gd name="T1" fmla="*/ 95 h 126"/>
                <a:gd name="T2" fmla="*/ 44 w 478"/>
                <a:gd name="T3" fmla="*/ 106 h 126"/>
                <a:gd name="T4" fmla="*/ 72 w 478"/>
                <a:gd name="T5" fmla="*/ 114 h 126"/>
                <a:gd name="T6" fmla="*/ 96 w 478"/>
                <a:gd name="T7" fmla="*/ 119 h 126"/>
                <a:gd name="T8" fmla="*/ 121 w 478"/>
                <a:gd name="T9" fmla="*/ 123 h 126"/>
                <a:gd name="T10" fmla="*/ 145 w 478"/>
                <a:gd name="T11" fmla="*/ 124 h 126"/>
                <a:gd name="T12" fmla="*/ 173 w 478"/>
                <a:gd name="T13" fmla="*/ 126 h 126"/>
                <a:gd name="T14" fmla="*/ 202 w 478"/>
                <a:gd name="T15" fmla="*/ 124 h 126"/>
                <a:gd name="T16" fmla="*/ 235 w 478"/>
                <a:gd name="T17" fmla="*/ 123 h 126"/>
                <a:gd name="T18" fmla="*/ 253 w 478"/>
                <a:gd name="T19" fmla="*/ 119 h 126"/>
                <a:gd name="T20" fmla="*/ 273 w 478"/>
                <a:gd name="T21" fmla="*/ 116 h 126"/>
                <a:gd name="T22" fmla="*/ 292 w 478"/>
                <a:gd name="T23" fmla="*/ 114 h 126"/>
                <a:gd name="T24" fmla="*/ 313 w 478"/>
                <a:gd name="T25" fmla="*/ 111 h 126"/>
                <a:gd name="T26" fmla="*/ 333 w 478"/>
                <a:gd name="T27" fmla="*/ 108 h 126"/>
                <a:gd name="T28" fmla="*/ 354 w 478"/>
                <a:gd name="T29" fmla="*/ 106 h 126"/>
                <a:gd name="T30" fmla="*/ 374 w 478"/>
                <a:gd name="T31" fmla="*/ 103 h 126"/>
                <a:gd name="T32" fmla="*/ 394 w 478"/>
                <a:gd name="T33" fmla="*/ 100 h 126"/>
                <a:gd name="T34" fmla="*/ 405 w 478"/>
                <a:gd name="T35" fmla="*/ 100 h 126"/>
                <a:gd name="T36" fmla="*/ 415 w 478"/>
                <a:gd name="T37" fmla="*/ 100 h 126"/>
                <a:gd name="T38" fmla="*/ 426 w 478"/>
                <a:gd name="T39" fmla="*/ 100 h 126"/>
                <a:gd name="T40" fmla="*/ 436 w 478"/>
                <a:gd name="T41" fmla="*/ 100 h 126"/>
                <a:gd name="T42" fmla="*/ 447 w 478"/>
                <a:gd name="T43" fmla="*/ 100 h 126"/>
                <a:gd name="T44" fmla="*/ 457 w 478"/>
                <a:gd name="T45" fmla="*/ 100 h 126"/>
                <a:gd name="T46" fmla="*/ 469 w 478"/>
                <a:gd name="T47" fmla="*/ 100 h 126"/>
                <a:gd name="T48" fmla="*/ 478 w 478"/>
                <a:gd name="T49" fmla="*/ 100 h 126"/>
                <a:gd name="T50" fmla="*/ 478 w 478"/>
                <a:gd name="T51" fmla="*/ 80 h 126"/>
                <a:gd name="T52" fmla="*/ 478 w 478"/>
                <a:gd name="T53" fmla="*/ 60 h 126"/>
                <a:gd name="T54" fmla="*/ 477 w 478"/>
                <a:gd name="T55" fmla="*/ 43 h 126"/>
                <a:gd name="T56" fmla="*/ 477 w 478"/>
                <a:gd name="T57" fmla="*/ 23 h 126"/>
                <a:gd name="T58" fmla="*/ 465 w 478"/>
                <a:gd name="T59" fmla="*/ 23 h 126"/>
                <a:gd name="T60" fmla="*/ 456 w 478"/>
                <a:gd name="T61" fmla="*/ 23 h 126"/>
                <a:gd name="T62" fmla="*/ 444 w 478"/>
                <a:gd name="T63" fmla="*/ 23 h 126"/>
                <a:gd name="T64" fmla="*/ 433 w 478"/>
                <a:gd name="T65" fmla="*/ 23 h 126"/>
                <a:gd name="T66" fmla="*/ 421 w 478"/>
                <a:gd name="T67" fmla="*/ 23 h 126"/>
                <a:gd name="T68" fmla="*/ 411 w 478"/>
                <a:gd name="T69" fmla="*/ 23 h 126"/>
                <a:gd name="T70" fmla="*/ 400 w 478"/>
                <a:gd name="T71" fmla="*/ 23 h 126"/>
                <a:gd name="T72" fmla="*/ 389 w 478"/>
                <a:gd name="T73" fmla="*/ 23 h 126"/>
                <a:gd name="T74" fmla="*/ 372 w 478"/>
                <a:gd name="T75" fmla="*/ 21 h 126"/>
                <a:gd name="T76" fmla="*/ 358 w 478"/>
                <a:gd name="T77" fmla="*/ 20 h 126"/>
                <a:gd name="T78" fmla="*/ 341 w 478"/>
                <a:gd name="T79" fmla="*/ 18 h 126"/>
                <a:gd name="T80" fmla="*/ 325 w 478"/>
                <a:gd name="T81" fmla="*/ 15 h 126"/>
                <a:gd name="T82" fmla="*/ 309 w 478"/>
                <a:gd name="T83" fmla="*/ 13 h 126"/>
                <a:gd name="T84" fmla="*/ 294 w 478"/>
                <a:gd name="T85" fmla="*/ 12 h 126"/>
                <a:gd name="T86" fmla="*/ 278 w 478"/>
                <a:gd name="T87" fmla="*/ 10 h 126"/>
                <a:gd name="T88" fmla="*/ 261 w 478"/>
                <a:gd name="T89" fmla="*/ 8 h 126"/>
                <a:gd name="T90" fmla="*/ 233 w 478"/>
                <a:gd name="T91" fmla="*/ 5 h 126"/>
                <a:gd name="T92" fmla="*/ 202 w 478"/>
                <a:gd name="T93" fmla="*/ 2 h 126"/>
                <a:gd name="T94" fmla="*/ 166 w 478"/>
                <a:gd name="T95" fmla="*/ 0 h 126"/>
                <a:gd name="T96" fmla="*/ 131 w 478"/>
                <a:gd name="T97" fmla="*/ 0 h 126"/>
                <a:gd name="T98" fmla="*/ 95 w 478"/>
                <a:gd name="T99" fmla="*/ 3 h 126"/>
                <a:gd name="T100" fmla="*/ 62 w 478"/>
                <a:gd name="T101" fmla="*/ 10 h 126"/>
                <a:gd name="T102" fmla="*/ 34 w 478"/>
                <a:gd name="T103" fmla="*/ 21 h 126"/>
                <a:gd name="T104" fmla="*/ 13 w 478"/>
                <a:gd name="T105" fmla="*/ 36 h 126"/>
                <a:gd name="T106" fmla="*/ 3 w 478"/>
                <a:gd name="T107" fmla="*/ 49 h 126"/>
                <a:gd name="T108" fmla="*/ 0 w 478"/>
                <a:gd name="T109" fmla="*/ 65 h 126"/>
                <a:gd name="T110" fmla="*/ 5 w 478"/>
                <a:gd name="T111" fmla="*/ 80 h 126"/>
                <a:gd name="T112" fmla="*/ 16 w 478"/>
                <a:gd name="T113" fmla="*/ 95 h 1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8" h="126">
                  <a:moveTo>
                    <a:pt x="16" y="95"/>
                  </a:moveTo>
                  <a:lnTo>
                    <a:pt x="44" y="106"/>
                  </a:lnTo>
                  <a:lnTo>
                    <a:pt x="72" y="114"/>
                  </a:lnTo>
                  <a:lnTo>
                    <a:pt x="96" y="119"/>
                  </a:lnTo>
                  <a:lnTo>
                    <a:pt x="121" y="123"/>
                  </a:lnTo>
                  <a:lnTo>
                    <a:pt x="145" y="124"/>
                  </a:lnTo>
                  <a:lnTo>
                    <a:pt x="173" y="126"/>
                  </a:lnTo>
                  <a:lnTo>
                    <a:pt x="202" y="124"/>
                  </a:lnTo>
                  <a:lnTo>
                    <a:pt x="235" y="123"/>
                  </a:lnTo>
                  <a:lnTo>
                    <a:pt x="253" y="119"/>
                  </a:lnTo>
                  <a:lnTo>
                    <a:pt x="273" y="116"/>
                  </a:lnTo>
                  <a:lnTo>
                    <a:pt x="292" y="114"/>
                  </a:lnTo>
                  <a:lnTo>
                    <a:pt x="313" y="111"/>
                  </a:lnTo>
                  <a:lnTo>
                    <a:pt x="333" y="108"/>
                  </a:lnTo>
                  <a:lnTo>
                    <a:pt x="354" y="106"/>
                  </a:lnTo>
                  <a:lnTo>
                    <a:pt x="374" y="103"/>
                  </a:lnTo>
                  <a:lnTo>
                    <a:pt x="394" y="100"/>
                  </a:lnTo>
                  <a:lnTo>
                    <a:pt x="405" y="100"/>
                  </a:lnTo>
                  <a:lnTo>
                    <a:pt x="415" y="100"/>
                  </a:lnTo>
                  <a:lnTo>
                    <a:pt x="426" y="100"/>
                  </a:lnTo>
                  <a:lnTo>
                    <a:pt x="436" y="100"/>
                  </a:lnTo>
                  <a:lnTo>
                    <a:pt x="447" y="100"/>
                  </a:lnTo>
                  <a:lnTo>
                    <a:pt x="457" y="100"/>
                  </a:lnTo>
                  <a:lnTo>
                    <a:pt x="469" y="100"/>
                  </a:lnTo>
                  <a:lnTo>
                    <a:pt x="478" y="100"/>
                  </a:lnTo>
                  <a:lnTo>
                    <a:pt x="478" y="80"/>
                  </a:lnTo>
                  <a:lnTo>
                    <a:pt x="478" y="60"/>
                  </a:lnTo>
                  <a:lnTo>
                    <a:pt x="477" y="43"/>
                  </a:lnTo>
                  <a:lnTo>
                    <a:pt x="477" y="23"/>
                  </a:lnTo>
                  <a:lnTo>
                    <a:pt x="465" y="23"/>
                  </a:lnTo>
                  <a:lnTo>
                    <a:pt x="456" y="23"/>
                  </a:lnTo>
                  <a:lnTo>
                    <a:pt x="444" y="23"/>
                  </a:lnTo>
                  <a:lnTo>
                    <a:pt x="433" y="23"/>
                  </a:lnTo>
                  <a:lnTo>
                    <a:pt x="421" y="23"/>
                  </a:lnTo>
                  <a:lnTo>
                    <a:pt x="411" y="23"/>
                  </a:lnTo>
                  <a:lnTo>
                    <a:pt x="400" y="23"/>
                  </a:lnTo>
                  <a:lnTo>
                    <a:pt x="389" y="23"/>
                  </a:lnTo>
                  <a:lnTo>
                    <a:pt x="372" y="21"/>
                  </a:lnTo>
                  <a:lnTo>
                    <a:pt x="358" y="20"/>
                  </a:lnTo>
                  <a:lnTo>
                    <a:pt x="341" y="18"/>
                  </a:lnTo>
                  <a:lnTo>
                    <a:pt x="325" y="15"/>
                  </a:lnTo>
                  <a:lnTo>
                    <a:pt x="309" y="13"/>
                  </a:lnTo>
                  <a:lnTo>
                    <a:pt x="294" y="12"/>
                  </a:lnTo>
                  <a:lnTo>
                    <a:pt x="278" y="10"/>
                  </a:lnTo>
                  <a:lnTo>
                    <a:pt x="261" y="8"/>
                  </a:lnTo>
                  <a:lnTo>
                    <a:pt x="233" y="5"/>
                  </a:lnTo>
                  <a:lnTo>
                    <a:pt x="202" y="2"/>
                  </a:lnTo>
                  <a:lnTo>
                    <a:pt x="166" y="0"/>
                  </a:lnTo>
                  <a:lnTo>
                    <a:pt x="131" y="0"/>
                  </a:lnTo>
                  <a:lnTo>
                    <a:pt x="95" y="3"/>
                  </a:lnTo>
                  <a:lnTo>
                    <a:pt x="62" y="10"/>
                  </a:lnTo>
                  <a:lnTo>
                    <a:pt x="34" y="21"/>
                  </a:lnTo>
                  <a:lnTo>
                    <a:pt x="13" y="36"/>
                  </a:lnTo>
                  <a:lnTo>
                    <a:pt x="3" y="49"/>
                  </a:lnTo>
                  <a:lnTo>
                    <a:pt x="0" y="65"/>
                  </a:lnTo>
                  <a:lnTo>
                    <a:pt x="5" y="80"/>
                  </a:lnTo>
                  <a:lnTo>
                    <a:pt x="16" y="95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0" name="Freeform 105"/>
            <p:cNvSpPr>
              <a:spLocks/>
            </p:cNvSpPr>
            <p:nvPr/>
          </p:nvSpPr>
          <p:spPr bwMode="auto">
            <a:xfrm>
              <a:off x="1049338" y="2692400"/>
              <a:ext cx="377825" cy="88900"/>
            </a:xfrm>
            <a:custGeom>
              <a:avLst/>
              <a:gdLst>
                <a:gd name="T0" fmla="*/ 15 w 475"/>
                <a:gd name="T1" fmla="*/ 86 h 112"/>
                <a:gd name="T2" fmla="*/ 43 w 475"/>
                <a:gd name="T3" fmla="*/ 96 h 112"/>
                <a:gd name="T4" fmla="*/ 69 w 475"/>
                <a:gd name="T5" fmla="*/ 102 h 112"/>
                <a:gd name="T6" fmla="*/ 95 w 475"/>
                <a:gd name="T7" fmla="*/ 107 h 112"/>
                <a:gd name="T8" fmla="*/ 119 w 475"/>
                <a:gd name="T9" fmla="*/ 111 h 112"/>
                <a:gd name="T10" fmla="*/ 144 w 475"/>
                <a:gd name="T11" fmla="*/ 112 h 112"/>
                <a:gd name="T12" fmla="*/ 170 w 475"/>
                <a:gd name="T13" fmla="*/ 112 h 112"/>
                <a:gd name="T14" fmla="*/ 199 w 475"/>
                <a:gd name="T15" fmla="*/ 112 h 112"/>
                <a:gd name="T16" fmla="*/ 232 w 475"/>
                <a:gd name="T17" fmla="*/ 111 h 112"/>
                <a:gd name="T18" fmla="*/ 250 w 475"/>
                <a:gd name="T19" fmla="*/ 107 h 112"/>
                <a:gd name="T20" fmla="*/ 270 w 475"/>
                <a:gd name="T21" fmla="*/ 104 h 112"/>
                <a:gd name="T22" fmla="*/ 289 w 475"/>
                <a:gd name="T23" fmla="*/ 102 h 112"/>
                <a:gd name="T24" fmla="*/ 310 w 475"/>
                <a:gd name="T25" fmla="*/ 99 h 112"/>
                <a:gd name="T26" fmla="*/ 330 w 475"/>
                <a:gd name="T27" fmla="*/ 96 h 112"/>
                <a:gd name="T28" fmla="*/ 351 w 475"/>
                <a:gd name="T29" fmla="*/ 94 h 112"/>
                <a:gd name="T30" fmla="*/ 371 w 475"/>
                <a:gd name="T31" fmla="*/ 91 h 112"/>
                <a:gd name="T32" fmla="*/ 391 w 475"/>
                <a:gd name="T33" fmla="*/ 88 h 112"/>
                <a:gd name="T34" fmla="*/ 402 w 475"/>
                <a:gd name="T35" fmla="*/ 88 h 112"/>
                <a:gd name="T36" fmla="*/ 412 w 475"/>
                <a:gd name="T37" fmla="*/ 88 h 112"/>
                <a:gd name="T38" fmla="*/ 423 w 475"/>
                <a:gd name="T39" fmla="*/ 88 h 112"/>
                <a:gd name="T40" fmla="*/ 433 w 475"/>
                <a:gd name="T41" fmla="*/ 88 h 112"/>
                <a:gd name="T42" fmla="*/ 444 w 475"/>
                <a:gd name="T43" fmla="*/ 88 h 112"/>
                <a:gd name="T44" fmla="*/ 454 w 475"/>
                <a:gd name="T45" fmla="*/ 88 h 112"/>
                <a:gd name="T46" fmla="*/ 466 w 475"/>
                <a:gd name="T47" fmla="*/ 88 h 112"/>
                <a:gd name="T48" fmla="*/ 475 w 475"/>
                <a:gd name="T49" fmla="*/ 88 h 112"/>
                <a:gd name="T50" fmla="*/ 475 w 475"/>
                <a:gd name="T51" fmla="*/ 70 h 112"/>
                <a:gd name="T52" fmla="*/ 475 w 475"/>
                <a:gd name="T53" fmla="*/ 53 h 112"/>
                <a:gd name="T54" fmla="*/ 474 w 475"/>
                <a:gd name="T55" fmla="*/ 36 h 112"/>
                <a:gd name="T56" fmla="*/ 474 w 475"/>
                <a:gd name="T57" fmla="*/ 19 h 112"/>
                <a:gd name="T58" fmla="*/ 462 w 475"/>
                <a:gd name="T59" fmla="*/ 19 h 112"/>
                <a:gd name="T60" fmla="*/ 453 w 475"/>
                <a:gd name="T61" fmla="*/ 19 h 112"/>
                <a:gd name="T62" fmla="*/ 441 w 475"/>
                <a:gd name="T63" fmla="*/ 19 h 112"/>
                <a:gd name="T64" fmla="*/ 430 w 475"/>
                <a:gd name="T65" fmla="*/ 19 h 112"/>
                <a:gd name="T66" fmla="*/ 418 w 475"/>
                <a:gd name="T67" fmla="*/ 19 h 112"/>
                <a:gd name="T68" fmla="*/ 408 w 475"/>
                <a:gd name="T69" fmla="*/ 19 h 112"/>
                <a:gd name="T70" fmla="*/ 397 w 475"/>
                <a:gd name="T71" fmla="*/ 19 h 112"/>
                <a:gd name="T72" fmla="*/ 386 w 475"/>
                <a:gd name="T73" fmla="*/ 19 h 112"/>
                <a:gd name="T74" fmla="*/ 369 w 475"/>
                <a:gd name="T75" fmla="*/ 18 h 112"/>
                <a:gd name="T76" fmla="*/ 355 w 475"/>
                <a:gd name="T77" fmla="*/ 16 h 112"/>
                <a:gd name="T78" fmla="*/ 338 w 475"/>
                <a:gd name="T79" fmla="*/ 14 h 112"/>
                <a:gd name="T80" fmla="*/ 322 w 475"/>
                <a:gd name="T81" fmla="*/ 13 h 112"/>
                <a:gd name="T82" fmla="*/ 306 w 475"/>
                <a:gd name="T83" fmla="*/ 11 h 112"/>
                <a:gd name="T84" fmla="*/ 291 w 475"/>
                <a:gd name="T85" fmla="*/ 9 h 112"/>
                <a:gd name="T86" fmla="*/ 275 w 475"/>
                <a:gd name="T87" fmla="*/ 8 h 112"/>
                <a:gd name="T88" fmla="*/ 258 w 475"/>
                <a:gd name="T89" fmla="*/ 6 h 112"/>
                <a:gd name="T90" fmla="*/ 230 w 475"/>
                <a:gd name="T91" fmla="*/ 3 h 112"/>
                <a:gd name="T92" fmla="*/ 199 w 475"/>
                <a:gd name="T93" fmla="*/ 0 h 112"/>
                <a:gd name="T94" fmla="*/ 163 w 475"/>
                <a:gd name="T95" fmla="*/ 0 h 112"/>
                <a:gd name="T96" fmla="*/ 128 w 475"/>
                <a:gd name="T97" fmla="*/ 0 h 112"/>
                <a:gd name="T98" fmla="*/ 93 w 475"/>
                <a:gd name="T99" fmla="*/ 3 h 112"/>
                <a:gd name="T100" fmla="*/ 61 w 475"/>
                <a:gd name="T101" fmla="*/ 8 h 112"/>
                <a:gd name="T102" fmla="*/ 33 w 475"/>
                <a:gd name="T103" fmla="*/ 18 h 112"/>
                <a:gd name="T104" fmla="*/ 12 w 475"/>
                <a:gd name="T105" fmla="*/ 31 h 112"/>
                <a:gd name="T106" fmla="*/ 3 w 475"/>
                <a:gd name="T107" fmla="*/ 44 h 112"/>
                <a:gd name="T108" fmla="*/ 0 w 475"/>
                <a:gd name="T109" fmla="*/ 57 h 112"/>
                <a:gd name="T110" fmla="*/ 3 w 475"/>
                <a:gd name="T111" fmla="*/ 71 h 112"/>
                <a:gd name="T112" fmla="*/ 15 w 475"/>
                <a:gd name="T113" fmla="*/ 86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5" h="112">
                  <a:moveTo>
                    <a:pt x="15" y="86"/>
                  </a:moveTo>
                  <a:lnTo>
                    <a:pt x="43" y="96"/>
                  </a:lnTo>
                  <a:lnTo>
                    <a:pt x="69" y="102"/>
                  </a:lnTo>
                  <a:lnTo>
                    <a:pt x="95" y="107"/>
                  </a:lnTo>
                  <a:lnTo>
                    <a:pt x="119" y="111"/>
                  </a:lnTo>
                  <a:lnTo>
                    <a:pt x="144" y="112"/>
                  </a:lnTo>
                  <a:lnTo>
                    <a:pt x="170" y="112"/>
                  </a:lnTo>
                  <a:lnTo>
                    <a:pt x="199" y="112"/>
                  </a:lnTo>
                  <a:lnTo>
                    <a:pt x="232" y="111"/>
                  </a:lnTo>
                  <a:lnTo>
                    <a:pt x="250" y="107"/>
                  </a:lnTo>
                  <a:lnTo>
                    <a:pt x="270" y="104"/>
                  </a:lnTo>
                  <a:lnTo>
                    <a:pt x="289" y="102"/>
                  </a:lnTo>
                  <a:lnTo>
                    <a:pt x="310" y="99"/>
                  </a:lnTo>
                  <a:lnTo>
                    <a:pt x="330" y="96"/>
                  </a:lnTo>
                  <a:lnTo>
                    <a:pt x="351" y="94"/>
                  </a:lnTo>
                  <a:lnTo>
                    <a:pt x="371" y="91"/>
                  </a:lnTo>
                  <a:lnTo>
                    <a:pt x="391" y="88"/>
                  </a:lnTo>
                  <a:lnTo>
                    <a:pt x="402" y="88"/>
                  </a:lnTo>
                  <a:lnTo>
                    <a:pt x="412" y="88"/>
                  </a:lnTo>
                  <a:lnTo>
                    <a:pt x="423" y="88"/>
                  </a:lnTo>
                  <a:lnTo>
                    <a:pt x="433" y="88"/>
                  </a:lnTo>
                  <a:lnTo>
                    <a:pt x="444" y="88"/>
                  </a:lnTo>
                  <a:lnTo>
                    <a:pt x="454" y="88"/>
                  </a:lnTo>
                  <a:lnTo>
                    <a:pt x="466" y="88"/>
                  </a:lnTo>
                  <a:lnTo>
                    <a:pt x="475" y="88"/>
                  </a:lnTo>
                  <a:lnTo>
                    <a:pt x="475" y="70"/>
                  </a:lnTo>
                  <a:lnTo>
                    <a:pt x="475" y="53"/>
                  </a:lnTo>
                  <a:lnTo>
                    <a:pt x="474" y="36"/>
                  </a:lnTo>
                  <a:lnTo>
                    <a:pt x="474" y="19"/>
                  </a:lnTo>
                  <a:lnTo>
                    <a:pt x="462" y="19"/>
                  </a:lnTo>
                  <a:lnTo>
                    <a:pt x="453" y="19"/>
                  </a:lnTo>
                  <a:lnTo>
                    <a:pt x="441" y="19"/>
                  </a:lnTo>
                  <a:lnTo>
                    <a:pt x="430" y="19"/>
                  </a:lnTo>
                  <a:lnTo>
                    <a:pt x="418" y="19"/>
                  </a:lnTo>
                  <a:lnTo>
                    <a:pt x="408" y="19"/>
                  </a:lnTo>
                  <a:lnTo>
                    <a:pt x="397" y="19"/>
                  </a:lnTo>
                  <a:lnTo>
                    <a:pt x="386" y="19"/>
                  </a:lnTo>
                  <a:lnTo>
                    <a:pt x="369" y="18"/>
                  </a:lnTo>
                  <a:lnTo>
                    <a:pt x="355" y="16"/>
                  </a:lnTo>
                  <a:lnTo>
                    <a:pt x="338" y="14"/>
                  </a:lnTo>
                  <a:lnTo>
                    <a:pt x="322" y="13"/>
                  </a:lnTo>
                  <a:lnTo>
                    <a:pt x="306" y="11"/>
                  </a:lnTo>
                  <a:lnTo>
                    <a:pt x="291" y="9"/>
                  </a:lnTo>
                  <a:lnTo>
                    <a:pt x="275" y="8"/>
                  </a:lnTo>
                  <a:lnTo>
                    <a:pt x="258" y="6"/>
                  </a:lnTo>
                  <a:lnTo>
                    <a:pt x="230" y="3"/>
                  </a:lnTo>
                  <a:lnTo>
                    <a:pt x="199" y="0"/>
                  </a:lnTo>
                  <a:lnTo>
                    <a:pt x="163" y="0"/>
                  </a:lnTo>
                  <a:lnTo>
                    <a:pt x="128" y="0"/>
                  </a:lnTo>
                  <a:lnTo>
                    <a:pt x="93" y="3"/>
                  </a:lnTo>
                  <a:lnTo>
                    <a:pt x="61" y="8"/>
                  </a:lnTo>
                  <a:lnTo>
                    <a:pt x="33" y="18"/>
                  </a:lnTo>
                  <a:lnTo>
                    <a:pt x="12" y="31"/>
                  </a:lnTo>
                  <a:lnTo>
                    <a:pt x="3" y="44"/>
                  </a:lnTo>
                  <a:lnTo>
                    <a:pt x="0" y="57"/>
                  </a:lnTo>
                  <a:lnTo>
                    <a:pt x="3" y="71"/>
                  </a:lnTo>
                  <a:lnTo>
                    <a:pt x="15" y="86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1" name="Freeform 106"/>
            <p:cNvSpPr>
              <a:spLocks/>
            </p:cNvSpPr>
            <p:nvPr/>
          </p:nvSpPr>
          <p:spPr bwMode="auto">
            <a:xfrm>
              <a:off x="1050926" y="2693988"/>
              <a:ext cx="376238" cy="82550"/>
            </a:xfrm>
            <a:custGeom>
              <a:avLst/>
              <a:gdLst>
                <a:gd name="T0" fmla="*/ 14 w 473"/>
                <a:gd name="T1" fmla="*/ 80 h 103"/>
                <a:gd name="T2" fmla="*/ 42 w 473"/>
                <a:gd name="T3" fmla="*/ 90 h 103"/>
                <a:gd name="T4" fmla="*/ 68 w 473"/>
                <a:gd name="T5" fmla="*/ 95 h 103"/>
                <a:gd name="T6" fmla="*/ 93 w 473"/>
                <a:gd name="T7" fmla="*/ 99 h 103"/>
                <a:gd name="T8" fmla="*/ 117 w 473"/>
                <a:gd name="T9" fmla="*/ 103 h 103"/>
                <a:gd name="T10" fmla="*/ 142 w 473"/>
                <a:gd name="T11" fmla="*/ 103 h 103"/>
                <a:gd name="T12" fmla="*/ 168 w 473"/>
                <a:gd name="T13" fmla="*/ 103 h 103"/>
                <a:gd name="T14" fmla="*/ 197 w 473"/>
                <a:gd name="T15" fmla="*/ 103 h 103"/>
                <a:gd name="T16" fmla="*/ 230 w 473"/>
                <a:gd name="T17" fmla="*/ 101 h 103"/>
                <a:gd name="T18" fmla="*/ 248 w 473"/>
                <a:gd name="T19" fmla="*/ 98 h 103"/>
                <a:gd name="T20" fmla="*/ 268 w 473"/>
                <a:gd name="T21" fmla="*/ 96 h 103"/>
                <a:gd name="T22" fmla="*/ 287 w 473"/>
                <a:gd name="T23" fmla="*/ 93 h 103"/>
                <a:gd name="T24" fmla="*/ 308 w 473"/>
                <a:gd name="T25" fmla="*/ 91 h 103"/>
                <a:gd name="T26" fmla="*/ 328 w 473"/>
                <a:gd name="T27" fmla="*/ 88 h 103"/>
                <a:gd name="T28" fmla="*/ 349 w 473"/>
                <a:gd name="T29" fmla="*/ 86 h 103"/>
                <a:gd name="T30" fmla="*/ 369 w 473"/>
                <a:gd name="T31" fmla="*/ 83 h 103"/>
                <a:gd name="T32" fmla="*/ 389 w 473"/>
                <a:gd name="T33" fmla="*/ 82 h 103"/>
                <a:gd name="T34" fmla="*/ 400 w 473"/>
                <a:gd name="T35" fmla="*/ 82 h 103"/>
                <a:gd name="T36" fmla="*/ 410 w 473"/>
                <a:gd name="T37" fmla="*/ 82 h 103"/>
                <a:gd name="T38" fmla="*/ 421 w 473"/>
                <a:gd name="T39" fmla="*/ 82 h 103"/>
                <a:gd name="T40" fmla="*/ 431 w 473"/>
                <a:gd name="T41" fmla="*/ 82 h 103"/>
                <a:gd name="T42" fmla="*/ 442 w 473"/>
                <a:gd name="T43" fmla="*/ 82 h 103"/>
                <a:gd name="T44" fmla="*/ 452 w 473"/>
                <a:gd name="T45" fmla="*/ 82 h 103"/>
                <a:gd name="T46" fmla="*/ 464 w 473"/>
                <a:gd name="T47" fmla="*/ 82 h 103"/>
                <a:gd name="T48" fmla="*/ 473 w 473"/>
                <a:gd name="T49" fmla="*/ 82 h 103"/>
                <a:gd name="T50" fmla="*/ 473 w 473"/>
                <a:gd name="T51" fmla="*/ 65 h 103"/>
                <a:gd name="T52" fmla="*/ 473 w 473"/>
                <a:gd name="T53" fmla="*/ 50 h 103"/>
                <a:gd name="T54" fmla="*/ 472 w 473"/>
                <a:gd name="T55" fmla="*/ 34 h 103"/>
                <a:gd name="T56" fmla="*/ 472 w 473"/>
                <a:gd name="T57" fmla="*/ 19 h 103"/>
                <a:gd name="T58" fmla="*/ 460 w 473"/>
                <a:gd name="T59" fmla="*/ 19 h 103"/>
                <a:gd name="T60" fmla="*/ 451 w 473"/>
                <a:gd name="T61" fmla="*/ 19 h 103"/>
                <a:gd name="T62" fmla="*/ 439 w 473"/>
                <a:gd name="T63" fmla="*/ 19 h 103"/>
                <a:gd name="T64" fmla="*/ 428 w 473"/>
                <a:gd name="T65" fmla="*/ 19 h 103"/>
                <a:gd name="T66" fmla="*/ 416 w 473"/>
                <a:gd name="T67" fmla="*/ 19 h 103"/>
                <a:gd name="T68" fmla="*/ 406 w 473"/>
                <a:gd name="T69" fmla="*/ 19 h 103"/>
                <a:gd name="T70" fmla="*/ 395 w 473"/>
                <a:gd name="T71" fmla="*/ 19 h 103"/>
                <a:gd name="T72" fmla="*/ 384 w 473"/>
                <a:gd name="T73" fmla="*/ 19 h 103"/>
                <a:gd name="T74" fmla="*/ 367 w 473"/>
                <a:gd name="T75" fmla="*/ 18 h 103"/>
                <a:gd name="T76" fmla="*/ 353 w 473"/>
                <a:gd name="T77" fmla="*/ 16 h 103"/>
                <a:gd name="T78" fmla="*/ 336 w 473"/>
                <a:gd name="T79" fmla="*/ 15 h 103"/>
                <a:gd name="T80" fmla="*/ 320 w 473"/>
                <a:gd name="T81" fmla="*/ 13 h 103"/>
                <a:gd name="T82" fmla="*/ 304 w 473"/>
                <a:gd name="T83" fmla="*/ 11 h 103"/>
                <a:gd name="T84" fmla="*/ 289 w 473"/>
                <a:gd name="T85" fmla="*/ 10 h 103"/>
                <a:gd name="T86" fmla="*/ 273 w 473"/>
                <a:gd name="T87" fmla="*/ 8 h 103"/>
                <a:gd name="T88" fmla="*/ 256 w 473"/>
                <a:gd name="T89" fmla="*/ 6 h 103"/>
                <a:gd name="T90" fmla="*/ 230 w 473"/>
                <a:gd name="T91" fmla="*/ 3 h 103"/>
                <a:gd name="T92" fmla="*/ 197 w 473"/>
                <a:gd name="T93" fmla="*/ 2 h 103"/>
                <a:gd name="T94" fmla="*/ 163 w 473"/>
                <a:gd name="T95" fmla="*/ 0 h 103"/>
                <a:gd name="T96" fmla="*/ 127 w 473"/>
                <a:gd name="T97" fmla="*/ 0 h 103"/>
                <a:gd name="T98" fmla="*/ 91 w 473"/>
                <a:gd name="T99" fmla="*/ 3 h 103"/>
                <a:gd name="T100" fmla="*/ 60 w 473"/>
                <a:gd name="T101" fmla="*/ 8 h 103"/>
                <a:gd name="T102" fmla="*/ 32 w 473"/>
                <a:gd name="T103" fmla="*/ 18 h 103"/>
                <a:gd name="T104" fmla="*/ 11 w 473"/>
                <a:gd name="T105" fmla="*/ 29 h 103"/>
                <a:gd name="T106" fmla="*/ 3 w 473"/>
                <a:gd name="T107" fmla="*/ 41 h 103"/>
                <a:gd name="T108" fmla="*/ 0 w 473"/>
                <a:gd name="T109" fmla="*/ 54 h 103"/>
                <a:gd name="T110" fmla="*/ 3 w 473"/>
                <a:gd name="T111" fmla="*/ 67 h 103"/>
                <a:gd name="T112" fmla="*/ 14 w 473"/>
                <a:gd name="T113" fmla="*/ 80 h 1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3" h="103">
                  <a:moveTo>
                    <a:pt x="14" y="80"/>
                  </a:moveTo>
                  <a:lnTo>
                    <a:pt x="42" y="90"/>
                  </a:lnTo>
                  <a:lnTo>
                    <a:pt x="68" y="95"/>
                  </a:lnTo>
                  <a:lnTo>
                    <a:pt x="93" y="99"/>
                  </a:lnTo>
                  <a:lnTo>
                    <a:pt x="117" y="103"/>
                  </a:lnTo>
                  <a:lnTo>
                    <a:pt x="142" y="103"/>
                  </a:lnTo>
                  <a:lnTo>
                    <a:pt x="168" y="103"/>
                  </a:lnTo>
                  <a:lnTo>
                    <a:pt x="197" y="103"/>
                  </a:lnTo>
                  <a:lnTo>
                    <a:pt x="230" y="101"/>
                  </a:lnTo>
                  <a:lnTo>
                    <a:pt x="248" y="98"/>
                  </a:lnTo>
                  <a:lnTo>
                    <a:pt x="268" y="96"/>
                  </a:lnTo>
                  <a:lnTo>
                    <a:pt x="287" y="93"/>
                  </a:lnTo>
                  <a:lnTo>
                    <a:pt x="308" y="91"/>
                  </a:lnTo>
                  <a:lnTo>
                    <a:pt x="328" y="88"/>
                  </a:lnTo>
                  <a:lnTo>
                    <a:pt x="349" y="86"/>
                  </a:lnTo>
                  <a:lnTo>
                    <a:pt x="369" y="83"/>
                  </a:lnTo>
                  <a:lnTo>
                    <a:pt x="389" y="82"/>
                  </a:lnTo>
                  <a:lnTo>
                    <a:pt x="400" y="82"/>
                  </a:lnTo>
                  <a:lnTo>
                    <a:pt x="410" y="82"/>
                  </a:lnTo>
                  <a:lnTo>
                    <a:pt x="421" y="82"/>
                  </a:lnTo>
                  <a:lnTo>
                    <a:pt x="431" y="82"/>
                  </a:lnTo>
                  <a:lnTo>
                    <a:pt x="442" y="82"/>
                  </a:lnTo>
                  <a:lnTo>
                    <a:pt x="452" y="82"/>
                  </a:lnTo>
                  <a:lnTo>
                    <a:pt x="464" y="82"/>
                  </a:lnTo>
                  <a:lnTo>
                    <a:pt x="473" y="82"/>
                  </a:lnTo>
                  <a:lnTo>
                    <a:pt x="473" y="65"/>
                  </a:lnTo>
                  <a:lnTo>
                    <a:pt x="473" y="50"/>
                  </a:lnTo>
                  <a:lnTo>
                    <a:pt x="472" y="34"/>
                  </a:lnTo>
                  <a:lnTo>
                    <a:pt x="472" y="19"/>
                  </a:lnTo>
                  <a:lnTo>
                    <a:pt x="460" y="19"/>
                  </a:lnTo>
                  <a:lnTo>
                    <a:pt x="451" y="19"/>
                  </a:lnTo>
                  <a:lnTo>
                    <a:pt x="439" y="19"/>
                  </a:lnTo>
                  <a:lnTo>
                    <a:pt x="428" y="19"/>
                  </a:lnTo>
                  <a:lnTo>
                    <a:pt x="416" y="19"/>
                  </a:lnTo>
                  <a:lnTo>
                    <a:pt x="406" y="19"/>
                  </a:lnTo>
                  <a:lnTo>
                    <a:pt x="395" y="19"/>
                  </a:lnTo>
                  <a:lnTo>
                    <a:pt x="384" y="19"/>
                  </a:lnTo>
                  <a:lnTo>
                    <a:pt x="367" y="18"/>
                  </a:lnTo>
                  <a:lnTo>
                    <a:pt x="353" y="16"/>
                  </a:lnTo>
                  <a:lnTo>
                    <a:pt x="336" y="15"/>
                  </a:lnTo>
                  <a:lnTo>
                    <a:pt x="320" y="13"/>
                  </a:lnTo>
                  <a:lnTo>
                    <a:pt x="304" y="11"/>
                  </a:lnTo>
                  <a:lnTo>
                    <a:pt x="289" y="10"/>
                  </a:lnTo>
                  <a:lnTo>
                    <a:pt x="273" y="8"/>
                  </a:lnTo>
                  <a:lnTo>
                    <a:pt x="256" y="6"/>
                  </a:lnTo>
                  <a:lnTo>
                    <a:pt x="230" y="3"/>
                  </a:lnTo>
                  <a:lnTo>
                    <a:pt x="197" y="2"/>
                  </a:lnTo>
                  <a:lnTo>
                    <a:pt x="163" y="0"/>
                  </a:lnTo>
                  <a:lnTo>
                    <a:pt x="127" y="0"/>
                  </a:lnTo>
                  <a:lnTo>
                    <a:pt x="91" y="3"/>
                  </a:lnTo>
                  <a:lnTo>
                    <a:pt x="60" y="8"/>
                  </a:lnTo>
                  <a:lnTo>
                    <a:pt x="32" y="18"/>
                  </a:lnTo>
                  <a:lnTo>
                    <a:pt x="11" y="29"/>
                  </a:lnTo>
                  <a:lnTo>
                    <a:pt x="3" y="41"/>
                  </a:lnTo>
                  <a:lnTo>
                    <a:pt x="0" y="54"/>
                  </a:lnTo>
                  <a:lnTo>
                    <a:pt x="3" y="67"/>
                  </a:lnTo>
                  <a:lnTo>
                    <a:pt x="14" y="80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2" name="Freeform 107"/>
            <p:cNvSpPr>
              <a:spLocks/>
            </p:cNvSpPr>
            <p:nvPr/>
          </p:nvSpPr>
          <p:spPr bwMode="auto">
            <a:xfrm>
              <a:off x="1052513" y="2698750"/>
              <a:ext cx="374650" cy="73025"/>
            </a:xfrm>
            <a:custGeom>
              <a:avLst/>
              <a:gdLst>
                <a:gd name="T0" fmla="*/ 17 w 472"/>
                <a:gd name="T1" fmla="*/ 72 h 93"/>
                <a:gd name="T2" fmla="*/ 45 w 472"/>
                <a:gd name="T3" fmla="*/ 80 h 93"/>
                <a:gd name="T4" fmla="*/ 71 w 472"/>
                <a:gd name="T5" fmla="*/ 85 h 93"/>
                <a:gd name="T6" fmla="*/ 94 w 472"/>
                <a:gd name="T7" fmla="*/ 90 h 93"/>
                <a:gd name="T8" fmla="*/ 118 w 472"/>
                <a:gd name="T9" fmla="*/ 91 h 93"/>
                <a:gd name="T10" fmla="*/ 141 w 472"/>
                <a:gd name="T11" fmla="*/ 93 h 93"/>
                <a:gd name="T12" fmla="*/ 167 w 472"/>
                <a:gd name="T13" fmla="*/ 93 h 93"/>
                <a:gd name="T14" fmla="*/ 196 w 472"/>
                <a:gd name="T15" fmla="*/ 93 h 93"/>
                <a:gd name="T16" fmla="*/ 229 w 472"/>
                <a:gd name="T17" fmla="*/ 91 h 93"/>
                <a:gd name="T18" fmla="*/ 247 w 472"/>
                <a:gd name="T19" fmla="*/ 90 h 93"/>
                <a:gd name="T20" fmla="*/ 267 w 472"/>
                <a:gd name="T21" fmla="*/ 86 h 93"/>
                <a:gd name="T22" fmla="*/ 286 w 472"/>
                <a:gd name="T23" fmla="*/ 85 h 93"/>
                <a:gd name="T24" fmla="*/ 307 w 472"/>
                <a:gd name="T25" fmla="*/ 81 h 93"/>
                <a:gd name="T26" fmla="*/ 327 w 472"/>
                <a:gd name="T27" fmla="*/ 80 h 93"/>
                <a:gd name="T28" fmla="*/ 348 w 472"/>
                <a:gd name="T29" fmla="*/ 78 h 93"/>
                <a:gd name="T30" fmla="*/ 368 w 472"/>
                <a:gd name="T31" fmla="*/ 75 h 93"/>
                <a:gd name="T32" fmla="*/ 388 w 472"/>
                <a:gd name="T33" fmla="*/ 73 h 93"/>
                <a:gd name="T34" fmla="*/ 399 w 472"/>
                <a:gd name="T35" fmla="*/ 73 h 93"/>
                <a:gd name="T36" fmla="*/ 409 w 472"/>
                <a:gd name="T37" fmla="*/ 73 h 93"/>
                <a:gd name="T38" fmla="*/ 420 w 472"/>
                <a:gd name="T39" fmla="*/ 73 h 93"/>
                <a:gd name="T40" fmla="*/ 430 w 472"/>
                <a:gd name="T41" fmla="*/ 73 h 93"/>
                <a:gd name="T42" fmla="*/ 441 w 472"/>
                <a:gd name="T43" fmla="*/ 73 h 93"/>
                <a:gd name="T44" fmla="*/ 451 w 472"/>
                <a:gd name="T45" fmla="*/ 73 h 93"/>
                <a:gd name="T46" fmla="*/ 463 w 472"/>
                <a:gd name="T47" fmla="*/ 73 h 93"/>
                <a:gd name="T48" fmla="*/ 472 w 472"/>
                <a:gd name="T49" fmla="*/ 73 h 93"/>
                <a:gd name="T50" fmla="*/ 472 w 472"/>
                <a:gd name="T51" fmla="*/ 59 h 93"/>
                <a:gd name="T52" fmla="*/ 472 w 472"/>
                <a:gd name="T53" fmla="*/ 44 h 93"/>
                <a:gd name="T54" fmla="*/ 471 w 472"/>
                <a:gd name="T55" fmla="*/ 29 h 93"/>
                <a:gd name="T56" fmla="*/ 471 w 472"/>
                <a:gd name="T57" fmla="*/ 16 h 93"/>
                <a:gd name="T58" fmla="*/ 459 w 472"/>
                <a:gd name="T59" fmla="*/ 16 h 93"/>
                <a:gd name="T60" fmla="*/ 450 w 472"/>
                <a:gd name="T61" fmla="*/ 16 h 93"/>
                <a:gd name="T62" fmla="*/ 438 w 472"/>
                <a:gd name="T63" fmla="*/ 16 h 93"/>
                <a:gd name="T64" fmla="*/ 427 w 472"/>
                <a:gd name="T65" fmla="*/ 16 h 93"/>
                <a:gd name="T66" fmla="*/ 415 w 472"/>
                <a:gd name="T67" fmla="*/ 16 h 93"/>
                <a:gd name="T68" fmla="*/ 405 w 472"/>
                <a:gd name="T69" fmla="*/ 16 h 93"/>
                <a:gd name="T70" fmla="*/ 394 w 472"/>
                <a:gd name="T71" fmla="*/ 16 h 93"/>
                <a:gd name="T72" fmla="*/ 383 w 472"/>
                <a:gd name="T73" fmla="*/ 16 h 93"/>
                <a:gd name="T74" fmla="*/ 366 w 472"/>
                <a:gd name="T75" fmla="*/ 14 h 93"/>
                <a:gd name="T76" fmla="*/ 352 w 472"/>
                <a:gd name="T77" fmla="*/ 13 h 93"/>
                <a:gd name="T78" fmla="*/ 335 w 472"/>
                <a:gd name="T79" fmla="*/ 13 h 93"/>
                <a:gd name="T80" fmla="*/ 319 w 472"/>
                <a:gd name="T81" fmla="*/ 11 h 93"/>
                <a:gd name="T82" fmla="*/ 303 w 472"/>
                <a:gd name="T83" fmla="*/ 10 h 93"/>
                <a:gd name="T84" fmla="*/ 288 w 472"/>
                <a:gd name="T85" fmla="*/ 8 h 93"/>
                <a:gd name="T86" fmla="*/ 272 w 472"/>
                <a:gd name="T87" fmla="*/ 8 h 93"/>
                <a:gd name="T88" fmla="*/ 255 w 472"/>
                <a:gd name="T89" fmla="*/ 6 h 93"/>
                <a:gd name="T90" fmla="*/ 229 w 472"/>
                <a:gd name="T91" fmla="*/ 3 h 93"/>
                <a:gd name="T92" fmla="*/ 196 w 472"/>
                <a:gd name="T93" fmla="*/ 1 h 93"/>
                <a:gd name="T94" fmla="*/ 162 w 472"/>
                <a:gd name="T95" fmla="*/ 0 h 93"/>
                <a:gd name="T96" fmla="*/ 126 w 472"/>
                <a:gd name="T97" fmla="*/ 1 h 93"/>
                <a:gd name="T98" fmla="*/ 92 w 472"/>
                <a:gd name="T99" fmla="*/ 3 h 93"/>
                <a:gd name="T100" fmla="*/ 59 w 472"/>
                <a:gd name="T101" fmla="*/ 8 h 93"/>
                <a:gd name="T102" fmla="*/ 33 w 472"/>
                <a:gd name="T103" fmla="*/ 16 h 93"/>
                <a:gd name="T104" fmla="*/ 12 w 472"/>
                <a:gd name="T105" fmla="*/ 26 h 93"/>
                <a:gd name="T106" fmla="*/ 4 w 472"/>
                <a:gd name="T107" fmla="*/ 37 h 93"/>
                <a:gd name="T108" fmla="*/ 0 w 472"/>
                <a:gd name="T109" fmla="*/ 49 h 93"/>
                <a:gd name="T110" fmla="*/ 5 w 472"/>
                <a:gd name="T111" fmla="*/ 60 h 93"/>
                <a:gd name="T112" fmla="*/ 17 w 472"/>
                <a:gd name="T113" fmla="*/ 72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72" h="93">
                  <a:moveTo>
                    <a:pt x="17" y="72"/>
                  </a:moveTo>
                  <a:lnTo>
                    <a:pt x="45" y="80"/>
                  </a:lnTo>
                  <a:lnTo>
                    <a:pt x="71" y="85"/>
                  </a:lnTo>
                  <a:lnTo>
                    <a:pt x="94" y="90"/>
                  </a:lnTo>
                  <a:lnTo>
                    <a:pt x="118" y="91"/>
                  </a:lnTo>
                  <a:lnTo>
                    <a:pt x="141" y="93"/>
                  </a:lnTo>
                  <a:lnTo>
                    <a:pt x="167" y="93"/>
                  </a:lnTo>
                  <a:lnTo>
                    <a:pt x="196" y="93"/>
                  </a:lnTo>
                  <a:lnTo>
                    <a:pt x="229" y="91"/>
                  </a:lnTo>
                  <a:lnTo>
                    <a:pt x="247" y="90"/>
                  </a:lnTo>
                  <a:lnTo>
                    <a:pt x="267" y="86"/>
                  </a:lnTo>
                  <a:lnTo>
                    <a:pt x="286" y="85"/>
                  </a:lnTo>
                  <a:lnTo>
                    <a:pt x="307" y="81"/>
                  </a:lnTo>
                  <a:lnTo>
                    <a:pt x="327" y="80"/>
                  </a:lnTo>
                  <a:lnTo>
                    <a:pt x="348" y="78"/>
                  </a:lnTo>
                  <a:lnTo>
                    <a:pt x="368" y="75"/>
                  </a:lnTo>
                  <a:lnTo>
                    <a:pt x="388" y="73"/>
                  </a:lnTo>
                  <a:lnTo>
                    <a:pt x="399" y="73"/>
                  </a:lnTo>
                  <a:lnTo>
                    <a:pt x="409" y="73"/>
                  </a:lnTo>
                  <a:lnTo>
                    <a:pt x="420" y="73"/>
                  </a:lnTo>
                  <a:lnTo>
                    <a:pt x="430" y="73"/>
                  </a:lnTo>
                  <a:lnTo>
                    <a:pt x="441" y="73"/>
                  </a:lnTo>
                  <a:lnTo>
                    <a:pt x="451" y="73"/>
                  </a:lnTo>
                  <a:lnTo>
                    <a:pt x="463" y="73"/>
                  </a:lnTo>
                  <a:lnTo>
                    <a:pt x="472" y="73"/>
                  </a:lnTo>
                  <a:lnTo>
                    <a:pt x="472" y="59"/>
                  </a:lnTo>
                  <a:lnTo>
                    <a:pt x="472" y="44"/>
                  </a:lnTo>
                  <a:lnTo>
                    <a:pt x="471" y="29"/>
                  </a:lnTo>
                  <a:lnTo>
                    <a:pt x="471" y="16"/>
                  </a:lnTo>
                  <a:lnTo>
                    <a:pt x="459" y="16"/>
                  </a:lnTo>
                  <a:lnTo>
                    <a:pt x="450" y="16"/>
                  </a:lnTo>
                  <a:lnTo>
                    <a:pt x="438" y="16"/>
                  </a:lnTo>
                  <a:lnTo>
                    <a:pt x="427" y="16"/>
                  </a:lnTo>
                  <a:lnTo>
                    <a:pt x="415" y="16"/>
                  </a:lnTo>
                  <a:lnTo>
                    <a:pt x="405" y="16"/>
                  </a:lnTo>
                  <a:lnTo>
                    <a:pt x="394" y="16"/>
                  </a:lnTo>
                  <a:lnTo>
                    <a:pt x="383" y="16"/>
                  </a:lnTo>
                  <a:lnTo>
                    <a:pt x="366" y="14"/>
                  </a:lnTo>
                  <a:lnTo>
                    <a:pt x="352" y="13"/>
                  </a:lnTo>
                  <a:lnTo>
                    <a:pt x="335" y="13"/>
                  </a:lnTo>
                  <a:lnTo>
                    <a:pt x="319" y="11"/>
                  </a:lnTo>
                  <a:lnTo>
                    <a:pt x="303" y="10"/>
                  </a:lnTo>
                  <a:lnTo>
                    <a:pt x="288" y="8"/>
                  </a:lnTo>
                  <a:lnTo>
                    <a:pt x="272" y="8"/>
                  </a:lnTo>
                  <a:lnTo>
                    <a:pt x="255" y="6"/>
                  </a:lnTo>
                  <a:lnTo>
                    <a:pt x="229" y="3"/>
                  </a:lnTo>
                  <a:lnTo>
                    <a:pt x="196" y="1"/>
                  </a:lnTo>
                  <a:lnTo>
                    <a:pt x="162" y="0"/>
                  </a:lnTo>
                  <a:lnTo>
                    <a:pt x="126" y="1"/>
                  </a:lnTo>
                  <a:lnTo>
                    <a:pt x="92" y="3"/>
                  </a:lnTo>
                  <a:lnTo>
                    <a:pt x="59" y="8"/>
                  </a:lnTo>
                  <a:lnTo>
                    <a:pt x="33" y="16"/>
                  </a:lnTo>
                  <a:lnTo>
                    <a:pt x="12" y="26"/>
                  </a:lnTo>
                  <a:lnTo>
                    <a:pt x="4" y="37"/>
                  </a:lnTo>
                  <a:lnTo>
                    <a:pt x="0" y="49"/>
                  </a:lnTo>
                  <a:lnTo>
                    <a:pt x="5" y="60"/>
                  </a:lnTo>
                  <a:lnTo>
                    <a:pt x="17" y="72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3" name="Freeform 108"/>
            <p:cNvSpPr>
              <a:spLocks/>
            </p:cNvSpPr>
            <p:nvPr/>
          </p:nvSpPr>
          <p:spPr bwMode="auto">
            <a:xfrm>
              <a:off x="1054101" y="2701925"/>
              <a:ext cx="373063" cy="65088"/>
            </a:xfrm>
            <a:custGeom>
              <a:avLst/>
              <a:gdLst>
                <a:gd name="T0" fmla="*/ 14 w 468"/>
                <a:gd name="T1" fmla="*/ 63 h 81"/>
                <a:gd name="T2" fmla="*/ 42 w 468"/>
                <a:gd name="T3" fmla="*/ 72 h 81"/>
                <a:gd name="T4" fmla="*/ 67 w 468"/>
                <a:gd name="T5" fmla="*/ 76 h 81"/>
                <a:gd name="T6" fmla="*/ 91 w 468"/>
                <a:gd name="T7" fmla="*/ 80 h 81"/>
                <a:gd name="T8" fmla="*/ 114 w 468"/>
                <a:gd name="T9" fmla="*/ 81 h 81"/>
                <a:gd name="T10" fmla="*/ 139 w 468"/>
                <a:gd name="T11" fmla="*/ 81 h 81"/>
                <a:gd name="T12" fmla="*/ 165 w 468"/>
                <a:gd name="T13" fmla="*/ 81 h 81"/>
                <a:gd name="T14" fmla="*/ 192 w 468"/>
                <a:gd name="T15" fmla="*/ 81 h 81"/>
                <a:gd name="T16" fmla="*/ 225 w 468"/>
                <a:gd name="T17" fmla="*/ 80 h 81"/>
                <a:gd name="T18" fmla="*/ 243 w 468"/>
                <a:gd name="T19" fmla="*/ 78 h 81"/>
                <a:gd name="T20" fmla="*/ 263 w 468"/>
                <a:gd name="T21" fmla="*/ 76 h 81"/>
                <a:gd name="T22" fmla="*/ 282 w 468"/>
                <a:gd name="T23" fmla="*/ 75 h 81"/>
                <a:gd name="T24" fmla="*/ 303 w 468"/>
                <a:gd name="T25" fmla="*/ 72 h 81"/>
                <a:gd name="T26" fmla="*/ 323 w 468"/>
                <a:gd name="T27" fmla="*/ 70 h 81"/>
                <a:gd name="T28" fmla="*/ 344 w 468"/>
                <a:gd name="T29" fmla="*/ 68 h 81"/>
                <a:gd name="T30" fmla="*/ 364 w 468"/>
                <a:gd name="T31" fmla="*/ 67 h 81"/>
                <a:gd name="T32" fmla="*/ 384 w 468"/>
                <a:gd name="T33" fmla="*/ 65 h 81"/>
                <a:gd name="T34" fmla="*/ 395 w 468"/>
                <a:gd name="T35" fmla="*/ 65 h 81"/>
                <a:gd name="T36" fmla="*/ 405 w 468"/>
                <a:gd name="T37" fmla="*/ 65 h 81"/>
                <a:gd name="T38" fmla="*/ 416 w 468"/>
                <a:gd name="T39" fmla="*/ 65 h 81"/>
                <a:gd name="T40" fmla="*/ 426 w 468"/>
                <a:gd name="T41" fmla="*/ 65 h 81"/>
                <a:gd name="T42" fmla="*/ 437 w 468"/>
                <a:gd name="T43" fmla="*/ 65 h 81"/>
                <a:gd name="T44" fmla="*/ 447 w 468"/>
                <a:gd name="T45" fmla="*/ 65 h 81"/>
                <a:gd name="T46" fmla="*/ 459 w 468"/>
                <a:gd name="T47" fmla="*/ 65 h 81"/>
                <a:gd name="T48" fmla="*/ 468 w 468"/>
                <a:gd name="T49" fmla="*/ 65 h 81"/>
                <a:gd name="T50" fmla="*/ 468 w 468"/>
                <a:gd name="T51" fmla="*/ 52 h 81"/>
                <a:gd name="T52" fmla="*/ 468 w 468"/>
                <a:gd name="T53" fmla="*/ 39 h 81"/>
                <a:gd name="T54" fmla="*/ 467 w 468"/>
                <a:gd name="T55" fmla="*/ 26 h 81"/>
                <a:gd name="T56" fmla="*/ 467 w 468"/>
                <a:gd name="T57" fmla="*/ 14 h 81"/>
                <a:gd name="T58" fmla="*/ 455 w 468"/>
                <a:gd name="T59" fmla="*/ 14 h 81"/>
                <a:gd name="T60" fmla="*/ 446 w 468"/>
                <a:gd name="T61" fmla="*/ 14 h 81"/>
                <a:gd name="T62" fmla="*/ 434 w 468"/>
                <a:gd name="T63" fmla="*/ 14 h 81"/>
                <a:gd name="T64" fmla="*/ 423 w 468"/>
                <a:gd name="T65" fmla="*/ 14 h 81"/>
                <a:gd name="T66" fmla="*/ 411 w 468"/>
                <a:gd name="T67" fmla="*/ 14 h 81"/>
                <a:gd name="T68" fmla="*/ 401 w 468"/>
                <a:gd name="T69" fmla="*/ 14 h 81"/>
                <a:gd name="T70" fmla="*/ 390 w 468"/>
                <a:gd name="T71" fmla="*/ 14 h 81"/>
                <a:gd name="T72" fmla="*/ 379 w 468"/>
                <a:gd name="T73" fmla="*/ 14 h 81"/>
                <a:gd name="T74" fmla="*/ 362 w 468"/>
                <a:gd name="T75" fmla="*/ 13 h 81"/>
                <a:gd name="T76" fmla="*/ 348 w 468"/>
                <a:gd name="T77" fmla="*/ 11 h 81"/>
                <a:gd name="T78" fmla="*/ 331 w 468"/>
                <a:gd name="T79" fmla="*/ 11 h 81"/>
                <a:gd name="T80" fmla="*/ 315 w 468"/>
                <a:gd name="T81" fmla="*/ 9 h 81"/>
                <a:gd name="T82" fmla="*/ 299 w 468"/>
                <a:gd name="T83" fmla="*/ 8 h 81"/>
                <a:gd name="T84" fmla="*/ 284 w 468"/>
                <a:gd name="T85" fmla="*/ 6 h 81"/>
                <a:gd name="T86" fmla="*/ 268 w 468"/>
                <a:gd name="T87" fmla="*/ 6 h 81"/>
                <a:gd name="T88" fmla="*/ 251 w 468"/>
                <a:gd name="T89" fmla="*/ 5 h 81"/>
                <a:gd name="T90" fmla="*/ 225 w 468"/>
                <a:gd name="T91" fmla="*/ 3 h 81"/>
                <a:gd name="T92" fmla="*/ 192 w 468"/>
                <a:gd name="T93" fmla="*/ 0 h 81"/>
                <a:gd name="T94" fmla="*/ 158 w 468"/>
                <a:gd name="T95" fmla="*/ 0 h 81"/>
                <a:gd name="T96" fmla="*/ 124 w 468"/>
                <a:gd name="T97" fmla="*/ 0 h 81"/>
                <a:gd name="T98" fmla="*/ 88 w 468"/>
                <a:gd name="T99" fmla="*/ 3 h 81"/>
                <a:gd name="T100" fmla="*/ 57 w 468"/>
                <a:gd name="T101" fmla="*/ 6 h 81"/>
                <a:gd name="T102" fmla="*/ 31 w 468"/>
                <a:gd name="T103" fmla="*/ 13 h 81"/>
                <a:gd name="T104" fmla="*/ 9 w 468"/>
                <a:gd name="T105" fmla="*/ 23 h 81"/>
                <a:gd name="T106" fmla="*/ 1 w 468"/>
                <a:gd name="T107" fmla="*/ 32 h 81"/>
                <a:gd name="T108" fmla="*/ 0 w 468"/>
                <a:gd name="T109" fmla="*/ 42 h 81"/>
                <a:gd name="T110" fmla="*/ 3 w 468"/>
                <a:gd name="T111" fmla="*/ 54 h 81"/>
                <a:gd name="T112" fmla="*/ 14 w 468"/>
                <a:gd name="T113" fmla="*/ 63 h 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8" h="81">
                  <a:moveTo>
                    <a:pt x="14" y="63"/>
                  </a:moveTo>
                  <a:lnTo>
                    <a:pt x="42" y="72"/>
                  </a:lnTo>
                  <a:lnTo>
                    <a:pt x="67" y="76"/>
                  </a:lnTo>
                  <a:lnTo>
                    <a:pt x="91" y="80"/>
                  </a:lnTo>
                  <a:lnTo>
                    <a:pt x="114" y="81"/>
                  </a:lnTo>
                  <a:lnTo>
                    <a:pt x="139" y="81"/>
                  </a:lnTo>
                  <a:lnTo>
                    <a:pt x="165" y="81"/>
                  </a:lnTo>
                  <a:lnTo>
                    <a:pt x="192" y="81"/>
                  </a:lnTo>
                  <a:lnTo>
                    <a:pt x="225" y="80"/>
                  </a:lnTo>
                  <a:lnTo>
                    <a:pt x="243" y="78"/>
                  </a:lnTo>
                  <a:lnTo>
                    <a:pt x="263" y="76"/>
                  </a:lnTo>
                  <a:lnTo>
                    <a:pt x="282" y="75"/>
                  </a:lnTo>
                  <a:lnTo>
                    <a:pt x="303" y="72"/>
                  </a:lnTo>
                  <a:lnTo>
                    <a:pt x="323" y="70"/>
                  </a:lnTo>
                  <a:lnTo>
                    <a:pt x="344" y="68"/>
                  </a:lnTo>
                  <a:lnTo>
                    <a:pt x="364" y="67"/>
                  </a:lnTo>
                  <a:lnTo>
                    <a:pt x="384" y="65"/>
                  </a:lnTo>
                  <a:lnTo>
                    <a:pt x="395" y="65"/>
                  </a:lnTo>
                  <a:lnTo>
                    <a:pt x="405" y="65"/>
                  </a:lnTo>
                  <a:lnTo>
                    <a:pt x="416" y="65"/>
                  </a:lnTo>
                  <a:lnTo>
                    <a:pt x="426" y="65"/>
                  </a:lnTo>
                  <a:lnTo>
                    <a:pt x="437" y="65"/>
                  </a:lnTo>
                  <a:lnTo>
                    <a:pt x="447" y="65"/>
                  </a:lnTo>
                  <a:lnTo>
                    <a:pt x="459" y="65"/>
                  </a:lnTo>
                  <a:lnTo>
                    <a:pt x="468" y="65"/>
                  </a:lnTo>
                  <a:lnTo>
                    <a:pt x="468" y="52"/>
                  </a:lnTo>
                  <a:lnTo>
                    <a:pt x="468" y="39"/>
                  </a:lnTo>
                  <a:lnTo>
                    <a:pt x="467" y="26"/>
                  </a:lnTo>
                  <a:lnTo>
                    <a:pt x="467" y="14"/>
                  </a:lnTo>
                  <a:lnTo>
                    <a:pt x="455" y="14"/>
                  </a:lnTo>
                  <a:lnTo>
                    <a:pt x="446" y="14"/>
                  </a:lnTo>
                  <a:lnTo>
                    <a:pt x="434" y="14"/>
                  </a:lnTo>
                  <a:lnTo>
                    <a:pt x="423" y="14"/>
                  </a:lnTo>
                  <a:lnTo>
                    <a:pt x="411" y="14"/>
                  </a:lnTo>
                  <a:lnTo>
                    <a:pt x="401" y="14"/>
                  </a:lnTo>
                  <a:lnTo>
                    <a:pt x="390" y="14"/>
                  </a:lnTo>
                  <a:lnTo>
                    <a:pt x="379" y="14"/>
                  </a:lnTo>
                  <a:lnTo>
                    <a:pt x="362" y="13"/>
                  </a:lnTo>
                  <a:lnTo>
                    <a:pt x="348" y="11"/>
                  </a:lnTo>
                  <a:lnTo>
                    <a:pt x="331" y="11"/>
                  </a:lnTo>
                  <a:lnTo>
                    <a:pt x="315" y="9"/>
                  </a:lnTo>
                  <a:lnTo>
                    <a:pt x="299" y="8"/>
                  </a:lnTo>
                  <a:lnTo>
                    <a:pt x="284" y="6"/>
                  </a:lnTo>
                  <a:lnTo>
                    <a:pt x="268" y="6"/>
                  </a:lnTo>
                  <a:lnTo>
                    <a:pt x="251" y="5"/>
                  </a:lnTo>
                  <a:lnTo>
                    <a:pt x="225" y="3"/>
                  </a:lnTo>
                  <a:lnTo>
                    <a:pt x="192" y="0"/>
                  </a:lnTo>
                  <a:lnTo>
                    <a:pt x="158" y="0"/>
                  </a:lnTo>
                  <a:lnTo>
                    <a:pt x="124" y="0"/>
                  </a:lnTo>
                  <a:lnTo>
                    <a:pt x="88" y="3"/>
                  </a:lnTo>
                  <a:lnTo>
                    <a:pt x="57" y="6"/>
                  </a:lnTo>
                  <a:lnTo>
                    <a:pt x="31" y="13"/>
                  </a:lnTo>
                  <a:lnTo>
                    <a:pt x="9" y="23"/>
                  </a:lnTo>
                  <a:lnTo>
                    <a:pt x="1" y="32"/>
                  </a:lnTo>
                  <a:lnTo>
                    <a:pt x="0" y="42"/>
                  </a:lnTo>
                  <a:lnTo>
                    <a:pt x="3" y="54"/>
                  </a:lnTo>
                  <a:lnTo>
                    <a:pt x="14" y="63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4" name="Freeform 109"/>
            <p:cNvSpPr>
              <a:spLocks/>
            </p:cNvSpPr>
            <p:nvPr/>
          </p:nvSpPr>
          <p:spPr bwMode="auto">
            <a:xfrm>
              <a:off x="1055688" y="2706688"/>
              <a:ext cx="371475" cy="57150"/>
            </a:xfrm>
            <a:custGeom>
              <a:avLst/>
              <a:gdLst>
                <a:gd name="T0" fmla="*/ 15 w 467"/>
                <a:gd name="T1" fmla="*/ 57 h 71"/>
                <a:gd name="T2" fmla="*/ 43 w 467"/>
                <a:gd name="T3" fmla="*/ 63 h 71"/>
                <a:gd name="T4" fmla="*/ 67 w 467"/>
                <a:gd name="T5" fmla="*/ 67 h 71"/>
                <a:gd name="T6" fmla="*/ 92 w 467"/>
                <a:gd name="T7" fmla="*/ 70 h 71"/>
                <a:gd name="T8" fmla="*/ 115 w 467"/>
                <a:gd name="T9" fmla="*/ 70 h 71"/>
                <a:gd name="T10" fmla="*/ 138 w 467"/>
                <a:gd name="T11" fmla="*/ 71 h 71"/>
                <a:gd name="T12" fmla="*/ 164 w 467"/>
                <a:gd name="T13" fmla="*/ 71 h 71"/>
                <a:gd name="T14" fmla="*/ 191 w 467"/>
                <a:gd name="T15" fmla="*/ 70 h 71"/>
                <a:gd name="T16" fmla="*/ 224 w 467"/>
                <a:gd name="T17" fmla="*/ 70 h 71"/>
                <a:gd name="T18" fmla="*/ 242 w 467"/>
                <a:gd name="T19" fmla="*/ 68 h 71"/>
                <a:gd name="T20" fmla="*/ 262 w 467"/>
                <a:gd name="T21" fmla="*/ 67 h 71"/>
                <a:gd name="T22" fmla="*/ 281 w 467"/>
                <a:gd name="T23" fmla="*/ 65 h 71"/>
                <a:gd name="T24" fmla="*/ 302 w 467"/>
                <a:gd name="T25" fmla="*/ 62 h 71"/>
                <a:gd name="T26" fmla="*/ 322 w 467"/>
                <a:gd name="T27" fmla="*/ 60 h 71"/>
                <a:gd name="T28" fmla="*/ 343 w 467"/>
                <a:gd name="T29" fmla="*/ 58 h 71"/>
                <a:gd name="T30" fmla="*/ 363 w 467"/>
                <a:gd name="T31" fmla="*/ 57 h 71"/>
                <a:gd name="T32" fmla="*/ 383 w 467"/>
                <a:gd name="T33" fmla="*/ 55 h 71"/>
                <a:gd name="T34" fmla="*/ 394 w 467"/>
                <a:gd name="T35" fmla="*/ 55 h 71"/>
                <a:gd name="T36" fmla="*/ 404 w 467"/>
                <a:gd name="T37" fmla="*/ 55 h 71"/>
                <a:gd name="T38" fmla="*/ 415 w 467"/>
                <a:gd name="T39" fmla="*/ 55 h 71"/>
                <a:gd name="T40" fmla="*/ 425 w 467"/>
                <a:gd name="T41" fmla="*/ 55 h 71"/>
                <a:gd name="T42" fmla="*/ 436 w 467"/>
                <a:gd name="T43" fmla="*/ 55 h 71"/>
                <a:gd name="T44" fmla="*/ 446 w 467"/>
                <a:gd name="T45" fmla="*/ 55 h 71"/>
                <a:gd name="T46" fmla="*/ 458 w 467"/>
                <a:gd name="T47" fmla="*/ 55 h 71"/>
                <a:gd name="T48" fmla="*/ 467 w 467"/>
                <a:gd name="T49" fmla="*/ 55 h 71"/>
                <a:gd name="T50" fmla="*/ 467 w 467"/>
                <a:gd name="T51" fmla="*/ 45 h 71"/>
                <a:gd name="T52" fmla="*/ 467 w 467"/>
                <a:gd name="T53" fmla="*/ 34 h 71"/>
                <a:gd name="T54" fmla="*/ 466 w 467"/>
                <a:gd name="T55" fmla="*/ 24 h 71"/>
                <a:gd name="T56" fmla="*/ 466 w 467"/>
                <a:gd name="T57" fmla="*/ 13 h 71"/>
                <a:gd name="T58" fmla="*/ 454 w 467"/>
                <a:gd name="T59" fmla="*/ 13 h 71"/>
                <a:gd name="T60" fmla="*/ 445 w 467"/>
                <a:gd name="T61" fmla="*/ 13 h 71"/>
                <a:gd name="T62" fmla="*/ 433 w 467"/>
                <a:gd name="T63" fmla="*/ 13 h 71"/>
                <a:gd name="T64" fmla="*/ 422 w 467"/>
                <a:gd name="T65" fmla="*/ 13 h 71"/>
                <a:gd name="T66" fmla="*/ 410 w 467"/>
                <a:gd name="T67" fmla="*/ 13 h 71"/>
                <a:gd name="T68" fmla="*/ 400 w 467"/>
                <a:gd name="T69" fmla="*/ 13 h 71"/>
                <a:gd name="T70" fmla="*/ 389 w 467"/>
                <a:gd name="T71" fmla="*/ 13 h 71"/>
                <a:gd name="T72" fmla="*/ 378 w 467"/>
                <a:gd name="T73" fmla="*/ 13 h 71"/>
                <a:gd name="T74" fmla="*/ 361 w 467"/>
                <a:gd name="T75" fmla="*/ 11 h 71"/>
                <a:gd name="T76" fmla="*/ 347 w 467"/>
                <a:gd name="T77" fmla="*/ 11 h 71"/>
                <a:gd name="T78" fmla="*/ 330 w 467"/>
                <a:gd name="T79" fmla="*/ 9 h 71"/>
                <a:gd name="T80" fmla="*/ 314 w 467"/>
                <a:gd name="T81" fmla="*/ 8 h 71"/>
                <a:gd name="T82" fmla="*/ 298 w 467"/>
                <a:gd name="T83" fmla="*/ 6 h 71"/>
                <a:gd name="T84" fmla="*/ 283 w 467"/>
                <a:gd name="T85" fmla="*/ 6 h 71"/>
                <a:gd name="T86" fmla="*/ 267 w 467"/>
                <a:gd name="T87" fmla="*/ 4 h 71"/>
                <a:gd name="T88" fmla="*/ 250 w 467"/>
                <a:gd name="T89" fmla="*/ 4 h 71"/>
                <a:gd name="T90" fmla="*/ 224 w 467"/>
                <a:gd name="T91" fmla="*/ 3 h 71"/>
                <a:gd name="T92" fmla="*/ 191 w 467"/>
                <a:gd name="T93" fmla="*/ 1 h 71"/>
                <a:gd name="T94" fmla="*/ 157 w 467"/>
                <a:gd name="T95" fmla="*/ 0 h 71"/>
                <a:gd name="T96" fmla="*/ 123 w 467"/>
                <a:gd name="T97" fmla="*/ 0 h 71"/>
                <a:gd name="T98" fmla="*/ 89 w 467"/>
                <a:gd name="T99" fmla="*/ 3 h 71"/>
                <a:gd name="T100" fmla="*/ 57 w 467"/>
                <a:gd name="T101" fmla="*/ 6 h 71"/>
                <a:gd name="T102" fmla="*/ 30 w 467"/>
                <a:gd name="T103" fmla="*/ 11 h 71"/>
                <a:gd name="T104" fmla="*/ 10 w 467"/>
                <a:gd name="T105" fmla="*/ 19 h 71"/>
                <a:gd name="T106" fmla="*/ 2 w 467"/>
                <a:gd name="T107" fmla="*/ 27 h 71"/>
                <a:gd name="T108" fmla="*/ 0 w 467"/>
                <a:gd name="T109" fmla="*/ 37 h 71"/>
                <a:gd name="T110" fmla="*/ 4 w 467"/>
                <a:gd name="T111" fmla="*/ 47 h 71"/>
                <a:gd name="T112" fmla="*/ 15 w 467"/>
                <a:gd name="T113" fmla="*/ 57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7" h="71">
                  <a:moveTo>
                    <a:pt x="15" y="57"/>
                  </a:moveTo>
                  <a:lnTo>
                    <a:pt x="43" y="63"/>
                  </a:lnTo>
                  <a:lnTo>
                    <a:pt x="67" y="67"/>
                  </a:lnTo>
                  <a:lnTo>
                    <a:pt x="92" y="70"/>
                  </a:lnTo>
                  <a:lnTo>
                    <a:pt x="115" y="70"/>
                  </a:lnTo>
                  <a:lnTo>
                    <a:pt x="138" y="71"/>
                  </a:lnTo>
                  <a:lnTo>
                    <a:pt x="164" y="71"/>
                  </a:lnTo>
                  <a:lnTo>
                    <a:pt x="191" y="70"/>
                  </a:lnTo>
                  <a:lnTo>
                    <a:pt x="224" y="70"/>
                  </a:lnTo>
                  <a:lnTo>
                    <a:pt x="242" y="68"/>
                  </a:lnTo>
                  <a:lnTo>
                    <a:pt x="262" y="67"/>
                  </a:lnTo>
                  <a:lnTo>
                    <a:pt x="281" y="65"/>
                  </a:lnTo>
                  <a:lnTo>
                    <a:pt x="302" y="62"/>
                  </a:lnTo>
                  <a:lnTo>
                    <a:pt x="322" y="60"/>
                  </a:lnTo>
                  <a:lnTo>
                    <a:pt x="343" y="58"/>
                  </a:lnTo>
                  <a:lnTo>
                    <a:pt x="363" y="57"/>
                  </a:lnTo>
                  <a:lnTo>
                    <a:pt x="383" y="55"/>
                  </a:lnTo>
                  <a:lnTo>
                    <a:pt x="394" y="55"/>
                  </a:lnTo>
                  <a:lnTo>
                    <a:pt x="404" y="55"/>
                  </a:lnTo>
                  <a:lnTo>
                    <a:pt x="415" y="55"/>
                  </a:lnTo>
                  <a:lnTo>
                    <a:pt x="425" y="55"/>
                  </a:lnTo>
                  <a:lnTo>
                    <a:pt x="436" y="55"/>
                  </a:lnTo>
                  <a:lnTo>
                    <a:pt x="446" y="55"/>
                  </a:lnTo>
                  <a:lnTo>
                    <a:pt x="458" y="55"/>
                  </a:lnTo>
                  <a:lnTo>
                    <a:pt x="467" y="55"/>
                  </a:lnTo>
                  <a:lnTo>
                    <a:pt x="467" y="45"/>
                  </a:lnTo>
                  <a:lnTo>
                    <a:pt x="467" y="34"/>
                  </a:lnTo>
                  <a:lnTo>
                    <a:pt x="466" y="24"/>
                  </a:lnTo>
                  <a:lnTo>
                    <a:pt x="466" y="13"/>
                  </a:lnTo>
                  <a:lnTo>
                    <a:pt x="454" y="13"/>
                  </a:lnTo>
                  <a:lnTo>
                    <a:pt x="445" y="13"/>
                  </a:lnTo>
                  <a:lnTo>
                    <a:pt x="433" y="13"/>
                  </a:lnTo>
                  <a:lnTo>
                    <a:pt x="422" y="13"/>
                  </a:lnTo>
                  <a:lnTo>
                    <a:pt x="410" y="13"/>
                  </a:lnTo>
                  <a:lnTo>
                    <a:pt x="400" y="13"/>
                  </a:lnTo>
                  <a:lnTo>
                    <a:pt x="389" y="13"/>
                  </a:lnTo>
                  <a:lnTo>
                    <a:pt x="378" y="13"/>
                  </a:lnTo>
                  <a:lnTo>
                    <a:pt x="361" y="11"/>
                  </a:lnTo>
                  <a:lnTo>
                    <a:pt x="347" y="11"/>
                  </a:lnTo>
                  <a:lnTo>
                    <a:pt x="330" y="9"/>
                  </a:lnTo>
                  <a:lnTo>
                    <a:pt x="314" y="8"/>
                  </a:lnTo>
                  <a:lnTo>
                    <a:pt x="298" y="6"/>
                  </a:lnTo>
                  <a:lnTo>
                    <a:pt x="283" y="6"/>
                  </a:lnTo>
                  <a:lnTo>
                    <a:pt x="267" y="4"/>
                  </a:lnTo>
                  <a:lnTo>
                    <a:pt x="250" y="4"/>
                  </a:lnTo>
                  <a:lnTo>
                    <a:pt x="224" y="3"/>
                  </a:lnTo>
                  <a:lnTo>
                    <a:pt x="191" y="1"/>
                  </a:lnTo>
                  <a:lnTo>
                    <a:pt x="157" y="0"/>
                  </a:lnTo>
                  <a:lnTo>
                    <a:pt x="123" y="0"/>
                  </a:lnTo>
                  <a:lnTo>
                    <a:pt x="89" y="3"/>
                  </a:lnTo>
                  <a:lnTo>
                    <a:pt x="57" y="6"/>
                  </a:lnTo>
                  <a:lnTo>
                    <a:pt x="30" y="11"/>
                  </a:lnTo>
                  <a:lnTo>
                    <a:pt x="10" y="19"/>
                  </a:lnTo>
                  <a:lnTo>
                    <a:pt x="2" y="27"/>
                  </a:lnTo>
                  <a:lnTo>
                    <a:pt x="0" y="37"/>
                  </a:lnTo>
                  <a:lnTo>
                    <a:pt x="4" y="47"/>
                  </a:lnTo>
                  <a:lnTo>
                    <a:pt x="15" y="57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5" name="Freeform 110"/>
            <p:cNvSpPr>
              <a:spLocks/>
            </p:cNvSpPr>
            <p:nvPr/>
          </p:nvSpPr>
          <p:spPr bwMode="auto">
            <a:xfrm>
              <a:off x="1057276" y="2709863"/>
              <a:ext cx="369888" cy="49213"/>
            </a:xfrm>
            <a:custGeom>
              <a:avLst/>
              <a:gdLst>
                <a:gd name="T0" fmla="*/ 15 w 465"/>
                <a:gd name="T1" fmla="*/ 49 h 63"/>
                <a:gd name="T2" fmla="*/ 42 w 465"/>
                <a:gd name="T3" fmla="*/ 54 h 63"/>
                <a:gd name="T4" fmla="*/ 69 w 465"/>
                <a:gd name="T5" fmla="*/ 58 h 63"/>
                <a:gd name="T6" fmla="*/ 91 w 465"/>
                <a:gd name="T7" fmla="*/ 61 h 63"/>
                <a:gd name="T8" fmla="*/ 114 w 465"/>
                <a:gd name="T9" fmla="*/ 61 h 63"/>
                <a:gd name="T10" fmla="*/ 137 w 465"/>
                <a:gd name="T11" fmla="*/ 63 h 63"/>
                <a:gd name="T12" fmla="*/ 162 w 465"/>
                <a:gd name="T13" fmla="*/ 61 h 63"/>
                <a:gd name="T14" fmla="*/ 189 w 465"/>
                <a:gd name="T15" fmla="*/ 61 h 63"/>
                <a:gd name="T16" fmla="*/ 222 w 465"/>
                <a:gd name="T17" fmla="*/ 59 h 63"/>
                <a:gd name="T18" fmla="*/ 240 w 465"/>
                <a:gd name="T19" fmla="*/ 58 h 63"/>
                <a:gd name="T20" fmla="*/ 260 w 465"/>
                <a:gd name="T21" fmla="*/ 56 h 63"/>
                <a:gd name="T22" fmla="*/ 279 w 465"/>
                <a:gd name="T23" fmla="*/ 56 h 63"/>
                <a:gd name="T24" fmla="*/ 300 w 465"/>
                <a:gd name="T25" fmla="*/ 54 h 63"/>
                <a:gd name="T26" fmla="*/ 320 w 465"/>
                <a:gd name="T27" fmla="*/ 53 h 63"/>
                <a:gd name="T28" fmla="*/ 341 w 465"/>
                <a:gd name="T29" fmla="*/ 51 h 63"/>
                <a:gd name="T30" fmla="*/ 361 w 465"/>
                <a:gd name="T31" fmla="*/ 49 h 63"/>
                <a:gd name="T32" fmla="*/ 381 w 465"/>
                <a:gd name="T33" fmla="*/ 48 h 63"/>
                <a:gd name="T34" fmla="*/ 392 w 465"/>
                <a:gd name="T35" fmla="*/ 48 h 63"/>
                <a:gd name="T36" fmla="*/ 402 w 465"/>
                <a:gd name="T37" fmla="*/ 48 h 63"/>
                <a:gd name="T38" fmla="*/ 413 w 465"/>
                <a:gd name="T39" fmla="*/ 48 h 63"/>
                <a:gd name="T40" fmla="*/ 423 w 465"/>
                <a:gd name="T41" fmla="*/ 48 h 63"/>
                <a:gd name="T42" fmla="*/ 434 w 465"/>
                <a:gd name="T43" fmla="*/ 48 h 63"/>
                <a:gd name="T44" fmla="*/ 444 w 465"/>
                <a:gd name="T45" fmla="*/ 48 h 63"/>
                <a:gd name="T46" fmla="*/ 456 w 465"/>
                <a:gd name="T47" fmla="*/ 48 h 63"/>
                <a:gd name="T48" fmla="*/ 465 w 465"/>
                <a:gd name="T49" fmla="*/ 48 h 63"/>
                <a:gd name="T50" fmla="*/ 465 w 465"/>
                <a:gd name="T51" fmla="*/ 40 h 63"/>
                <a:gd name="T52" fmla="*/ 465 w 465"/>
                <a:gd name="T53" fmla="*/ 30 h 63"/>
                <a:gd name="T54" fmla="*/ 464 w 465"/>
                <a:gd name="T55" fmla="*/ 20 h 63"/>
                <a:gd name="T56" fmla="*/ 464 w 465"/>
                <a:gd name="T57" fmla="*/ 12 h 63"/>
                <a:gd name="T58" fmla="*/ 452 w 465"/>
                <a:gd name="T59" fmla="*/ 12 h 63"/>
                <a:gd name="T60" fmla="*/ 443 w 465"/>
                <a:gd name="T61" fmla="*/ 10 h 63"/>
                <a:gd name="T62" fmla="*/ 431 w 465"/>
                <a:gd name="T63" fmla="*/ 10 h 63"/>
                <a:gd name="T64" fmla="*/ 420 w 465"/>
                <a:gd name="T65" fmla="*/ 10 h 63"/>
                <a:gd name="T66" fmla="*/ 408 w 465"/>
                <a:gd name="T67" fmla="*/ 10 h 63"/>
                <a:gd name="T68" fmla="*/ 398 w 465"/>
                <a:gd name="T69" fmla="*/ 10 h 63"/>
                <a:gd name="T70" fmla="*/ 387 w 465"/>
                <a:gd name="T71" fmla="*/ 10 h 63"/>
                <a:gd name="T72" fmla="*/ 376 w 465"/>
                <a:gd name="T73" fmla="*/ 10 h 63"/>
                <a:gd name="T74" fmla="*/ 359 w 465"/>
                <a:gd name="T75" fmla="*/ 10 h 63"/>
                <a:gd name="T76" fmla="*/ 345 w 465"/>
                <a:gd name="T77" fmla="*/ 9 h 63"/>
                <a:gd name="T78" fmla="*/ 328 w 465"/>
                <a:gd name="T79" fmla="*/ 9 h 63"/>
                <a:gd name="T80" fmla="*/ 312 w 465"/>
                <a:gd name="T81" fmla="*/ 7 h 63"/>
                <a:gd name="T82" fmla="*/ 296 w 465"/>
                <a:gd name="T83" fmla="*/ 7 h 63"/>
                <a:gd name="T84" fmla="*/ 281 w 465"/>
                <a:gd name="T85" fmla="*/ 5 h 63"/>
                <a:gd name="T86" fmla="*/ 265 w 465"/>
                <a:gd name="T87" fmla="*/ 5 h 63"/>
                <a:gd name="T88" fmla="*/ 248 w 465"/>
                <a:gd name="T89" fmla="*/ 4 h 63"/>
                <a:gd name="T90" fmla="*/ 222 w 465"/>
                <a:gd name="T91" fmla="*/ 2 h 63"/>
                <a:gd name="T92" fmla="*/ 191 w 465"/>
                <a:gd name="T93" fmla="*/ 0 h 63"/>
                <a:gd name="T94" fmla="*/ 157 w 465"/>
                <a:gd name="T95" fmla="*/ 0 h 63"/>
                <a:gd name="T96" fmla="*/ 121 w 465"/>
                <a:gd name="T97" fmla="*/ 0 h 63"/>
                <a:gd name="T98" fmla="*/ 88 w 465"/>
                <a:gd name="T99" fmla="*/ 2 h 63"/>
                <a:gd name="T100" fmla="*/ 55 w 465"/>
                <a:gd name="T101" fmla="*/ 5 h 63"/>
                <a:gd name="T102" fmla="*/ 29 w 465"/>
                <a:gd name="T103" fmla="*/ 10 h 63"/>
                <a:gd name="T104" fmla="*/ 8 w 465"/>
                <a:gd name="T105" fmla="*/ 18 h 63"/>
                <a:gd name="T106" fmla="*/ 2 w 465"/>
                <a:gd name="T107" fmla="*/ 25 h 63"/>
                <a:gd name="T108" fmla="*/ 0 w 465"/>
                <a:gd name="T109" fmla="*/ 33 h 63"/>
                <a:gd name="T110" fmla="*/ 3 w 465"/>
                <a:gd name="T111" fmla="*/ 41 h 63"/>
                <a:gd name="T112" fmla="*/ 15 w 465"/>
                <a:gd name="T113" fmla="*/ 49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5" h="63">
                  <a:moveTo>
                    <a:pt x="15" y="49"/>
                  </a:moveTo>
                  <a:lnTo>
                    <a:pt x="42" y="54"/>
                  </a:lnTo>
                  <a:lnTo>
                    <a:pt x="69" y="58"/>
                  </a:lnTo>
                  <a:lnTo>
                    <a:pt x="91" y="61"/>
                  </a:lnTo>
                  <a:lnTo>
                    <a:pt x="114" y="61"/>
                  </a:lnTo>
                  <a:lnTo>
                    <a:pt x="137" y="63"/>
                  </a:lnTo>
                  <a:lnTo>
                    <a:pt x="162" y="61"/>
                  </a:lnTo>
                  <a:lnTo>
                    <a:pt x="189" y="61"/>
                  </a:lnTo>
                  <a:lnTo>
                    <a:pt x="222" y="59"/>
                  </a:lnTo>
                  <a:lnTo>
                    <a:pt x="240" y="58"/>
                  </a:lnTo>
                  <a:lnTo>
                    <a:pt x="260" y="56"/>
                  </a:lnTo>
                  <a:lnTo>
                    <a:pt x="279" y="56"/>
                  </a:lnTo>
                  <a:lnTo>
                    <a:pt x="300" y="54"/>
                  </a:lnTo>
                  <a:lnTo>
                    <a:pt x="320" y="53"/>
                  </a:lnTo>
                  <a:lnTo>
                    <a:pt x="341" y="51"/>
                  </a:lnTo>
                  <a:lnTo>
                    <a:pt x="361" y="49"/>
                  </a:lnTo>
                  <a:lnTo>
                    <a:pt x="381" y="48"/>
                  </a:lnTo>
                  <a:lnTo>
                    <a:pt x="392" y="48"/>
                  </a:lnTo>
                  <a:lnTo>
                    <a:pt x="402" y="48"/>
                  </a:lnTo>
                  <a:lnTo>
                    <a:pt x="413" y="48"/>
                  </a:lnTo>
                  <a:lnTo>
                    <a:pt x="423" y="48"/>
                  </a:lnTo>
                  <a:lnTo>
                    <a:pt x="434" y="48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65" y="48"/>
                  </a:lnTo>
                  <a:lnTo>
                    <a:pt x="465" y="40"/>
                  </a:lnTo>
                  <a:lnTo>
                    <a:pt x="465" y="30"/>
                  </a:lnTo>
                  <a:lnTo>
                    <a:pt x="464" y="20"/>
                  </a:lnTo>
                  <a:lnTo>
                    <a:pt x="464" y="12"/>
                  </a:lnTo>
                  <a:lnTo>
                    <a:pt x="452" y="12"/>
                  </a:lnTo>
                  <a:lnTo>
                    <a:pt x="443" y="10"/>
                  </a:lnTo>
                  <a:lnTo>
                    <a:pt x="431" y="10"/>
                  </a:lnTo>
                  <a:lnTo>
                    <a:pt x="420" y="10"/>
                  </a:lnTo>
                  <a:lnTo>
                    <a:pt x="408" y="10"/>
                  </a:lnTo>
                  <a:lnTo>
                    <a:pt x="398" y="10"/>
                  </a:lnTo>
                  <a:lnTo>
                    <a:pt x="387" y="10"/>
                  </a:lnTo>
                  <a:lnTo>
                    <a:pt x="376" y="10"/>
                  </a:lnTo>
                  <a:lnTo>
                    <a:pt x="359" y="10"/>
                  </a:lnTo>
                  <a:lnTo>
                    <a:pt x="345" y="9"/>
                  </a:lnTo>
                  <a:lnTo>
                    <a:pt x="328" y="9"/>
                  </a:lnTo>
                  <a:lnTo>
                    <a:pt x="312" y="7"/>
                  </a:lnTo>
                  <a:lnTo>
                    <a:pt x="296" y="7"/>
                  </a:lnTo>
                  <a:lnTo>
                    <a:pt x="281" y="5"/>
                  </a:lnTo>
                  <a:lnTo>
                    <a:pt x="265" y="5"/>
                  </a:lnTo>
                  <a:lnTo>
                    <a:pt x="248" y="4"/>
                  </a:lnTo>
                  <a:lnTo>
                    <a:pt x="222" y="2"/>
                  </a:lnTo>
                  <a:lnTo>
                    <a:pt x="191" y="0"/>
                  </a:lnTo>
                  <a:lnTo>
                    <a:pt x="157" y="0"/>
                  </a:lnTo>
                  <a:lnTo>
                    <a:pt x="121" y="0"/>
                  </a:lnTo>
                  <a:lnTo>
                    <a:pt x="88" y="2"/>
                  </a:lnTo>
                  <a:lnTo>
                    <a:pt x="55" y="5"/>
                  </a:lnTo>
                  <a:lnTo>
                    <a:pt x="29" y="10"/>
                  </a:lnTo>
                  <a:lnTo>
                    <a:pt x="8" y="18"/>
                  </a:lnTo>
                  <a:lnTo>
                    <a:pt x="2" y="25"/>
                  </a:lnTo>
                  <a:lnTo>
                    <a:pt x="0" y="33"/>
                  </a:lnTo>
                  <a:lnTo>
                    <a:pt x="3" y="41"/>
                  </a:lnTo>
                  <a:lnTo>
                    <a:pt x="15" y="49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6" name="Freeform 111"/>
            <p:cNvSpPr>
              <a:spLocks/>
            </p:cNvSpPr>
            <p:nvPr/>
          </p:nvSpPr>
          <p:spPr bwMode="auto">
            <a:xfrm>
              <a:off x="1060451" y="2714625"/>
              <a:ext cx="366713" cy="39688"/>
            </a:xfrm>
            <a:custGeom>
              <a:avLst/>
              <a:gdLst>
                <a:gd name="T0" fmla="*/ 13 w 462"/>
                <a:gd name="T1" fmla="*/ 41 h 51"/>
                <a:gd name="T2" fmla="*/ 41 w 462"/>
                <a:gd name="T3" fmla="*/ 46 h 51"/>
                <a:gd name="T4" fmla="*/ 66 w 462"/>
                <a:gd name="T5" fmla="*/ 48 h 51"/>
                <a:gd name="T6" fmla="*/ 88 w 462"/>
                <a:gd name="T7" fmla="*/ 49 h 51"/>
                <a:gd name="T8" fmla="*/ 111 w 462"/>
                <a:gd name="T9" fmla="*/ 51 h 51"/>
                <a:gd name="T10" fmla="*/ 134 w 462"/>
                <a:gd name="T11" fmla="*/ 51 h 51"/>
                <a:gd name="T12" fmla="*/ 159 w 462"/>
                <a:gd name="T13" fmla="*/ 51 h 51"/>
                <a:gd name="T14" fmla="*/ 186 w 462"/>
                <a:gd name="T15" fmla="*/ 49 h 51"/>
                <a:gd name="T16" fmla="*/ 219 w 462"/>
                <a:gd name="T17" fmla="*/ 49 h 51"/>
                <a:gd name="T18" fmla="*/ 237 w 462"/>
                <a:gd name="T19" fmla="*/ 48 h 51"/>
                <a:gd name="T20" fmla="*/ 257 w 462"/>
                <a:gd name="T21" fmla="*/ 46 h 51"/>
                <a:gd name="T22" fmla="*/ 276 w 462"/>
                <a:gd name="T23" fmla="*/ 46 h 51"/>
                <a:gd name="T24" fmla="*/ 297 w 462"/>
                <a:gd name="T25" fmla="*/ 44 h 51"/>
                <a:gd name="T26" fmla="*/ 317 w 462"/>
                <a:gd name="T27" fmla="*/ 43 h 51"/>
                <a:gd name="T28" fmla="*/ 338 w 462"/>
                <a:gd name="T29" fmla="*/ 41 h 51"/>
                <a:gd name="T30" fmla="*/ 358 w 462"/>
                <a:gd name="T31" fmla="*/ 41 h 51"/>
                <a:gd name="T32" fmla="*/ 378 w 462"/>
                <a:gd name="T33" fmla="*/ 40 h 51"/>
                <a:gd name="T34" fmla="*/ 389 w 462"/>
                <a:gd name="T35" fmla="*/ 40 h 51"/>
                <a:gd name="T36" fmla="*/ 399 w 462"/>
                <a:gd name="T37" fmla="*/ 40 h 51"/>
                <a:gd name="T38" fmla="*/ 410 w 462"/>
                <a:gd name="T39" fmla="*/ 40 h 51"/>
                <a:gd name="T40" fmla="*/ 420 w 462"/>
                <a:gd name="T41" fmla="*/ 40 h 51"/>
                <a:gd name="T42" fmla="*/ 431 w 462"/>
                <a:gd name="T43" fmla="*/ 40 h 51"/>
                <a:gd name="T44" fmla="*/ 441 w 462"/>
                <a:gd name="T45" fmla="*/ 40 h 51"/>
                <a:gd name="T46" fmla="*/ 453 w 462"/>
                <a:gd name="T47" fmla="*/ 40 h 51"/>
                <a:gd name="T48" fmla="*/ 462 w 462"/>
                <a:gd name="T49" fmla="*/ 40 h 51"/>
                <a:gd name="T50" fmla="*/ 462 w 462"/>
                <a:gd name="T51" fmla="*/ 31 h 51"/>
                <a:gd name="T52" fmla="*/ 462 w 462"/>
                <a:gd name="T53" fmla="*/ 23 h 51"/>
                <a:gd name="T54" fmla="*/ 461 w 462"/>
                <a:gd name="T55" fmla="*/ 17 h 51"/>
                <a:gd name="T56" fmla="*/ 461 w 462"/>
                <a:gd name="T57" fmla="*/ 9 h 51"/>
                <a:gd name="T58" fmla="*/ 449 w 462"/>
                <a:gd name="T59" fmla="*/ 9 h 51"/>
                <a:gd name="T60" fmla="*/ 440 w 462"/>
                <a:gd name="T61" fmla="*/ 9 h 51"/>
                <a:gd name="T62" fmla="*/ 428 w 462"/>
                <a:gd name="T63" fmla="*/ 9 h 51"/>
                <a:gd name="T64" fmla="*/ 417 w 462"/>
                <a:gd name="T65" fmla="*/ 9 h 51"/>
                <a:gd name="T66" fmla="*/ 405 w 462"/>
                <a:gd name="T67" fmla="*/ 9 h 51"/>
                <a:gd name="T68" fmla="*/ 395 w 462"/>
                <a:gd name="T69" fmla="*/ 9 h 51"/>
                <a:gd name="T70" fmla="*/ 384 w 462"/>
                <a:gd name="T71" fmla="*/ 9 h 51"/>
                <a:gd name="T72" fmla="*/ 373 w 462"/>
                <a:gd name="T73" fmla="*/ 9 h 51"/>
                <a:gd name="T74" fmla="*/ 356 w 462"/>
                <a:gd name="T75" fmla="*/ 9 h 51"/>
                <a:gd name="T76" fmla="*/ 342 w 462"/>
                <a:gd name="T77" fmla="*/ 7 h 51"/>
                <a:gd name="T78" fmla="*/ 325 w 462"/>
                <a:gd name="T79" fmla="*/ 7 h 51"/>
                <a:gd name="T80" fmla="*/ 309 w 462"/>
                <a:gd name="T81" fmla="*/ 5 h 51"/>
                <a:gd name="T82" fmla="*/ 293 w 462"/>
                <a:gd name="T83" fmla="*/ 5 h 51"/>
                <a:gd name="T84" fmla="*/ 278 w 462"/>
                <a:gd name="T85" fmla="*/ 5 h 51"/>
                <a:gd name="T86" fmla="*/ 262 w 462"/>
                <a:gd name="T87" fmla="*/ 4 h 51"/>
                <a:gd name="T88" fmla="*/ 245 w 462"/>
                <a:gd name="T89" fmla="*/ 4 h 51"/>
                <a:gd name="T90" fmla="*/ 219 w 462"/>
                <a:gd name="T91" fmla="*/ 2 h 51"/>
                <a:gd name="T92" fmla="*/ 188 w 462"/>
                <a:gd name="T93" fmla="*/ 0 h 51"/>
                <a:gd name="T94" fmla="*/ 154 w 462"/>
                <a:gd name="T95" fmla="*/ 0 h 51"/>
                <a:gd name="T96" fmla="*/ 119 w 462"/>
                <a:gd name="T97" fmla="*/ 0 h 51"/>
                <a:gd name="T98" fmla="*/ 85 w 462"/>
                <a:gd name="T99" fmla="*/ 2 h 51"/>
                <a:gd name="T100" fmla="*/ 54 w 462"/>
                <a:gd name="T101" fmla="*/ 4 h 51"/>
                <a:gd name="T102" fmla="*/ 28 w 462"/>
                <a:gd name="T103" fmla="*/ 9 h 51"/>
                <a:gd name="T104" fmla="*/ 7 w 462"/>
                <a:gd name="T105" fmla="*/ 15 h 51"/>
                <a:gd name="T106" fmla="*/ 2 w 462"/>
                <a:gd name="T107" fmla="*/ 22 h 51"/>
                <a:gd name="T108" fmla="*/ 0 w 462"/>
                <a:gd name="T109" fmla="*/ 28 h 51"/>
                <a:gd name="T110" fmla="*/ 3 w 462"/>
                <a:gd name="T111" fmla="*/ 36 h 51"/>
                <a:gd name="T112" fmla="*/ 13 w 462"/>
                <a:gd name="T113" fmla="*/ 4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62" h="51">
                  <a:moveTo>
                    <a:pt x="13" y="41"/>
                  </a:moveTo>
                  <a:lnTo>
                    <a:pt x="41" y="46"/>
                  </a:lnTo>
                  <a:lnTo>
                    <a:pt x="66" y="48"/>
                  </a:lnTo>
                  <a:lnTo>
                    <a:pt x="88" y="49"/>
                  </a:lnTo>
                  <a:lnTo>
                    <a:pt x="111" y="51"/>
                  </a:lnTo>
                  <a:lnTo>
                    <a:pt x="134" y="51"/>
                  </a:lnTo>
                  <a:lnTo>
                    <a:pt x="159" y="51"/>
                  </a:lnTo>
                  <a:lnTo>
                    <a:pt x="186" y="49"/>
                  </a:lnTo>
                  <a:lnTo>
                    <a:pt x="219" y="49"/>
                  </a:lnTo>
                  <a:lnTo>
                    <a:pt x="237" y="48"/>
                  </a:lnTo>
                  <a:lnTo>
                    <a:pt x="257" y="46"/>
                  </a:lnTo>
                  <a:lnTo>
                    <a:pt x="276" y="46"/>
                  </a:lnTo>
                  <a:lnTo>
                    <a:pt x="297" y="44"/>
                  </a:lnTo>
                  <a:lnTo>
                    <a:pt x="317" y="43"/>
                  </a:lnTo>
                  <a:lnTo>
                    <a:pt x="338" y="41"/>
                  </a:lnTo>
                  <a:lnTo>
                    <a:pt x="358" y="41"/>
                  </a:lnTo>
                  <a:lnTo>
                    <a:pt x="378" y="40"/>
                  </a:lnTo>
                  <a:lnTo>
                    <a:pt x="389" y="40"/>
                  </a:lnTo>
                  <a:lnTo>
                    <a:pt x="399" y="40"/>
                  </a:lnTo>
                  <a:lnTo>
                    <a:pt x="410" y="40"/>
                  </a:lnTo>
                  <a:lnTo>
                    <a:pt x="420" y="40"/>
                  </a:lnTo>
                  <a:lnTo>
                    <a:pt x="431" y="40"/>
                  </a:lnTo>
                  <a:lnTo>
                    <a:pt x="441" y="40"/>
                  </a:lnTo>
                  <a:lnTo>
                    <a:pt x="453" y="40"/>
                  </a:lnTo>
                  <a:lnTo>
                    <a:pt x="462" y="40"/>
                  </a:lnTo>
                  <a:lnTo>
                    <a:pt x="462" y="31"/>
                  </a:lnTo>
                  <a:lnTo>
                    <a:pt x="462" y="23"/>
                  </a:lnTo>
                  <a:lnTo>
                    <a:pt x="461" y="17"/>
                  </a:lnTo>
                  <a:lnTo>
                    <a:pt x="461" y="9"/>
                  </a:lnTo>
                  <a:lnTo>
                    <a:pt x="449" y="9"/>
                  </a:lnTo>
                  <a:lnTo>
                    <a:pt x="440" y="9"/>
                  </a:lnTo>
                  <a:lnTo>
                    <a:pt x="428" y="9"/>
                  </a:lnTo>
                  <a:lnTo>
                    <a:pt x="417" y="9"/>
                  </a:lnTo>
                  <a:lnTo>
                    <a:pt x="405" y="9"/>
                  </a:lnTo>
                  <a:lnTo>
                    <a:pt x="395" y="9"/>
                  </a:lnTo>
                  <a:lnTo>
                    <a:pt x="384" y="9"/>
                  </a:lnTo>
                  <a:lnTo>
                    <a:pt x="373" y="9"/>
                  </a:lnTo>
                  <a:lnTo>
                    <a:pt x="356" y="9"/>
                  </a:lnTo>
                  <a:lnTo>
                    <a:pt x="342" y="7"/>
                  </a:lnTo>
                  <a:lnTo>
                    <a:pt x="325" y="7"/>
                  </a:lnTo>
                  <a:lnTo>
                    <a:pt x="309" y="5"/>
                  </a:lnTo>
                  <a:lnTo>
                    <a:pt x="293" y="5"/>
                  </a:lnTo>
                  <a:lnTo>
                    <a:pt x="278" y="5"/>
                  </a:lnTo>
                  <a:lnTo>
                    <a:pt x="262" y="4"/>
                  </a:lnTo>
                  <a:lnTo>
                    <a:pt x="245" y="4"/>
                  </a:lnTo>
                  <a:lnTo>
                    <a:pt x="219" y="2"/>
                  </a:lnTo>
                  <a:lnTo>
                    <a:pt x="188" y="0"/>
                  </a:lnTo>
                  <a:lnTo>
                    <a:pt x="154" y="0"/>
                  </a:lnTo>
                  <a:lnTo>
                    <a:pt x="119" y="0"/>
                  </a:lnTo>
                  <a:lnTo>
                    <a:pt x="85" y="2"/>
                  </a:lnTo>
                  <a:lnTo>
                    <a:pt x="54" y="4"/>
                  </a:lnTo>
                  <a:lnTo>
                    <a:pt x="28" y="9"/>
                  </a:lnTo>
                  <a:lnTo>
                    <a:pt x="7" y="15"/>
                  </a:lnTo>
                  <a:lnTo>
                    <a:pt x="2" y="22"/>
                  </a:lnTo>
                  <a:lnTo>
                    <a:pt x="0" y="28"/>
                  </a:lnTo>
                  <a:lnTo>
                    <a:pt x="3" y="36"/>
                  </a:lnTo>
                  <a:lnTo>
                    <a:pt x="13" y="41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7" name="Freeform 112"/>
            <p:cNvSpPr>
              <a:spLocks/>
            </p:cNvSpPr>
            <p:nvPr/>
          </p:nvSpPr>
          <p:spPr bwMode="auto">
            <a:xfrm>
              <a:off x="1060451" y="2717800"/>
              <a:ext cx="366713" cy="31750"/>
            </a:xfrm>
            <a:custGeom>
              <a:avLst/>
              <a:gdLst>
                <a:gd name="T0" fmla="*/ 13 w 460"/>
                <a:gd name="T1" fmla="*/ 33 h 39"/>
                <a:gd name="T2" fmla="*/ 41 w 460"/>
                <a:gd name="T3" fmla="*/ 36 h 39"/>
                <a:gd name="T4" fmla="*/ 65 w 460"/>
                <a:gd name="T5" fmla="*/ 39 h 39"/>
                <a:gd name="T6" fmla="*/ 88 w 460"/>
                <a:gd name="T7" fmla="*/ 39 h 39"/>
                <a:gd name="T8" fmla="*/ 111 w 460"/>
                <a:gd name="T9" fmla="*/ 39 h 39"/>
                <a:gd name="T10" fmla="*/ 132 w 460"/>
                <a:gd name="T11" fmla="*/ 39 h 39"/>
                <a:gd name="T12" fmla="*/ 157 w 460"/>
                <a:gd name="T13" fmla="*/ 39 h 39"/>
                <a:gd name="T14" fmla="*/ 184 w 460"/>
                <a:gd name="T15" fmla="*/ 38 h 39"/>
                <a:gd name="T16" fmla="*/ 217 w 460"/>
                <a:gd name="T17" fmla="*/ 38 h 39"/>
                <a:gd name="T18" fmla="*/ 235 w 460"/>
                <a:gd name="T19" fmla="*/ 38 h 39"/>
                <a:gd name="T20" fmla="*/ 255 w 460"/>
                <a:gd name="T21" fmla="*/ 36 h 39"/>
                <a:gd name="T22" fmla="*/ 274 w 460"/>
                <a:gd name="T23" fmla="*/ 36 h 39"/>
                <a:gd name="T24" fmla="*/ 295 w 460"/>
                <a:gd name="T25" fmla="*/ 35 h 39"/>
                <a:gd name="T26" fmla="*/ 315 w 460"/>
                <a:gd name="T27" fmla="*/ 33 h 39"/>
                <a:gd name="T28" fmla="*/ 336 w 460"/>
                <a:gd name="T29" fmla="*/ 33 h 39"/>
                <a:gd name="T30" fmla="*/ 356 w 460"/>
                <a:gd name="T31" fmla="*/ 31 h 39"/>
                <a:gd name="T32" fmla="*/ 376 w 460"/>
                <a:gd name="T33" fmla="*/ 31 h 39"/>
                <a:gd name="T34" fmla="*/ 460 w 460"/>
                <a:gd name="T35" fmla="*/ 31 h 39"/>
                <a:gd name="T36" fmla="*/ 459 w 460"/>
                <a:gd name="T37" fmla="*/ 7 h 39"/>
                <a:gd name="T38" fmla="*/ 371 w 460"/>
                <a:gd name="T39" fmla="*/ 7 h 39"/>
                <a:gd name="T40" fmla="*/ 243 w 460"/>
                <a:gd name="T41" fmla="*/ 2 h 39"/>
                <a:gd name="T42" fmla="*/ 217 w 460"/>
                <a:gd name="T43" fmla="*/ 0 h 39"/>
                <a:gd name="T44" fmla="*/ 186 w 460"/>
                <a:gd name="T45" fmla="*/ 0 h 39"/>
                <a:gd name="T46" fmla="*/ 152 w 460"/>
                <a:gd name="T47" fmla="*/ 0 h 39"/>
                <a:gd name="T48" fmla="*/ 117 w 460"/>
                <a:gd name="T49" fmla="*/ 0 h 39"/>
                <a:gd name="T50" fmla="*/ 85 w 460"/>
                <a:gd name="T51" fmla="*/ 0 h 39"/>
                <a:gd name="T52" fmla="*/ 54 w 460"/>
                <a:gd name="T53" fmla="*/ 4 h 39"/>
                <a:gd name="T54" fmla="*/ 28 w 460"/>
                <a:gd name="T55" fmla="*/ 5 h 39"/>
                <a:gd name="T56" fmla="*/ 6 w 460"/>
                <a:gd name="T57" fmla="*/ 10 h 39"/>
                <a:gd name="T58" fmla="*/ 1 w 460"/>
                <a:gd name="T59" fmla="*/ 17 h 39"/>
                <a:gd name="T60" fmla="*/ 0 w 460"/>
                <a:gd name="T61" fmla="*/ 23 h 39"/>
                <a:gd name="T62" fmla="*/ 3 w 460"/>
                <a:gd name="T63" fmla="*/ 28 h 39"/>
                <a:gd name="T64" fmla="*/ 13 w 460"/>
                <a:gd name="T65" fmla="*/ 33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60" h="39">
                  <a:moveTo>
                    <a:pt x="13" y="33"/>
                  </a:moveTo>
                  <a:lnTo>
                    <a:pt x="41" y="36"/>
                  </a:lnTo>
                  <a:lnTo>
                    <a:pt x="65" y="39"/>
                  </a:lnTo>
                  <a:lnTo>
                    <a:pt x="88" y="39"/>
                  </a:lnTo>
                  <a:lnTo>
                    <a:pt x="111" y="39"/>
                  </a:lnTo>
                  <a:lnTo>
                    <a:pt x="132" y="39"/>
                  </a:lnTo>
                  <a:lnTo>
                    <a:pt x="157" y="39"/>
                  </a:lnTo>
                  <a:lnTo>
                    <a:pt x="184" y="38"/>
                  </a:lnTo>
                  <a:lnTo>
                    <a:pt x="217" y="38"/>
                  </a:lnTo>
                  <a:lnTo>
                    <a:pt x="235" y="38"/>
                  </a:lnTo>
                  <a:lnTo>
                    <a:pt x="255" y="36"/>
                  </a:lnTo>
                  <a:lnTo>
                    <a:pt x="274" y="36"/>
                  </a:lnTo>
                  <a:lnTo>
                    <a:pt x="295" y="35"/>
                  </a:lnTo>
                  <a:lnTo>
                    <a:pt x="315" y="33"/>
                  </a:lnTo>
                  <a:lnTo>
                    <a:pt x="336" y="33"/>
                  </a:lnTo>
                  <a:lnTo>
                    <a:pt x="356" y="31"/>
                  </a:lnTo>
                  <a:lnTo>
                    <a:pt x="376" y="31"/>
                  </a:lnTo>
                  <a:lnTo>
                    <a:pt x="460" y="31"/>
                  </a:lnTo>
                  <a:lnTo>
                    <a:pt x="459" y="7"/>
                  </a:lnTo>
                  <a:lnTo>
                    <a:pt x="371" y="7"/>
                  </a:lnTo>
                  <a:lnTo>
                    <a:pt x="243" y="2"/>
                  </a:lnTo>
                  <a:lnTo>
                    <a:pt x="217" y="0"/>
                  </a:lnTo>
                  <a:lnTo>
                    <a:pt x="186" y="0"/>
                  </a:lnTo>
                  <a:lnTo>
                    <a:pt x="152" y="0"/>
                  </a:lnTo>
                  <a:lnTo>
                    <a:pt x="117" y="0"/>
                  </a:lnTo>
                  <a:lnTo>
                    <a:pt x="85" y="0"/>
                  </a:lnTo>
                  <a:lnTo>
                    <a:pt x="54" y="4"/>
                  </a:lnTo>
                  <a:lnTo>
                    <a:pt x="28" y="5"/>
                  </a:lnTo>
                  <a:lnTo>
                    <a:pt x="6" y="10"/>
                  </a:lnTo>
                  <a:lnTo>
                    <a:pt x="1" y="17"/>
                  </a:lnTo>
                  <a:lnTo>
                    <a:pt x="0" y="23"/>
                  </a:lnTo>
                  <a:lnTo>
                    <a:pt x="3" y="28"/>
                  </a:lnTo>
                  <a:lnTo>
                    <a:pt x="13" y="3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8" name="Freeform 113"/>
            <p:cNvSpPr>
              <a:spLocks/>
            </p:cNvSpPr>
            <p:nvPr/>
          </p:nvSpPr>
          <p:spPr bwMode="auto">
            <a:xfrm>
              <a:off x="1641476" y="2098675"/>
              <a:ext cx="88900" cy="87313"/>
            </a:xfrm>
            <a:custGeom>
              <a:avLst/>
              <a:gdLst>
                <a:gd name="T0" fmla="*/ 0 w 111"/>
                <a:gd name="T1" fmla="*/ 101 h 111"/>
                <a:gd name="T2" fmla="*/ 101 w 111"/>
                <a:gd name="T3" fmla="*/ 0 h 111"/>
                <a:gd name="T4" fmla="*/ 111 w 111"/>
                <a:gd name="T5" fmla="*/ 9 h 111"/>
                <a:gd name="T6" fmla="*/ 11 w 111"/>
                <a:gd name="T7" fmla="*/ 111 h 111"/>
                <a:gd name="T8" fmla="*/ 0 w 111"/>
                <a:gd name="T9" fmla="*/ 101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" h="111">
                  <a:moveTo>
                    <a:pt x="0" y="101"/>
                  </a:moveTo>
                  <a:lnTo>
                    <a:pt x="101" y="0"/>
                  </a:lnTo>
                  <a:lnTo>
                    <a:pt x="111" y="9"/>
                  </a:lnTo>
                  <a:lnTo>
                    <a:pt x="11" y="111"/>
                  </a:lnTo>
                  <a:lnTo>
                    <a:pt x="0" y="101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9" name="Freeform 114"/>
            <p:cNvSpPr>
              <a:spLocks/>
            </p:cNvSpPr>
            <p:nvPr/>
          </p:nvSpPr>
          <p:spPr bwMode="auto">
            <a:xfrm>
              <a:off x="1379538" y="1846263"/>
              <a:ext cx="322263" cy="320675"/>
            </a:xfrm>
            <a:custGeom>
              <a:avLst/>
              <a:gdLst>
                <a:gd name="T0" fmla="*/ 0 w 407"/>
                <a:gd name="T1" fmla="*/ 70 h 405"/>
                <a:gd name="T2" fmla="*/ 8 w 407"/>
                <a:gd name="T3" fmla="*/ 103 h 405"/>
                <a:gd name="T4" fmla="*/ 16 w 407"/>
                <a:gd name="T5" fmla="*/ 129 h 405"/>
                <a:gd name="T6" fmla="*/ 29 w 407"/>
                <a:gd name="T7" fmla="*/ 154 h 405"/>
                <a:gd name="T8" fmla="*/ 42 w 407"/>
                <a:gd name="T9" fmla="*/ 177 h 405"/>
                <a:gd name="T10" fmla="*/ 59 w 407"/>
                <a:gd name="T11" fmla="*/ 196 h 405"/>
                <a:gd name="T12" fmla="*/ 78 w 407"/>
                <a:gd name="T13" fmla="*/ 216 h 405"/>
                <a:gd name="T14" fmla="*/ 100 w 407"/>
                <a:gd name="T15" fmla="*/ 237 h 405"/>
                <a:gd name="T16" fmla="*/ 124 w 407"/>
                <a:gd name="T17" fmla="*/ 258 h 405"/>
                <a:gd name="T18" fmla="*/ 140 w 407"/>
                <a:gd name="T19" fmla="*/ 268 h 405"/>
                <a:gd name="T20" fmla="*/ 158 w 407"/>
                <a:gd name="T21" fmla="*/ 280 h 405"/>
                <a:gd name="T22" fmla="*/ 175 w 407"/>
                <a:gd name="T23" fmla="*/ 289 h 405"/>
                <a:gd name="T24" fmla="*/ 193 w 407"/>
                <a:gd name="T25" fmla="*/ 301 h 405"/>
                <a:gd name="T26" fmla="*/ 211 w 407"/>
                <a:gd name="T27" fmla="*/ 312 h 405"/>
                <a:gd name="T28" fmla="*/ 229 w 407"/>
                <a:gd name="T29" fmla="*/ 324 h 405"/>
                <a:gd name="T30" fmla="*/ 247 w 407"/>
                <a:gd name="T31" fmla="*/ 333 h 405"/>
                <a:gd name="T32" fmla="*/ 265 w 407"/>
                <a:gd name="T33" fmla="*/ 345 h 405"/>
                <a:gd name="T34" fmla="*/ 323 w 407"/>
                <a:gd name="T35" fmla="*/ 405 h 405"/>
                <a:gd name="T36" fmla="*/ 407 w 407"/>
                <a:gd name="T37" fmla="*/ 319 h 405"/>
                <a:gd name="T38" fmla="*/ 345 w 407"/>
                <a:gd name="T39" fmla="*/ 257 h 405"/>
                <a:gd name="T40" fmla="*/ 270 w 407"/>
                <a:gd name="T41" fmla="*/ 150 h 405"/>
                <a:gd name="T42" fmla="*/ 255 w 407"/>
                <a:gd name="T43" fmla="*/ 126 h 405"/>
                <a:gd name="T44" fmla="*/ 235 w 407"/>
                <a:gd name="T45" fmla="*/ 100 h 405"/>
                <a:gd name="T46" fmla="*/ 211 w 407"/>
                <a:gd name="T47" fmla="*/ 72 h 405"/>
                <a:gd name="T48" fmla="*/ 185 w 407"/>
                <a:gd name="T49" fmla="*/ 48 h 405"/>
                <a:gd name="T50" fmla="*/ 155 w 407"/>
                <a:gd name="T51" fmla="*/ 25 h 405"/>
                <a:gd name="T52" fmla="*/ 126 w 407"/>
                <a:gd name="T53" fmla="*/ 10 h 405"/>
                <a:gd name="T54" fmla="*/ 93 w 407"/>
                <a:gd name="T55" fmla="*/ 0 h 405"/>
                <a:gd name="T56" fmla="*/ 62 w 407"/>
                <a:gd name="T57" fmla="*/ 2 h 405"/>
                <a:gd name="T58" fmla="*/ 47 w 407"/>
                <a:gd name="T59" fmla="*/ 5 h 405"/>
                <a:gd name="T60" fmla="*/ 36 w 407"/>
                <a:gd name="T61" fmla="*/ 10 h 405"/>
                <a:gd name="T62" fmla="*/ 25 w 407"/>
                <a:gd name="T63" fmla="*/ 17 h 405"/>
                <a:gd name="T64" fmla="*/ 16 w 407"/>
                <a:gd name="T65" fmla="*/ 25 h 405"/>
                <a:gd name="T66" fmla="*/ 10 w 407"/>
                <a:gd name="T67" fmla="*/ 33 h 405"/>
                <a:gd name="T68" fmla="*/ 5 w 407"/>
                <a:gd name="T69" fmla="*/ 44 h 405"/>
                <a:gd name="T70" fmla="*/ 2 w 407"/>
                <a:gd name="T71" fmla="*/ 57 h 405"/>
                <a:gd name="T72" fmla="*/ 0 w 407"/>
                <a:gd name="T73" fmla="*/ 70 h 4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07" h="405">
                  <a:moveTo>
                    <a:pt x="0" y="70"/>
                  </a:moveTo>
                  <a:lnTo>
                    <a:pt x="8" y="103"/>
                  </a:lnTo>
                  <a:lnTo>
                    <a:pt x="16" y="129"/>
                  </a:lnTo>
                  <a:lnTo>
                    <a:pt x="29" y="154"/>
                  </a:lnTo>
                  <a:lnTo>
                    <a:pt x="42" y="177"/>
                  </a:lnTo>
                  <a:lnTo>
                    <a:pt x="59" y="196"/>
                  </a:lnTo>
                  <a:lnTo>
                    <a:pt x="78" y="216"/>
                  </a:lnTo>
                  <a:lnTo>
                    <a:pt x="100" y="237"/>
                  </a:lnTo>
                  <a:lnTo>
                    <a:pt x="124" y="258"/>
                  </a:lnTo>
                  <a:lnTo>
                    <a:pt x="140" y="268"/>
                  </a:lnTo>
                  <a:lnTo>
                    <a:pt x="158" y="280"/>
                  </a:lnTo>
                  <a:lnTo>
                    <a:pt x="175" y="289"/>
                  </a:lnTo>
                  <a:lnTo>
                    <a:pt x="193" y="301"/>
                  </a:lnTo>
                  <a:lnTo>
                    <a:pt x="211" y="312"/>
                  </a:lnTo>
                  <a:lnTo>
                    <a:pt x="229" y="324"/>
                  </a:lnTo>
                  <a:lnTo>
                    <a:pt x="247" y="333"/>
                  </a:lnTo>
                  <a:lnTo>
                    <a:pt x="265" y="345"/>
                  </a:lnTo>
                  <a:lnTo>
                    <a:pt x="323" y="405"/>
                  </a:lnTo>
                  <a:lnTo>
                    <a:pt x="407" y="319"/>
                  </a:lnTo>
                  <a:lnTo>
                    <a:pt x="345" y="257"/>
                  </a:lnTo>
                  <a:lnTo>
                    <a:pt x="270" y="150"/>
                  </a:lnTo>
                  <a:lnTo>
                    <a:pt x="255" y="126"/>
                  </a:lnTo>
                  <a:lnTo>
                    <a:pt x="235" y="100"/>
                  </a:lnTo>
                  <a:lnTo>
                    <a:pt x="211" y="72"/>
                  </a:lnTo>
                  <a:lnTo>
                    <a:pt x="185" y="48"/>
                  </a:lnTo>
                  <a:lnTo>
                    <a:pt x="155" y="25"/>
                  </a:lnTo>
                  <a:lnTo>
                    <a:pt x="126" y="10"/>
                  </a:lnTo>
                  <a:lnTo>
                    <a:pt x="93" y="0"/>
                  </a:lnTo>
                  <a:lnTo>
                    <a:pt x="62" y="2"/>
                  </a:lnTo>
                  <a:lnTo>
                    <a:pt x="47" y="5"/>
                  </a:lnTo>
                  <a:lnTo>
                    <a:pt x="36" y="10"/>
                  </a:lnTo>
                  <a:lnTo>
                    <a:pt x="25" y="17"/>
                  </a:lnTo>
                  <a:lnTo>
                    <a:pt x="16" y="25"/>
                  </a:lnTo>
                  <a:lnTo>
                    <a:pt x="10" y="33"/>
                  </a:lnTo>
                  <a:lnTo>
                    <a:pt x="5" y="44"/>
                  </a:lnTo>
                  <a:lnTo>
                    <a:pt x="2" y="57"/>
                  </a:lnTo>
                  <a:lnTo>
                    <a:pt x="0" y="7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0" name="Freeform 115"/>
            <p:cNvSpPr>
              <a:spLocks/>
            </p:cNvSpPr>
            <p:nvPr/>
          </p:nvSpPr>
          <p:spPr bwMode="auto">
            <a:xfrm>
              <a:off x="1385888" y="1854200"/>
              <a:ext cx="306388" cy="303213"/>
            </a:xfrm>
            <a:custGeom>
              <a:avLst/>
              <a:gdLst>
                <a:gd name="T0" fmla="*/ 0 w 385"/>
                <a:gd name="T1" fmla="*/ 49 h 384"/>
                <a:gd name="T2" fmla="*/ 11 w 385"/>
                <a:gd name="T3" fmla="*/ 78 h 384"/>
                <a:gd name="T4" fmla="*/ 23 w 385"/>
                <a:gd name="T5" fmla="*/ 105 h 384"/>
                <a:gd name="T6" fmla="*/ 36 w 385"/>
                <a:gd name="T7" fmla="*/ 127 h 384"/>
                <a:gd name="T8" fmla="*/ 50 w 385"/>
                <a:gd name="T9" fmla="*/ 149 h 384"/>
                <a:gd name="T10" fmla="*/ 67 w 385"/>
                <a:gd name="T11" fmla="*/ 168 h 384"/>
                <a:gd name="T12" fmla="*/ 86 w 385"/>
                <a:gd name="T13" fmla="*/ 188 h 384"/>
                <a:gd name="T14" fmla="*/ 108 w 385"/>
                <a:gd name="T15" fmla="*/ 207 h 384"/>
                <a:gd name="T16" fmla="*/ 132 w 385"/>
                <a:gd name="T17" fmla="*/ 230 h 384"/>
                <a:gd name="T18" fmla="*/ 148 w 385"/>
                <a:gd name="T19" fmla="*/ 240 h 384"/>
                <a:gd name="T20" fmla="*/ 165 w 385"/>
                <a:gd name="T21" fmla="*/ 252 h 384"/>
                <a:gd name="T22" fmla="*/ 181 w 385"/>
                <a:gd name="T23" fmla="*/ 263 h 384"/>
                <a:gd name="T24" fmla="*/ 199 w 385"/>
                <a:gd name="T25" fmla="*/ 274 h 384"/>
                <a:gd name="T26" fmla="*/ 215 w 385"/>
                <a:gd name="T27" fmla="*/ 286 h 384"/>
                <a:gd name="T28" fmla="*/ 232 w 385"/>
                <a:gd name="T29" fmla="*/ 297 h 384"/>
                <a:gd name="T30" fmla="*/ 248 w 385"/>
                <a:gd name="T31" fmla="*/ 310 h 384"/>
                <a:gd name="T32" fmla="*/ 264 w 385"/>
                <a:gd name="T33" fmla="*/ 322 h 384"/>
                <a:gd name="T34" fmla="*/ 325 w 385"/>
                <a:gd name="T35" fmla="*/ 384 h 384"/>
                <a:gd name="T36" fmla="*/ 385 w 385"/>
                <a:gd name="T37" fmla="*/ 318 h 384"/>
                <a:gd name="T38" fmla="*/ 323 w 385"/>
                <a:gd name="T39" fmla="*/ 256 h 384"/>
                <a:gd name="T40" fmla="*/ 245 w 385"/>
                <a:gd name="T41" fmla="*/ 155 h 384"/>
                <a:gd name="T42" fmla="*/ 228 w 385"/>
                <a:gd name="T43" fmla="*/ 132 h 384"/>
                <a:gd name="T44" fmla="*/ 209 w 385"/>
                <a:gd name="T45" fmla="*/ 108 h 384"/>
                <a:gd name="T46" fmla="*/ 184 w 385"/>
                <a:gd name="T47" fmla="*/ 80 h 384"/>
                <a:gd name="T48" fmla="*/ 158 w 385"/>
                <a:gd name="T49" fmla="*/ 56 h 384"/>
                <a:gd name="T50" fmla="*/ 130 w 385"/>
                <a:gd name="T51" fmla="*/ 33 h 384"/>
                <a:gd name="T52" fmla="*/ 101 w 385"/>
                <a:gd name="T53" fmla="*/ 15 h 384"/>
                <a:gd name="T54" fmla="*/ 73 w 385"/>
                <a:gd name="T55" fmla="*/ 3 h 384"/>
                <a:gd name="T56" fmla="*/ 46 w 385"/>
                <a:gd name="T57" fmla="*/ 0 h 384"/>
                <a:gd name="T58" fmla="*/ 28 w 385"/>
                <a:gd name="T59" fmla="*/ 3 h 384"/>
                <a:gd name="T60" fmla="*/ 13 w 385"/>
                <a:gd name="T61" fmla="*/ 13 h 384"/>
                <a:gd name="T62" fmla="*/ 3 w 385"/>
                <a:gd name="T63" fmla="*/ 28 h 384"/>
                <a:gd name="T64" fmla="*/ 0 w 385"/>
                <a:gd name="T65" fmla="*/ 49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85" h="384">
                  <a:moveTo>
                    <a:pt x="0" y="49"/>
                  </a:moveTo>
                  <a:lnTo>
                    <a:pt x="11" y="78"/>
                  </a:lnTo>
                  <a:lnTo>
                    <a:pt x="23" y="105"/>
                  </a:lnTo>
                  <a:lnTo>
                    <a:pt x="36" y="127"/>
                  </a:lnTo>
                  <a:lnTo>
                    <a:pt x="50" y="149"/>
                  </a:lnTo>
                  <a:lnTo>
                    <a:pt x="67" y="168"/>
                  </a:lnTo>
                  <a:lnTo>
                    <a:pt x="86" y="188"/>
                  </a:lnTo>
                  <a:lnTo>
                    <a:pt x="108" y="207"/>
                  </a:lnTo>
                  <a:lnTo>
                    <a:pt x="132" y="230"/>
                  </a:lnTo>
                  <a:lnTo>
                    <a:pt x="148" y="240"/>
                  </a:lnTo>
                  <a:lnTo>
                    <a:pt x="165" y="252"/>
                  </a:lnTo>
                  <a:lnTo>
                    <a:pt x="181" y="263"/>
                  </a:lnTo>
                  <a:lnTo>
                    <a:pt x="199" y="274"/>
                  </a:lnTo>
                  <a:lnTo>
                    <a:pt x="215" y="286"/>
                  </a:lnTo>
                  <a:lnTo>
                    <a:pt x="232" y="297"/>
                  </a:lnTo>
                  <a:lnTo>
                    <a:pt x="248" y="310"/>
                  </a:lnTo>
                  <a:lnTo>
                    <a:pt x="264" y="322"/>
                  </a:lnTo>
                  <a:lnTo>
                    <a:pt x="325" y="384"/>
                  </a:lnTo>
                  <a:lnTo>
                    <a:pt x="385" y="318"/>
                  </a:lnTo>
                  <a:lnTo>
                    <a:pt x="323" y="256"/>
                  </a:lnTo>
                  <a:lnTo>
                    <a:pt x="245" y="155"/>
                  </a:lnTo>
                  <a:lnTo>
                    <a:pt x="228" y="132"/>
                  </a:lnTo>
                  <a:lnTo>
                    <a:pt x="209" y="108"/>
                  </a:lnTo>
                  <a:lnTo>
                    <a:pt x="184" y="80"/>
                  </a:lnTo>
                  <a:lnTo>
                    <a:pt x="158" y="56"/>
                  </a:lnTo>
                  <a:lnTo>
                    <a:pt x="130" y="33"/>
                  </a:lnTo>
                  <a:lnTo>
                    <a:pt x="101" y="15"/>
                  </a:lnTo>
                  <a:lnTo>
                    <a:pt x="73" y="3"/>
                  </a:lnTo>
                  <a:lnTo>
                    <a:pt x="46" y="0"/>
                  </a:lnTo>
                  <a:lnTo>
                    <a:pt x="28" y="3"/>
                  </a:lnTo>
                  <a:lnTo>
                    <a:pt x="13" y="13"/>
                  </a:lnTo>
                  <a:lnTo>
                    <a:pt x="3" y="28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1" name="Freeform 116"/>
            <p:cNvSpPr>
              <a:spLocks/>
            </p:cNvSpPr>
            <p:nvPr/>
          </p:nvSpPr>
          <p:spPr bwMode="auto">
            <a:xfrm>
              <a:off x="1389063" y="1854200"/>
              <a:ext cx="301625" cy="301625"/>
            </a:xfrm>
            <a:custGeom>
              <a:avLst/>
              <a:gdLst>
                <a:gd name="T0" fmla="*/ 0 w 381"/>
                <a:gd name="T1" fmla="*/ 47 h 379"/>
                <a:gd name="T2" fmla="*/ 12 w 381"/>
                <a:gd name="T3" fmla="*/ 75 h 379"/>
                <a:gd name="T4" fmla="*/ 23 w 381"/>
                <a:gd name="T5" fmla="*/ 101 h 379"/>
                <a:gd name="T6" fmla="*/ 38 w 381"/>
                <a:gd name="T7" fmla="*/ 122 h 379"/>
                <a:gd name="T8" fmla="*/ 52 w 381"/>
                <a:gd name="T9" fmla="*/ 143 h 379"/>
                <a:gd name="T10" fmla="*/ 69 w 381"/>
                <a:gd name="T11" fmla="*/ 163 h 379"/>
                <a:gd name="T12" fmla="*/ 88 w 381"/>
                <a:gd name="T13" fmla="*/ 183 h 379"/>
                <a:gd name="T14" fmla="*/ 110 w 381"/>
                <a:gd name="T15" fmla="*/ 202 h 379"/>
                <a:gd name="T16" fmla="*/ 134 w 381"/>
                <a:gd name="T17" fmla="*/ 225 h 379"/>
                <a:gd name="T18" fmla="*/ 150 w 381"/>
                <a:gd name="T19" fmla="*/ 235 h 379"/>
                <a:gd name="T20" fmla="*/ 165 w 381"/>
                <a:gd name="T21" fmla="*/ 246 h 379"/>
                <a:gd name="T22" fmla="*/ 181 w 381"/>
                <a:gd name="T23" fmla="*/ 258 h 379"/>
                <a:gd name="T24" fmla="*/ 199 w 381"/>
                <a:gd name="T25" fmla="*/ 271 h 379"/>
                <a:gd name="T26" fmla="*/ 216 w 381"/>
                <a:gd name="T27" fmla="*/ 282 h 379"/>
                <a:gd name="T28" fmla="*/ 232 w 381"/>
                <a:gd name="T29" fmla="*/ 295 h 379"/>
                <a:gd name="T30" fmla="*/ 248 w 381"/>
                <a:gd name="T31" fmla="*/ 307 h 379"/>
                <a:gd name="T32" fmla="*/ 265 w 381"/>
                <a:gd name="T33" fmla="*/ 318 h 379"/>
                <a:gd name="T34" fmla="*/ 273 w 381"/>
                <a:gd name="T35" fmla="*/ 326 h 379"/>
                <a:gd name="T36" fmla="*/ 279 w 381"/>
                <a:gd name="T37" fmla="*/ 334 h 379"/>
                <a:gd name="T38" fmla="*/ 288 w 381"/>
                <a:gd name="T39" fmla="*/ 341 h 379"/>
                <a:gd name="T40" fmla="*/ 296 w 381"/>
                <a:gd name="T41" fmla="*/ 349 h 379"/>
                <a:gd name="T42" fmla="*/ 302 w 381"/>
                <a:gd name="T43" fmla="*/ 356 h 379"/>
                <a:gd name="T44" fmla="*/ 310 w 381"/>
                <a:gd name="T45" fmla="*/ 364 h 379"/>
                <a:gd name="T46" fmla="*/ 317 w 381"/>
                <a:gd name="T47" fmla="*/ 370 h 379"/>
                <a:gd name="T48" fmla="*/ 325 w 381"/>
                <a:gd name="T49" fmla="*/ 379 h 379"/>
                <a:gd name="T50" fmla="*/ 332 w 381"/>
                <a:gd name="T51" fmla="*/ 370 h 379"/>
                <a:gd name="T52" fmla="*/ 338 w 381"/>
                <a:gd name="T53" fmla="*/ 364 h 379"/>
                <a:gd name="T54" fmla="*/ 346 w 381"/>
                <a:gd name="T55" fmla="*/ 356 h 379"/>
                <a:gd name="T56" fmla="*/ 353 w 381"/>
                <a:gd name="T57" fmla="*/ 349 h 379"/>
                <a:gd name="T58" fmla="*/ 359 w 381"/>
                <a:gd name="T59" fmla="*/ 341 h 379"/>
                <a:gd name="T60" fmla="*/ 368 w 381"/>
                <a:gd name="T61" fmla="*/ 334 h 379"/>
                <a:gd name="T62" fmla="*/ 374 w 381"/>
                <a:gd name="T63" fmla="*/ 326 h 379"/>
                <a:gd name="T64" fmla="*/ 381 w 381"/>
                <a:gd name="T65" fmla="*/ 320 h 379"/>
                <a:gd name="T66" fmla="*/ 372 w 381"/>
                <a:gd name="T67" fmla="*/ 312 h 379"/>
                <a:gd name="T68" fmla="*/ 364 w 381"/>
                <a:gd name="T69" fmla="*/ 303 h 379"/>
                <a:gd name="T70" fmla="*/ 358 w 381"/>
                <a:gd name="T71" fmla="*/ 295 h 379"/>
                <a:gd name="T72" fmla="*/ 350 w 381"/>
                <a:gd name="T73" fmla="*/ 287 h 379"/>
                <a:gd name="T74" fmla="*/ 341 w 381"/>
                <a:gd name="T75" fmla="*/ 279 h 379"/>
                <a:gd name="T76" fmla="*/ 335 w 381"/>
                <a:gd name="T77" fmla="*/ 271 h 379"/>
                <a:gd name="T78" fmla="*/ 327 w 381"/>
                <a:gd name="T79" fmla="*/ 263 h 379"/>
                <a:gd name="T80" fmla="*/ 319 w 381"/>
                <a:gd name="T81" fmla="*/ 254 h 379"/>
                <a:gd name="T82" fmla="*/ 309 w 381"/>
                <a:gd name="T83" fmla="*/ 243 h 379"/>
                <a:gd name="T84" fmla="*/ 299 w 381"/>
                <a:gd name="T85" fmla="*/ 230 h 379"/>
                <a:gd name="T86" fmla="*/ 289 w 381"/>
                <a:gd name="T87" fmla="*/ 219 h 379"/>
                <a:gd name="T88" fmla="*/ 279 w 381"/>
                <a:gd name="T89" fmla="*/ 205 h 379"/>
                <a:gd name="T90" fmla="*/ 270 w 381"/>
                <a:gd name="T91" fmla="*/ 194 h 379"/>
                <a:gd name="T92" fmla="*/ 260 w 381"/>
                <a:gd name="T93" fmla="*/ 181 h 379"/>
                <a:gd name="T94" fmla="*/ 250 w 381"/>
                <a:gd name="T95" fmla="*/ 170 h 379"/>
                <a:gd name="T96" fmla="*/ 240 w 381"/>
                <a:gd name="T97" fmla="*/ 156 h 379"/>
                <a:gd name="T98" fmla="*/ 224 w 381"/>
                <a:gd name="T99" fmla="*/ 134 h 379"/>
                <a:gd name="T100" fmla="*/ 203 w 381"/>
                <a:gd name="T101" fmla="*/ 109 h 379"/>
                <a:gd name="T102" fmla="*/ 178 w 381"/>
                <a:gd name="T103" fmla="*/ 83 h 379"/>
                <a:gd name="T104" fmla="*/ 152 w 381"/>
                <a:gd name="T105" fmla="*/ 57 h 379"/>
                <a:gd name="T106" fmla="*/ 124 w 381"/>
                <a:gd name="T107" fmla="*/ 34 h 379"/>
                <a:gd name="T108" fmla="*/ 96 w 381"/>
                <a:gd name="T109" fmla="*/ 16 h 379"/>
                <a:gd name="T110" fmla="*/ 69 w 381"/>
                <a:gd name="T111" fmla="*/ 3 h 379"/>
                <a:gd name="T112" fmla="*/ 43 w 381"/>
                <a:gd name="T113" fmla="*/ 0 h 379"/>
                <a:gd name="T114" fmla="*/ 25 w 381"/>
                <a:gd name="T115" fmla="*/ 3 h 379"/>
                <a:gd name="T116" fmla="*/ 12 w 381"/>
                <a:gd name="T117" fmla="*/ 11 h 379"/>
                <a:gd name="T118" fmla="*/ 2 w 381"/>
                <a:gd name="T119" fmla="*/ 26 h 379"/>
                <a:gd name="T120" fmla="*/ 0 w 381"/>
                <a:gd name="T121" fmla="*/ 47 h 3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81" h="379">
                  <a:moveTo>
                    <a:pt x="0" y="47"/>
                  </a:moveTo>
                  <a:lnTo>
                    <a:pt x="12" y="75"/>
                  </a:lnTo>
                  <a:lnTo>
                    <a:pt x="23" y="101"/>
                  </a:lnTo>
                  <a:lnTo>
                    <a:pt x="38" y="122"/>
                  </a:lnTo>
                  <a:lnTo>
                    <a:pt x="52" y="143"/>
                  </a:lnTo>
                  <a:lnTo>
                    <a:pt x="69" y="163"/>
                  </a:lnTo>
                  <a:lnTo>
                    <a:pt x="88" y="183"/>
                  </a:lnTo>
                  <a:lnTo>
                    <a:pt x="110" y="202"/>
                  </a:lnTo>
                  <a:lnTo>
                    <a:pt x="134" y="225"/>
                  </a:lnTo>
                  <a:lnTo>
                    <a:pt x="150" y="235"/>
                  </a:lnTo>
                  <a:lnTo>
                    <a:pt x="165" y="246"/>
                  </a:lnTo>
                  <a:lnTo>
                    <a:pt x="181" y="258"/>
                  </a:lnTo>
                  <a:lnTo>
                    <a:pt x="199" y="271"/>
                  </a:lnTo>
                  <a:lnTo>
                    <a:pt x="216" y="282"/>
                  </a:lnTo>
                  <a:lnTo>
                    <a:pt x="232" y="295"/>
                  </a:lnTo>
                  <a:lnTo>
                    <a:pt x="248" y="307"/>
                  </a:lnTo>
                  <a:lnTo>
                    <a:pt x="265" y="318"/>
                  </a:lnTo>
                  <a:lnTo>
                    <a:pt x="273" y="326"/>
                  </a:lnTo>
                  <a:lnTo>
                    <a:pt x="279" y="334"/>
                  </a:lnTo>
                  <a:lnTo>
                    <a:pt x="288" y="341"/>
                  </a:lnTo>
                  <a:lnTo>
                    <a:pt x="296" y="349"/>
                  </a:lnTo>
                  <a:lnTo>
                    <a:pt x="302" y="356"/>
                  </a:lnTo>
                  <a:lnTo>
                    <a:pt x="310" y="364"/>
                  </a:lnTo>
                  <a:lnTo>
                    <a:pt x="317" y="370"/>
                  </a:lnTo>
                  <a:lnTo>
                    <a:pt x="325" y="379"/>
                  </a:lnTo>
                  <a:lnTo>
                    <a:pt x="332" y="370"/>
                  </a:lnTo>
                  <a:lnTo>
                    <a:pt x="338" y="364"/>
                  </a:lnTo>
                  <a:lnTo>
                    <a:pt x="346" y="356"/>
                  </a:lnTo>
                  <a:lnTo>
                    <a:pt x="353" y="349"/>
                  </a:lnTo>
                  <a:lnTo>
                    <a:pt x="359" y="341"/>
                  </a:lnTo>
                  <a:lnTo>
                    <a:pt x="368" y="334"/>
                  </a:lnTo>
                  <a:lnTo>
                    <a:pt x="374" y="326"/>
                  </a:lnTo>
                  <a:lnTo>
                    <a:pt x="381" y="320"/>
                  </a:lnTo>
                  <a:lnTo>
                    <a:pt x="372" y="312"/>
                  </a:lnTo>
                  <a:lnTo>
                    <a:pt x="364" y="303"/>
                  </a:lnTo>
                  <a:lnTo>
                    <a:pt x="358" y="295"/>
                  </a:lnTo>
                  <a:lnTo>
                    <a:pt x="350" y="287"/>
                  </a:lnTo>
                  <a:lnTo>
                    <a:pt x="341" y="279"/>
                  </a:lnTo>
                  <a:lnTo>
                    <a:pt x="335" y="271"/>
                  </a:lnTo>
                  <a:lnTo>
                    <a:pt x="327" y="263"/>
                  </a:lnTo>
                  <a:lnTo>
                    <a:pt x="319" y="254"/>
                  </a:lnTo>
                  <a:lnTo>
                    <a:pt x="309" y="243"/>
                  </a:lnTo>
                  <a:lnTo>
                    <a:pt x="299" y="230"/>
                  </a:lnTo>
                  <a:lnTo>
                    <a:pt x="289" y="219"/>
                  </a:lnTo>
                  <a:lnTo>
                    <a:pt x="279" y="205"/>
                  </a:lnTo>
                  <a:lnTo>
                    <a:pt x="270" y="194"/>
                  </a:lnTo>
                  <a:lnTo>
                    <a:pt x="260" y="181"/>
                  </a:lnTo>
                  <a:lnTo>
                    <a:pt x="250" y="170"/>
                  </a:lnTo>
                  <a:lnTo>
                    <a:pt x="240" y="156"/>
                  </a:lnTo>
                  <a:lnTo>
                    <a:pt x="224" y="134"/>
                  </a:lnTo>
                  <a:lnTo>
                    <a:pt x="203" y="109"/>
                  </a:lnTo>
                  <a:lnTo>
                    <a:pt x="178" y="83"/>
                  </a:lnTo>
                  <a:lnTo>
                    <a:pt x="152" y="57"/>
                  </a:lnTo>
                  <a:lnTo>
                    <a:pt x="124" y="34"/>
                  </a:lnTo>
                  <a:lnTo>
                    <a:pt x="96" y="16"/>
                  </a:lnTo>
                  <a:lnTo>
                    <a:pt x="69" y="3"/>
                  </a:lnTo>
                  <a:lnTo>
                    <a:pt x="43" y="0"/>
                  </a:lnTo>
                  <a:lnTo>
                    <a:pt x="25" y="3"/>
                  </a:lnTo>
                  <a:lnTo>
                    <a:pt x="12" y="11"/>
                  </a:lnTo>
                  <a:lnTo>
                    <a:pt x="2" y="26"/>
                  </a:lnTo>
                  <a:lnTo>
                    <a:pt x="0" y="47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2" name="Freeform 117"/>
            <p:cNvSpPr>
              <a:spLocks/>
            </p:cNvSpPr>
            <p:nvPr/>
          </p:nvSpPr>
          <p:spPr bwMode="auto">
            <a:xfrm>
              <a:off x="1392238" y="1855788"/>
              <a:ext cx="298450" cy="298450"/>
            </a:xfrm>
            <a:custGeom>
              <a:avLst/>
              <a:gdLst>
                <a:gd name="T0" fmla="*/ 0 w 376"/>
                <a:gd name="T1" fmla="*/ 46 h 376"/>
                <a:gd name="T2" fmla="*/ 13 w 376"/>
                <a:gd name="T3" fmla="*/ 74 h 376"/>
                <a:gd name="T4" fmla="*/ 25 w 376"/>
                <a:gd name="T5" fmla="*/ 98 h 376"/>
                <a:gd name="T6" fmla="*/ 40 w 376"/>
                <a:gd name="T7" fmla="*/ 120 h 376"/>
                <a:gd name="T8" fmla="*/ 54 w 376"/>
                <a:gd name="T9" fmla="*/ 139 h 376"/>
                <a:gd name="T10" fmla="*/ 71 w 376"/>
                <a:gd name="T11" fmla="*/ 157 h 376"/>
                <a:gd name="T12" fmla="*/ 89 w 376"/>
                <a:gd name="T13" fmla="*/ 177 h 376"/>
                <a:gd name="T14" fmla="*/ 110 w 376"/>
                <a:gd name="T15" fmla="*/ 196 h 376"/>
                <a:gd name="T16" fmla="*/ 134 w 376"/>
                <a:gd name="T17" fmla="*/ 218 h 376"/>
                <a:gd name="T18" fmla="*/ 151 w 376"/>
                <a:gd name="T19" fmla="*/ 229 h 376"/>
                <a:gd name="T20" fmla="*/ 165 w 376"/>
                <a:gd name="T21" fmla="*/ 242 h 376"/>
                <a:gd name="T22" fmla="*/ 182 w 376"/>
                <a:gd name="T23" fmla="*/ 253 h 376"/>
                <a:gd name="T24" fmla="*/ 198 w 376"/>
                <a:gd name="T25" fmla="*/ 267 h 376"/>
                <a:gd name="T26" fmla="*/ 214 w 376"/>
                <a:gd name="T27" fmla="*/ 278 h 376"/>
                <a:gd name="T28" fmla="*/ 232 w 376"/>
                <a:gd name="T29" fmla="*/ 291 h 376"/>
                <a:gd name="T30" fmla="*/ 249 w 376"/>
                <a:gd name="T31" fmla="*/ 302 h 376"/>
                <a:gd name="T32" fmla="*/ 265 w 376"/>
                <a:gd name="T33" fmla="*/ 315 h 376"/>
                <a:gd name="T34" fmla="*/ 273 w 376"/>
                <a:gd name="T35" fmla="*/ 322 h 376"/>
                <a:gd name="T36" fmla="*/ 280 w 376"/>
                <a:gd name="T37" fmla="*/ 330 h 376"/>
                <a:gd name="T38" fmla="*/ 288 w 376"/>
                <a:gd name="T39" fmla="*/ 337 h 376"/>
                <a:gd name="T40" fmla="*/ 294 w 376"/>
                <a:gd name="T41" fmla="*/ 345 h 376"/>
                <a:gd name="T42" fmla="*/ 303 w 376"/>
                <a:gd name="T43" fmla="*/ 351 h 376"/>
                <a:gd name="T44" fmla="*/ 309 w 376"/>
                <a:gd name="T45" fmla="*/ 360 h 376"/>
                <a:gd name="T46" fmla="*/ 317 w 376"/>
                <a:gd name="T47" fmla="*/ 368 h 376"/>
                <a:gd name="T48" fmla="*/ 324 w 376"/>
                <a:gd name="T49" fmla="*/ 376 h 376"/>
                <a:gd name="T50" fmla="*/ 330 w 376"/>
                <a:gd name="T51" fmla="*/ 369 h 376"/>
                <a:gd name="T52" fmla="*/ 337 w 376"/>
                <a:gd name="T53" fmla="*/ 361 h 376"/>
                <a:gd name="T54" fmla="*/ 343 w 376"/>
                <a:gd name="T55" fmla="*/ 355 h 376"/>
                <a:gd name="T56" fmla="*/ 350 w 376"/>
                <a:gd name="T57" fmla="*/ 347 h 376"/>
                <a:gd name="T58" fmla="*/ 356 w 376"/>
                <a:gd name="T59" fmla="*/ 340 h 376"/>
                <a:gd name="T60" fmla="*/ 363 w 376"/>
                <a:gd name="T61" fmla="*/ 333 h 376"/>
                <a:gd name="T62" fmla="*/ 369 w 376"/>
                <a:gd name="T63" fmla="*/ 325 h 376"/>
                <a:gd name="T64" fmla="*/ 376 w 376"/>
                <a:gd name="T65" fmla="*/ 319 h 376"/>
                <a:gd name="T66" fmla="*/ 368 w 376"/>
                <a:gd name="T67" fmla="*/ 311 h 376"/>
                <a:gd name="T68" fmla="*/ 360 w 376"/>
                <a:gd name="T69" fmla="*/ 304 h 376"/>
                <a:gd name="T70" fmla="*/ 352 w 376"/>
                <a:gd name="T71" fmla="*/ 296 h 376"/>
                <a:gd name="T72" fmla="*/ 345 w 376"/>
                <a:gd name="T73" fmla="*/ 288 h 376"/>
                <a:gd name="T74" fmla="*/ 337 w 376"/>
                <a:gd name="T75" fmla="*/ 280 h 376"/>
                <a:gd name="T76" fmla="*/ 329 w 376"/>
                <a:gd name="T77" fmla="*/ 271 h 376"/>
                <a:gd name="T78" fmla="*/ 322 w 376"/>
                <a:gd name="T79" fmla="*/ 263 h 376"/>
                <a:gd name="T80" fmla="*/ 314 w 376"/>
                <a:gd name="T81" fmla="*/ 255 h 376"/>
                <a:gd name="T82" fmla="*/ 304 w 376"/>
                <a:gd name="T83" fmla="*/ 244 h 376"/>
                <a:gd name="T84" fmla="*/ 294 w 376"/>
                <a:gd name="T85" fmla="*/ 232 h 376"/>
                <a:gd name="T86" fmla="*/ 285 w 376"/>
                <a:gd name="T87" fmla="*/ 219 h 376"/>
                <a:gd name="T88" fmla="*/ 275 w 376"/>
                <a:gd name="T89" fmla="*/ 208 h 376"/>
                <a:gd name="T90" fmla="*/ 263 w 376"/>
                <a:gd name="T91" fmla="*/ 195 h 376"/>
                <a:gd name="T92" fmla="*/ 254 w 376"/>
                <a:gd name="T93" fmla="*/ 183 h 376"/>
                <a:gd name="T94" fmla="*/ 244 w 376"/>
                <a:gd name="T95" fmla="*/ 170 h 376"/>
                <a:gd name="T96" fmla="*/ 234 w 376"/>
                <a:gd name="T97" fmla="*/ 157 h 376"/>
                <a:gd name="T98" fmla="*/ 218 w 376"/>
                <a:gd name="T99" fmla="*/ 136 h 376"/>
                <a:gd name="T100" fmla="*/ 196 w 376"/>
                <a:gd name="T101" fmla="*/ 110 h 376"/>
                <a:gd name="T102" fmla="*/ 173 w 376"/>
                <a:gd name="T103" fmla="*/ 85 h 376"/>
                <a:gd name="T104" fmla="*/ 147 w 376"/>
                <a:gd name="T105" fmla="*/ 59 h 376"/>
                <a:gd name="T106" fmla="*/ 120 w 376"/>
                <a:gd name="T107" fmla="*/ 36 h 376"/>
                <a:gd name="T108" fmla="*/ 92 w 376"/>
                <a:gd name="T109" fmla="*/ 17 h 376"/>
                <a:gd name="T110" fmla="*/ 64 w 376"/>
                <a:gd name="T111" fmla="*/ 5 h 376"/>
                <a:gd name="T112" fmla="*/ 40 w 376"/>
                <a:gd name="T113" fmla="*/ 0 h 376"/>
                <a:gd name="T114" fmla="*/ 23 w 376"/>
                <a:gd name="T115" fmla="*/ 5 h 376"/>
                <a:gd name="T116" fmla="*/ 10 w 376"/>
                <a:gd name="T117" fmla="*/ 13 h 376"/>
                <a:gd name="T118" fmla="*/ 2 w 376"/>
                <a:gd name="T119" fmla="*/ 26 h 376"/>
                <a:gd name="T120" fmla="*/ 0 w 376"/>
                <a:gd name="T121" fmla="*/ 46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6" h="376">
                  <a:moveTo>
                    <a:pt x="0" y="46"/>
                  </a:moveTo>
                  <a:lnTo>
                    <a:pt x="13" y="74"/>
                  </a:lnTo>
                  <a:lnTo>
                    <a:pt x="25" y="98"/>
                  </a:lnTo>
                  <a:lnTo>
                    <a:pt x="40" y="120"/>
                  </a:lnTo>
                  <a:lnTo>
                    <a:pt x="54" y="139"/>
                  </a:lnTo>
                  <a:lnTo>
                    <a:pt x="71" y="157"/>
                  </a:lnTo>
                  <a:lnTo>
                    <a:pt x="89" y="177"/>
                  </a:lnTo>
                  <a:lnTo>
                    <a:pt x="110" y="196"/>
                  </a:lnTo>
                  <a:lnTo>
                    <a:pt x="134" y="218"/>
                  </a:lnTo>
                  <a:lnTo>
                    <a:pt x="151" y="229"/>
                  </a:lnTo>
                  <a:lnTo>
                    <a:pt x="165" y="242"/>
                  </a:lnTo>
                  <a:lnTo>
                    <a:pt x="182" y="253"/>
                  </a:lnTo>
                  <a:lnTo>
                    <a:pt x="198" y="267"/>
                  </a:lnTo>
                  <a:lnTo>
                    <a:pt x="214" y="278"/>
                  </a:lnTo>
                  <a:lnTo>
                    <a:pt x="232" y="291"/>
                  </a:lnTo>
                  <a:lnTo>
                    <a:pt x="249" y="302"/>
                  </a:lnTo>
                  <a:lnTo>
                    <a:pt x="265" y="315"/>
                  </a:lnTo>
                  <a:lnTo>
                    <a:pt x="273" y="322"/>
                  </a:lnTo>
                  <a:lnTo>
                    <a:pt x="280" y="330"/>
                  </a:lnTo>
                  <a:lnTo>
                    <a:pt x="288" y="337"/>
                  </a:lnTo>
                  <a:lnTo>
                    <a:pt x="294" y="345"/>
                  </a:lnTo>
                  <a:lnTo>
                    <a:pt x="303" y="351"/>
                  </a:lnTo>
                  <a:lnTo>
                    <a:pt x="309" y="360"/>
                  </a:lnTo>
                  <a:lnTo>
                    <a:pt x="317" y="368"/>
                  </a:lnTo>
                  <a:lnTo>
                    <a:pt x="324" y="376"/>
                  </a:lnTo>
                  <a:lnTo>
                    <a:pt x="330" y="369"/>
                  </a:lnTo>
                  <a:lnTo>
                    <a:pt x="337" y="361"/>
                  </a:lnTo>
                  <a:lnTo>
                    <a:pt x="343" y="355"/>
                  </a:lnTo>
                  <a:lnTo>
                    <a:pt x="350" y="347"/>
                  </a:lnTo>
                  <a:lnTo>
                    <a:pt x="356" y="340"/>
                  </a:lnTo>
                  <a:lnTo>
                    <a:pt x="363" y="333"/>
                  </a:lnTo>
                  <a:lnTo>
                    <a:pt x="369" y="325"/>
                  </a:lnTo>
                  <a:lnTo>
                    <a:pt x="376" y="319"/>
                  </a:lnTo>
                  <a:lnTo>
                    <a:pt x="368" y="311"/>
                  </a:lnTo>
                  <a:lnTo>
                    <a:pt x="360" y="304"/>
                  </a:lnTo>
                  <a:lnTo>
                    <a:pt x="352" y="296"/>
                  </a:lnTo>
                  <a:lnTo>
                    <a:pt x="345" y="288"/>
                  </a:lnTo>
                  <a:lnTo>
                    <a:pt x="337" y="280"/>
                  </a:lnTo>
                  <a:lnTo>
                    <a:pt x="329" y="271"/>
                  </a:lnTo>
                  <a:lnTo>
                    <a:pt x="322" y="263"/>
                  </a:lnTo>
                  <a:lnTo>
                    <a:pt x="314" y="255"/>
                  </a:lnTo>
                  <a:lnTo>
                    <a:pt x="304" y="244"/>
                  </a:lnTo>
                  <a:lnTo>
                    <a:pt x="294" y="232"/>
                  </a:lnTo>
                  <a:lnTo>
                    <a:pt x="285" y="219"/>
                  </a:lnTo>
                  <a:lnTo>
                    <a:pt x="275" y="208"/>
                  </a:lnTo>
                  <a:lnTo>
                    <a:pt x="263" y="195"/>
                  </a:lnTo>
                  <a:lnTo>
                    <a:pt x="254" y="183"/>
                  </a:lnTo>
                  <a:lnTo>
                    <a:pt x="244" y="170"/>
                  </a:lnTo>
                  <a:lnTo>
                    <a:pt x="234" y="157"/>
                  </a:lnTo>
                  <a:lnTo>
                    <a:pt x="218" y="136"/>
                  </a:lnTo>
                  <a:lnTo>
                    <a:pt x="196" y="110"/>
                  </a:lnTo>
                  <a:lnTo>
                    <a:pt x="173" y="85"/>
                  </a:lnTo>
                  <a:lnTo>
                    <a:pt x="147" y="59"/>
                  </a:lnTo>
                  <a:lnTo>
                    <a:pt x="120" y="36"/>
                  </a:lnTo>
                  <a:lnTo>
                    <a:pt x="92" y="17"/>
                  </a:lnTo>
                  <a:lnTo>
                    <a:pt x="64" y="5"/>
                  </a:lnTo>
                  <a:lnTo>
                    <a:pt x="40" y="0"/>
                  </a:lnTo>
                  <a:lnTo>
                    <a:pt x="23" y="5"/>
                  </a:lnTo>
                  <a:lnTo>
                    <a:pt x="10" y="13"/>
                  </a:lnTo>
                  <a:lnTo>
                    <a:pt x="2" y="26"/>
                  </a:lnTo>
                  <a:lnTo>
                    <a:pt x="0" y="46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3" name="Freeform 118"/>
            <p:cNvSpPr>
              <a:spLocks/>
            </p:cNvSpPr>
            <p:nvPr/>
          </p:nvSpPr>
          <p:spPr bwMode="auto">
            <a:xfrm>
              <a:off x="1393826" y="1858963"/>
              <a:ext cx="295275" cy="292100"/>
            </a:xfrm>
            <a:custGeom>
              <a:avLst/>
              <a:gdLst>
                <a:gd name="T0" fmla="*/ 0 w 370"/>
                <a:gd name="T1" fmla="*/ 40 h 369"/>
                <a:gd name="T2" fmla="*/ 13 w 370"/>
                <a:gd name="T3" fmla="*/ 67 h 369"/>
                <a:gd name="T4" fmla="*/ 26 w 370"/>
                <a:gd name="T5" fmla="*/ 91 h 369"/>
                <a:gd name="T6" fmla="*/ 39 w 370"/>
                <a:gd name="T7" fmla="*/ 112 h 369"/>
                <a:gd name="T8" fmla="*/ 55 w 370"/>
                <a:gd name="T9" fmla="*/ 130 h 369"/>
                <a:gd name="T10" fmla="*/ 71 w 370"/>
                <a:gd name="T11" fmla="*/ 150 h 369"/>
                <a:gd name="T12" fmla="*/ 89 w 370"/>
                <a:gd name="T13" fmla="*/ 168 h 369"/>
                <a:gd name="T14" fmla="*/ 111 w 370"/>
                <a:gd name="T15" fmla="*/ 189 h 369"/>
                <a:gd name="T16" fmla="*/ 135 w 370"/>
                <a:gd name="T17" fmla="*/ 210 h 369"/>
                <a:gd name="T18" fmla="*/ 150 w 370"/>
                <a:gd name="T19" fmla="*/ 222 h 369"/>
                <a:gd name="T20" fmla="*/ 166 w 370"/>
                <a:gd name="T21" fmla="*/ 235 h 369"/>
                <a:gd name="T22" fmla="*/ 181 w 370"/>
                <a:gd name="T23" fmla="*/ 246 h 369"/>
                <a:gd name="T24" fmla="*/ 197 w 370"/>
                <a:gd name="T25" fmla="*/ 259 h 369"/>
                <a:gd name="T26" fmla="*/ 214 w 370"/>
                <a:gd name="T27" fmla="*/ 272 h 369"/>
                <a:gd name="T28" fmla="*/ 230 w 370"/>
                <a:gd name="T29" fmla="*/ 284 h 369"/>
                <a:gd name="T30" fmla="*/ 246 w 370"/>
                <a:gd name="T31" fmla="*/ 297 h 369"/>
                <a:gd name="T32" fmla="*/ 263 w 370"/>
                <a:gd name="T33" fmla="*/ 308 h 369"/>
                <a:gd name="T34" fmla="*/ 271 w 370"/>
                <a:gd name="T35" fmla="*/ 316 h 369"/>
                <a:gd name="T36" fmla="*/ 277 w 370"/>
                <a:gd name="T37" fmla="*/ 323 h 369"/>
                <a:gd name="T38" fmla="*/ 285 w 370"/>
                <a:gd name="T39" fmla="*/ 331 h 369"/>
                <a:gd name="T40" fmla="*/ 294 w 370"/>
                <a:gd name="T41" fmla="*/ 338 h 369"/>
                <a:gd name="T42" fmla="*/ 300 w 370"/>
                <a:gd name="T43" fmla="*/ 346 h 369"/>
                <a:gd name="T44" fmla="*/ 308 w 370"/>
                <a:gd name="T45" fmla="*/ 354 h 369"/>
                <a:gd name="T46" fmla="*/ 315 w 370"/>
                <a:gd name="T47" fmla="*/ 360 h 369"/>
                <a:gd name="T48" fmla="*/ 323 w 370"/>
                <a:gd name="T49" fmla="*/ 369 h 369"/>
                <a:gd name="T50" fmla="*/ 334 w 370"/>
                <a:gd name="T51" fmla="*/ 356 h 369"/>
                <a:gd name="T52" fmla="*/ 348 w 370"/>
                <a:gd name="T53" fmla="*/ 343 h 369"/>
                <a:gd name="T54" fmla="*/ 359 w 370"/>
                <a:gd name="T55" fmla="*/ 329 h 369"/>
                <a:gd name="T56" fmla="*/ 370 w 370"/>
                <a:gd name="T57" fmla="*/ 316 h 369"/>
                <a:gd name="T58" fmla="*/ 362 w 370"/>
                <a:gd name="T59" fmla="*/ 308 h 369"/>
                <a:gd name="T60" fmla="*/ 354 w 370"/>
                <a:gd name="T61" fmla="*/ 302 h 369"/>
                <a:gd name="T62" fmla="*/ 346 w 370"/>
                <a:gd name="T63" fmla="*/ 294 h 369"/>
                <a:gd name="T64" fmla="*/ 339 w 370"/>
                <a:gd name="T65" fmla="*/ 285 h 369"/>
                <a:gd name="T66" fmla="*/ 331 w 370"/>
                <a:gd name="T67" fmla="*/ 279 h 369"/>
                <a:gd name="T68" fmla="*/ 323 w 370"/>
                <a:gd name="T69" fmla="*/ 271 h 369"/>
                <a:gd name="T70" fmla="*/ 316 w 370"/>
                <a:gd name="T71" fmla="*/ 264 h 369"/>
                <a:gd name="T72" fmla="*/ 308 w 370"/>
                <a:gd name="T73" fmla="*/ 256 h 369"/>
                <a:gd name="T74" fmla="*/ 299 w 370"/>
                <a:gd name="T75" fmla="*/ 243 h 369"/>
                <a:gd name="T76" fmla="*/ 287 w 370"/>
                <a:gd name="T77" fmla="*/ 230 h 369"/>
                <a:gd name="T78" fmla="*/ 277 w 370"/>
                <a:gd name="T79" fmla="*/ 218 h 369"/>
                <a:gd name="T80" fmla="*/ 267 w 370"/>
                <a:gd name="T81" fmla="*/ 205 h 369"/>
                <a:gd name="T82" fmla="*/ 258 w 370"/>
                <a:gd name="T83" fmla="*/ 194 h 369"/>
                <a:gd name="T84" fmla="*/ 248 w 370"/>
                <a:gd name="T85" fmla="*/ 181 h 369"/>
                <a:gd name="T86" fmla="*/ 236 w 370"/>
                <a:gd name="T87" fmla="*/ 169 h 369"/>
                <a:gd name="T88" fmla="*/ 227 w 370"/>
                <a:gd name="T89" fmla="*/ 156 h 369"/>
                <a:gd name="T90" fmla="*/ 210 w 370"/>
                <a:gd name="T91" fmla="*/ 135 h 369"/>
                <a:gd name="T92" fmla="*/ 189 w 370"/>
                <a:gd name="T93" fmla="*/ 111 h 369"/>
                <a:gd name="T94" fmla="*/ 166 w 370"/>
                <a:gd name="T95" fmla="*/ 85 h 369"/>
                <a:gd name="T96" fmla="*/ 140 w 370"/>
                <a:gd name="T97" fmla="*/ 60 h 369"/>
                <a:gd name="T98" fmla="*/ 112 w 370"/>
                <a:gd name="T99" fmla="*/ 37 h 369"/>
                <a:gd name="T100" fmla="*/ 86 w 370"/>
                <a:gd name="T101" fmla="*/ 18 h 369"/>
                <a:gd name="T102" fmla="*/ 60 w 370"/>
                <a:gd name="T103" fmla="*/ 4 h 369"/>
                <a:gd name="T104" fmla="*/ 36 w 370"/>
                <a:gd name="T105" fmla="*/ 0 h 369"/>
                <a:gd name="T106" fmla="*/ 19 w 370"/>
                <a:gd name="T107" fmla="*/ 3 h 369"/>
                <a:gd name="T108" fmla="*/ 8 w 370"/>
                <a:gd name="T109" fmla="*/ 9 h 369"/>
                <a:gd name="T110" fmla="*/ 1 w 370"/>
                <a:gd name="T111" fmla="*/ 22 h 369"/>
                <a:gd name="T112" fmla="*/ 0 w 370"/>
                <a:gd name="T113" fmla="*/ 40 h 3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70" h="369">
                  <a:moveTo>
                    <a:pt x="0" y="40"/>
                  </a:moveTo>
                  <a:lnTo>
                    <a:pt x="13" y="67"/>
                  </a:lnTo>
                  <a:lnTo>
                    <a:pt x="26" y="91"/>
                  </a:lnTo>
                  <a:lnTo>
                    <a:pt x="39" y="112"/>
                  </a:lnTo>
                  <a:lnTo>
                    <a:pt x="55" y="130"/>
                  </a:lnTo>
                  <a:lnTo>
                    <a:pt x="71" y="150"/>
                  </a:lnTo>
                  <a:lnTo>
                    <a:pt x="89" y="168"/>
                  </a:lnTo>
                  <a:lnTo>
                    <a:pt x="111" y="189"/>
                  </a:lnTo>
                  <a:lnTo>
                    <a:pt x="135" y="210"/>
                  </a:lnTo>
                  <a:lnTo>
                    <a:pt x="150" y="222"/>
                  </a:lnTo>
                  <a:lnTo>
                    <a:pt x="166" y="235"/>
                  </a:lnTo>
                  <a:lnTo>
                    <a:pt x="181" y="246"/>
                  </a:lnTo>
                  <a:lnTo>
                    <a:pt x="197" y="259"/>
                  </a:lnTo>
                  <a:lnTo>
                    <a:pt x="214" y="272"/>
                  </a:lnTo>
                  <a:lnTo>
                    <a:pt x="230" y="284"/>
                  </a:lnTo>
                  <a:lnTo>
                    <a:pt x="246" y="297"/>
                  </a:lnTo>
                  <a:lnTo>
                    <a:pt x="263" y="308"/>
                  </a:lnTo>
                  <a:lnTo>
                    <a:pt x="271" y="316"/>
                  </a:lnTo>
                  <a:lnTo>
                    <a:pt x="277" y="323"/>
                  </a:lnTo>
                  <a:lnTo>
                    <a:pt x="285" y="331"/>
                  </a:lnTo>
                  <a:lnTo>
                    <a:pt x="294" y="338"/>
                  </a:lnTo>
                  <a:lnTo>
                    <a:pt x="300" y="346"/>
                  </a:lnTo>
                  <a:lnTo>
                    <a:pt x="308" y="354"/>
                  </a:lnTo>
                  <a:lnTo>
                    <a:pt x="315" y="360"/>
                  </a:lnTo>
                  <a:lnTo>
                    <a:pt x="323" y="369"/>
                  </a:lnTo>
                  <a:lnTo>
                    <a:pt x="334" y="356"/>
                  </a:lnTo>
                  <a:lnTo>
                    <a:pt x="348" y="343"/>
                  </a:lnTo>
                  <a:lnTo>
                    <a:pt x="359" y="329"/>
                  </a:lnTo>
                  <a:lnTo>
                    <a:pt x="370" y="316"/>
                  </a:lnTo>
                  <a:lnTo>
                    <a:pt x="362" y="308"/>
                  </a:lnTo>
                  <a:lnTo>
                    <a:pt x="354" y="302"/>
                  </a:lnTo>
                  <a:lnTo>
                    <a:pt x="346" y="294"/>
                  </a:lnTo>
                  <a:lnTo>
                    <a:pt x="339" y="285"/>
                  </a:lnTo>
                  <a:lnTo>
                    <a:pt x="331" y="279"/>
                  </a:lnTo>
                  <a:lnTo>
                    <a:pt x="323" y="271"/>
                  </a:lnTo>
                  <a:lnTo>
                    <a:pt x="316" y="264"/>
                  </a:lnTo>
                  <a:lnTo>
                    <a:pt x="308" y="256"/>
                  </a:lnTo>
                  <a:lnTo>
                    <a:pt x="299" y="243"/>
                  </a:lnTo>
                  <a:lnTo>
                    <a:pt x="287" y="230"/>
                  </a:lnTo>
                  <a:lnTo>
                    <a:pt x="277" y="218"/>
                  </a:lnTo>
                  <a:lnTo>
                    <a:pt x="267" y="205"/>
                  </a:lnTo>
                  <a:lnTo>
                    <a:pt x="258" y="194"/>
                  </a:lnTo>
                  <a:lnTo>
                    <a:pt x="248" y="181"/>
                  </a:lnTo>
                  <a:lnTo>
                    <a:pt x="236" y="169"/>
                  </a:lnTo>
                  <a:lnTo>
                    <a:pt x="227" y="156"/>
                  </a:lnTo>
                  <a:lnTo>
                    <a:pt x="210" y="135"/>
                  </a:lnTo>
                  <a:lnTo>
                    <a:pt x="189" y="111"/>
                  </a:lnTo>
                  <a:lnTo>
                    <a:pt x="166" y="85"/>
                  </a:lnTo>
                  <a:lnTo>
                    <a:pt x="140" y="60"/>
                  </a:lnTo>
                  <a:lnTo>
                    <a:pt x="112" y="37"/>
                  </a:lnTo>
                  <a:lnTo>
                    <a:pt x="86" y="18"/>
                  </a:lnTo>
                  <a:lnTo>
                    <a:pt x="60" y="4"/>
                  </a:lnTo>
                  <a:lnTo>
                    <a:pt x="36" y="0"/>
                  </a:lnTo>
                  <a:lnTo>
                    <a:pt x="19" y="3"/>
                  </a:lnTo>
                  <a:lnTo>
                    <a:pt x="8" y="9"/>
                  </a:lnTo>
                  <a:lnTo>
                    <a:pt x="1" y="22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4" name="Freeform 119"/>
            <p:cNvSpPr>
              <a:spLocks/>
            </p:cNvSpPr>
            <p:nvPr/>
          </p:nvSpPr>
          <p:spPr bwMode="auto">
            <a:xfrm>
              <a:off x="1397001" y="1860550"/>
              <a:ext cx="290513" cy="288925"/>
            </a:xfrm>
            <a:custGeom>
              <a:avLst/>
              <a:gdLst>
                <a:gd name="T0" fmla="*/ 0 w 366"/>
                <a:gd name="T1" fmla="*/ 39 h 364"/>
                <a:gd name="T2" fmla="*/ 13 w 366"/>
                <a:gd name="T3" fmla="*/ 66 h 364"/>
                <a:gd name="T4" fmla="*/ 26 w 366"/>
                <a:gd name="T5" fmla="*/ 88 h 364"/>
                <a:gd name="T6" fmla="*/ 41 w 366"/>
                <a:gd name="T7" fmla="*/ 108 h 364"/>
                <a:gd name="T8" fmla="*/ 55 w 366"/>
                <a:gd name="T9" fmla="*/ 128 h 364"/>
                <a:gd name="T10" fmla="*/ 72 w 366"/>
                <a:gd name="T11" fmla="*/ 146 h 364"/>
                <a:gd name="T12" fmla="*/ 90 w 366"/>
                <a:gd name="T13" fmla="*/ 164 h 364"/>
                <a:gd name="T14" fmla="*/ 111 w 366"/>
                <a:gd name="T15" fmla="*/ 183 h 364"/>
                <a:gd name="T16" fmla="*/ 135 w 366"/>
                <a:gd name="T17" fmla="*/ 206 h 364"/>
                <a:gd name="T18" fmla="*/ 150 w 366"/>
                <a:gd name="T19" fmla="*/ 217 h 364"/>
                <a:gd name="T20" fmla="*/ 166 w 366"/>
                <a:gd name="T21" fmla="*/ 230 h 364"/>
                <a:gd name="T22" fmla="*/ 183 w 366"/>
                <a:gd name="T23" fmla="*/ 242 h 364"/>
                <a:gd name="T24" fmla="*/ 199 w 366"/>
                <a:gd name="T25" fmla="*/ 255 h 364"/>
                <a:gd name="T26" fmla="*/ 214 w 366"/>
                <a:gd name="T27" fmla="*/ 268 h 364"/>
                <a:gd name="T28" fmla="*/ 230 w 366"/>
                <a:gd name="T29" fmla="*/ 281 h 364"/>
                <a:gd name="T30" fmla="*/ 247 w 366"/>
                <a:gd name="T31" fmla="*/ 293 h 364"/>
                <a:gd name="T32" fmla="*/ 263 w 366"/>
                <a:gd name="T33" fmla="*/ 306 h 364"/>
                <a:gd name="T34" fmla="*/ 271 w 366"/>
                <a:gd name="T35" fmla="*/ 312 h 364"/>
                <a:gd name="T36" fmla="*/ 278 w 366"/>
                <a:gd name="T37" fmla="*/ 320 h 364"/>
                <a:gd name="T38" fmla="*/ 286 w 366"/>
                <a:gd name="T39" fmla="*/ 327 h 364"/>
                <a:gd name="T40" fmla="*/ 292 w 366"/>
                <a:gd name="T41" fmla="*/ 335 h 364"/>
                <a:gd name="T42" fmla="*/ 300 w 366"/>
                <a:gd name="T43" fmla="*/ 342 h 364"/>
                <a:gd name="T44" fmla="*/ 307 w 366"/>
                <a:gd name="T45" fmla="*/ 350 h 364"/>
                <a:gd name="T46" fmla="*/ 315 w 366"/>
                <a:gd name="T47" fmla="*/ 356 h 364"/>
                <a:gd name="T48" fmla="*/ 323 w 366"/>
                <a:gd name="T49" fmla="*/ 364 h 364"/>
                <a:gd name="T50" fmla="*/ 333 w 366"/>
                <a:gd name="T51" fmla="*/ 353 h 364"/>
                <a:gd name="T52" fmla="*/ 345 w 366"/>
                <a:gd name="T53" fmla="*/ 342 h 364"/>
                <a:gd name="T54" fmla="*/ 354 w 366"/>
                <a:gd name="T55" fmla="*/ 330 h 364"/>
                <a:gd name="T56" fmla="*/ 366 w 366"/>
                <a:gd name="T57" fmla="*/ 319 h 364"/>
                <a:gd name="T58" fmla="*/ 358 w 366"/>
                <a:gd name="T59" fmla="*/ 310 h 364"/>
                <a:gd name="T60" fmla="*/ 349 w 366"/>
                <a:gd name="T61" fmla="*/ 302 h 364"/>
                <a:gd name="T62" fmla="*/ 341 w 366"/>
                <a:gd name="T63" fmla="*/ 296 h 364"/>
                <a:gd name="T64" fmla="*/ 335 w 366"/>
                <a:gd name="T65" fmla="*/ 288 h 364"/>
                <a:gd name="T66" fmla="*/ 327 w 366"/>
                <a:gd name="T67" fmla="*/ 279 h 364"/>
                <a:gd name="T68" fmla="*/ 318 w 366"/>
                <a:gd name="T69" fmla="*/ 273 h 364"/>
                <a:gd name="T70" fmla="*/ 310 w 366"/>
                <a:gd name="T71" fmla="*/ 265 h 364"/>
                <a:gd name="T72" fmla="*/ 302 w 366"/>
                <a:gd name="T73" fmla="*/ 257 h 364"/>
                <a:gd name="T74" fmla="*/ 292 w 366"/>
                <a:gd name="T75" fmla="*/ 244 h 364"/>
                <a:gd name="T76" fmla="*/ 282 w 366"/>
                <a:gd name="T77" fmla="*/ 232 h 364"/>
                <a:gd name="T78" fmla="*/ 273 w 366"/>
                <a:gd name="T79" fmla="*/ 219 h 364"/>
                <a:gd name="T80" fmla="*/ 263 w 366"/>
                <a:gd name="T81" fmla="*/ 208 h 364"/>
                <a:gd name="T82" fmla="*/ 251 w 366"/>
                <a:gd name="T83" fmla="*/ 195 h 364"/>
                <a:gd name="T84" fmla="*/ 242 w 366"/>
                <a:gd name="T85" fmla="*/ 183 h 364"/>
                <a:gd name="T86" fmla="*/ 232 w 366"/>
                <a:gd name="T87" fmla="*/ 170 h 364"/>
                <a:gd name="T88" fmla="*/ 222 w 366"/>
                <a:gd name="T89" fmla="*/ 159 h 364"/>
                <a:gd name="T90" fmla="*/ 206 w 366"/>
                <a:gd name="T91" fmla="*/ 137 h 364"/>
                <a:gd name="T92" fmla="*/ 184 w 366"/>
                <a:gd name="T93" fmla="*/ 113 h 364"/>
                <a:gd name="T94" fmla="*/ 160 w 366"/>
                <a:gd name="T95" fmla="*/ 87 h 364"/>
                <a:gd name="T96" fmla="*/ 135 w 366"/>
                <a:gd name="T97" fmla="*/ 62 h 364"/>
                <a:gd name="T98" fmla="*/ 108 w 366"/>
                <a:gd name="T99" fmla="*/ 39 h 364"/>
                <a:gd name="T100" fmla="*/ 82 w 366"/>
                <a:gd name="T101" fmla="*/ 20 h 364"/>
                <a:gd name="T102" fmla="*/ 55 w 366"/>
                <a:gd name="T103" fmla="*/ 7 h 364"/>
                <a:gd name="T104" fmla="*/ 33 w 366"/>
                <a:gd name="T105" fmla="*/ 0 h 364"/>
                <a:gd name="T106" fmla="*/ 18 w 366"/>
                <a:gd name="T107" fmla="*/ 3 h 364"/>
                <a:gd name="T108" fmla="*/ 6 w 366"/>
                <a:gd name="T109" fmla="*/ 10 h 364"/>
                <a:gd name="T110" fmla="*/ 0 w 366"/>
                <a:gd name="T111" fmla="*/ 23 h 364"/>
                <a:gd name="T112" fmla="*/ 0 w 366"/>
                <a:gd name="T113" fmla="*/ 39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66" h="364">
                  <a:moveTo>
                    <a:pt x="0" y="39"/>
                  </a:moveTo>
                  <a:lnTo>
                    <a:pt x="13" y="66"/>
                  </a:lnTo>
                  <a:lnTo>
                    <a:pt x="26" y="88"/>
                  </a:lnTo>
                  <a:lnTo>
                    <a:pt x="41" y="108"/>
                  </a:lnTo>
                  <a:lnTo>
                    <a:pt x="55" y="128"/>
                  </a:lnTo>
                  <a:lnTo>
                    <a:pt x="72" y="146"/>
                  </a:lnTo>
                  <a:lnTo>
                    <a:pt x="90" y="164"/>
                  </a:lnTo>
                  <a:lnTo>
                    <a:pt x="111" y="183"/>
                  </a:lnTo>
                  <a:lnTo>
                    <a:pt x="135" y="206"/>
                  </a:lnTo>
                  <a:lnTo>
                    <a:pt x="150" y="217"/>
                  </a:lnTo>
                  <a:lnTo>
                    <a:pt x="166" y="230"/>
                  </a:lnTo>
                  <a:lnTo>
                    <a:pt x="183" y="242"/>
                  </a:lnTo>
                  <a:lnTo>
                    <a:pt x="199" y="255"/>
                  </a:lnTo>
                  <a:lnTo>
                    <a:pt x="214" y="268"/>
                  </a:lnTo>
                  <a:lnTo>
                    <a:pt x="230" y="281"/>
                  </a:lnTo>
                  <a:lnTo>
                    <a:pt x="247" y="293"/>
                  </a:lnTo>
                  <a:lnTo>
                    <a:pt x="263" y="306"/>
                  </a:lnTo>
                  <a:lnTo>
                    <a:pt x="271" y="312"/>
                  </a:lnTo>
                  <a:lnTo>
                    <a:pt x="278" y="320"/>
                  </a:lnTo>
                  <a:lnTo>
                    <a:pt x="286" y="327"/>
                  </a:lnTo>
                  <a:lnTo>
                    <a:pt x="292" y="335"/>
                  </a:lnTo>
                  <a:lnTo>
                    <a:pt x="300" y="342"/>
                  </a:lnTo>
                  <a:lnTo>
                    <a:pt x="307" y="350"/>
                  </a:lnTo>
                  <a:lnTo>
                    <a:pt x="315" y="356"/>
                  </a:lnTo>
                  <a:lnTo>
                    <a:pt x="323" y="364"/>
                  </a:lnTo>
                  <a:lnTo>
                    <a:pt x="333" y="353"/>
                  </a:lnTo>
                  <a:lnTo>
                    <a:pt x="345" y="342"/>
                  </a:lnTo>
                  <a:lnTo>
                    <a:pt x="354" y="330"/>
                  </a:lnTo>
                  <a:lnTo>
                    <a:pt x="366" y="319"/>
                  </a:lnTo>
                  <a:lnTo>
                    <a:pt x="358" y="310"/>
                  </a:lnTo>
                  <a:lnTo>
                    <a:pt x="349" y="302"/>
                  </a:lnTo>
                  <a:lnTo>
                    <a:pt x="341" y="296"/>
                  </a:lnTo>
                  <a:lnTo>
                    <a:pt x="335" y="288"/>
                  </a:lnTo>
                  <a:lnTo>
                    <a:pt x="327" y="279"/>
                  </a:lnTo>
                  <a:lnTo>
                    <a:pt x="318" y="273"/>
                  </a:lnTo>
                  <a:lnTo>
                    <a:pt x="310" y="265"/>
                  </a:lnTo>
                  <a:lnTo>
                    <a:pt x="302" y="257"/>
                  </a:lnTo>
                  <a:lnTo>
                    <a:pt x="292" y="244"/>
                  </a:lnTo>
                  <a:lnTo>
                    <a:pt x="282" y="232"/>
                  </a:lnTo>
                  <a:lnTo>
                    <a:pt x="273" y="219"/>
                  </a:lnTo>
                  <a:lnTo>
                    <a:pt x="263" y="208"/>
                  </a:lnTo>
                  <a:lnTo>
                    <a:pt x="251" y="195"/>
                  </a:lnTo>
                  <a:lnTo>
                    <a:pt x="242" y="183"/>
                  </a:lnTo>
                  <a:lnTo>
                    <a:pt x="232" y="170"/>
                  </a:lnTo>
                  <a:lnTo>
                    <a:pt x="222" y="159"/>
                  </a:lnTo>
                  <a:lnTo>
                    <a:pt x="206" y="137"/>
                  </a:lnTo>
                  <a:lnTo>
                    <a:pt x="184" y="113"/>
                  </a:lnTo>
                  <a:lnTo>
                    <a:pt x="160" y="87"/>
                  </a:lnTo>
                  <a:lnTo>
                    <a:pt x="135" y="62"/>
                  </a:lnTo>
                  <a:lnTo>
                    <a:pt x="108" y="39"/>
                  </a:lnTo>
                  <a:lnTo>
                    <a:pt x="82" y="20"/>
                  </a:lnTo>
                  <a:lnTo>
                    <a:pt x="55" y="7"/>
                  </a:lnTo>
                  <a:lnTo>
                    <a:pt x="33" y="0"/>
                  </a:lnTo>
                  <a:lnTo>
                    <a:pt x="18" y="3"/>
                  </a:lnTo>
                  <a:lnTo>
                    <a:pt x="6" y="10"/>
                  </a:lnTo>
                  <a:lnTo>
                    <a:pt x="0" y="23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5" name="Freeform 120"/>
            <p:cNvSpPr>
              <a:spLocks/>
            </p:cNvSpPr>
            <p:nvPr/>
          </p:nvSpPr>
          <p:spPr bwMode="auto">
            <a:xfrm>
              <a:off x="1400176" y="1862138"/>
              <a:ext cx="284163" cy="285750"/>
            </a:xfrm>
            <a:custGeom>
              <a:avLst/>
              <a:gdLst>
                <a:gd name="T0" fmla="*/ 0 w 359"/>
                <a:gd name="T1" fmla="*/ 35 h 360"/>
                <a:gd name="T2" fmla="*/ 13 w 359"/>
                <a:gd name="T3" fmla="*/ 61 h 360"/>
                <a:gd name="T4" fmla="*/ 28 w 359"/>
                <a:gd name="T5" fmla="*/ 82 h 360"/>
                <a:gd name="T6" fmla="*/ 43 w 359"/>
                <a:gd name="T7" fmla="*/ 102 h 360"/>
                <a:gd name="T8" fmla="*/ 57 w 359"/>
                <a:gd name="T9" fmla="*/ 121 h 360"/>
                <a:gd name="T10" fmla="*/ 74 w 359"/>
                <a:gd name="T11" fmla="*/ 139 h 360"/>
                <a:gd name="T12" fmla="*/ 92 w 359"/>
                <a:gd name="T13" fmla="*/ 157 h 360"/>
                <a:gd name="T14" fmla="*/ 113 w 359"/>
                <a:gd name="T15" fmla="*/ 177 h 360"/>
                <a:gd name="T16" fmla="*/ 136 w 359"/>
                <a:gd name="T17" fmla="*/ 200 h 360"/>
                <a:gd name="T18" fmla="*/ 150 w 359"/>
                <a:gd name="T19" fmla="*/ 211 h 360"/>
                <a:gd name="T20" fmla="*/ 167 w 359"/>
                <a:gd name="T21" fmla="*/ 224 h 360"/>
                <a:gd name="T22" fmla="*/ 183 w 359"/>
                <a:gd name="T23" fmla="*/ 236 h 360"/>
                <a:gd name="T24" fmla="*/ 199 w 359"/>
                <a:gd name="T25" fmla="*/ 249 h 360"/>
                <a:gd name="T26" fmla="*/ 214 w 359"/>
                <a:gd name="T27" fmla="*/ 262 h 360"/>
                <a:gd name="T28" fmla="*/ 230 w 359"/>
                <a:gd name="T29" fmla="*/ 275 h 360"/>
                <a:gd name="T30" fmla="*/ 247 w 359"/>
                <a:gd name="T31" fmla="*/ 286 h 360"/>
                <a:gd name="T32" fmla="*/ 261 w 359"/>
                <a:gd name="T33" fmla="*/ 299 h 360"/>
                <a:gd name="T34" fmla="*/ 270 w 359"/>
                <a:gd name="T35" fmla="*/ 306 h 360"/>
                <a:gd name="T36" fmla="*/ 278 w 359"/>
                <a:gd name="T37" fmla="*/ 314 h 360"/>
                <a:gd name="T38" fmla="*/ 284 w 359"/>
                <a:gd name="T39" fmla="*/ 321 h 360"/>
                <a:gd name="T40" fmla="*/ 293 w 359"/>
                <a:gd name="T41" fmla="*/ 329 h 360"/>
                <a:gd name="T42" fmla="*/ 299 w 359"/>
                <a:gd name="T43" fmla="*/ 337 h 360"/>
                <a:gd name="T44" fmla="*/ 307 w 359"/>
                <a:gd name="T45" fmla="*/ 345 h 360"/>
                <a:gd name="T46" fmla="*/ 314 w 359"/>
                <a:gd name="T47" fmla="*/ 352 h 360"/>
                <a:gd name="T48" fmla="*/ 322 w 359"/>
                <a:gd name="T49" fmla="*/ 360 h 360"/>
                <a:gd name="T50" fmla="*/ 332 w 359"/>
                <a:gd name="T51" fmla="*/ 348 h 360"/>
                <a:gd name="T52" fmla="*/ 342 w 359"/>
                <a:gd name="T53" fmla="*/ 339 h 360"/>
                <a:gd name="T54" fmla="*/ 351 w 359"/>
                <a:gd name="T55" fmla="*/ 327 h 360"/>
                <a:gd name="T56" fmla="*/ 359 w 359"/>
                <a:gd name="T57" fmla="*/ 316 h 360"/>
                <a:gd name="T58" fmla="*/ 351 w 359"/>
                <a:gd name="T59" fmla="*/ 309 h 360"/>
                <a:gd name="T60" fmla="*/ 345 w 359"/>
                <a:gd name="T61" fmla="*/ 301 h 360"/>
                <a:gd name="T62" fmla="*/ 337 w 359"/>
                <a:gd name="T63" fmla="*/ 294 h 360"/>
                <a:gd name="T64" fmla="*/ 328 w 359"/>
                <a:gd name="T65" fmla="*/ 286 h 360"/>
                <a:gd name="T66" fmla="*/ 322 w 359"/>
                <a:gd name="T67" fmla="*/ 278 h 360"/>
                <a:gd name="T68" fmla="*/ 314 w 359"/>
                <a:gd name="T69" fmla="*/ 270 h 360"/>
                <a:gd name="T70" fmla="*/ 306 w 359"/>
                <a:gd name="T71" fmla="*/ 263 h 360"/>
                <a:gd name="T72" fmla="*/ 297 w 359"/>
                <a:gd name="T73" fmla="*/ 255 h 360"/>
                <a:gd name="T74" fmla="*/ 288 w 359"/>
                <a:gd name="T75" fmla="*/ 242 h 360"/>
                <a:gd name="T76" fmla="*/ 276 w 359"/>
                <a:gd name="T77" fmla="*/ 231 h 360"/>
                <a:gd name="T78" fmla="*/ 266 w 359"/>
                <a:gd name="T79" fmla="*/ 218 h 360"/>
                <a:gd name="T80" fmla="*/ 257 w 359"/>
                <a:gd name="T81" fmla="*/ 206 h 360"/>
                <a:gd name="T82" fmla="*/ 247 w 359"/>
                <a:gd name="T83" fmla="*/ 193 h 360"/>
                <a:gd name="T84" fmla="*/ 237 w 359"/>
                <a:gd name="T85" fmla="*/ 182 h 360"/>
                <a:gd name="T86" fmla="*/ 226 w 359"/>
                <a:gd name="T87" fmla="*/ 169 h 360"/>
                <a:gd name="T88" fmla="*/ 216 w 359"/>
                <a:gd name="T89" fmla="*/ 157 h 360"/>
                <a:gd name="T90" fmla="*/ 199 w 359"/>
                <a:gd name="T91" fmla="*/ 136 h 360"/>
                <a:gd name="T92" fmla="*/ 178 w 359"/>
                <a:gd name="T93" fmla="*/ 112 h 360"/>
                <a:gd name="T94" fmla="*/ 154 w 359"/>
                <a:gd name="T95" fmla="*/ 87 h 360"/>
                <a:gd name="T96" fmla="*/ 129 w 359"/>
                <a:gd name="T97" fmla="*/ 63 h 360"/>
                <a:gd name="T98" fmla="*/ 101 w 359"/>
                <a:gd name="T99" fmla="*/ 40 h 360"/>
                <a:gd name="T100" fmla="*/ 75 w 359"/>
                <a:gd name="T101" fmla="*/ 20 h 360"/>
                <a:gd name="T102" fmla="*/ 51 w 359"/>
                <a:gd name="T103" fmla="*/ 7 h 360"/>
                <a:gd name="T104" fmla="*/ 28 w 359"/>
                <a:gd name="T105" fmla="*/ 0 h 360"/>
                <a:gd name="T106" fmla="*/ 15 w 359"/>
                <a:gd name="T107" fmla="*/ 2 h 360"/>
                <a:gd name="T108" fmla="*/ 5 w 359"/>
                <a:gd name="T109" fmla="*/ 9 h 360"/>
                <a:gd name="T110" fmla="*/ 0 w 359"/>
                <a:gd name="T111" fmla="*/ 18 h 360"/>
                <a:gd name="T112" fmla="*/ 0 w 359"/>
                <a:gd name="T113" fmla="*/ 35 h 3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9" h="360">
                  <a:moveTo>
                    <a:pt x="0" y="35"/>
                  </a:moveTo>
                  <a:lnTo>
                    <a:pt x="13" y="61"/>
                  </a:lnTo>
                  <a:lnTo>
                    <a:pt x="28" y="82"/>
                  </a:lnTo>
                  <a:lnTo>
                    <a:pt x="43" y="102"/>
                  </a:lnTo>
                  <a:lnTo>
                    <a:pt x="57" y="121"/>
                  </a:lnTo>
                  <a:lnTo>
                    <a:pt x="74" y="139"/>
                  </a:lnTo>
                  <a:lnTo>
                    <a:pt x="92" y="157"/>
                  </a:lnTo>
                  <a:lnTo>
                    <a:pt x="113" y="177"/>
                  </a:lnTo>
                  <a:lnTo>
                    <a:pt x="136" y="200"/>
                  </a:lnTo>
                  <a:lnTo>
                    <a:pt x="150" y="211"/>
                  </a:lnTo>
                  <a:lnTo>
                    <a:pt x="167" y="224"/>
                  </a:lnTo>
                  <a:lnTo>
                    <a:pt x="183" y="236"/>
                  </a:lnTo>
                  <a:lnTo>
                    <a:pt x="199" y="249"/>
                  </a:lnTo>
                  <a:lnTo>
                    <a:pt x="214" y="262"/>
                  </a:lnTo>
                  <a:lnTo>
                    <a:pt x="230" y="275"/>
                  </a:lnTo>
                  <a:lnTo>
                    <a:pt x="247" y="286"/>
                  </a:lnTo>
                  <a:lnTo>
                    <a:pt x="261" y="299"/>
                  </a:lnTo>
                  <a:lnTo>
                    <a:pt x="270" y="306"/>
                  </a:lnTo>
                  <a:lnTo>
                    <a:pt x="278" y="314"/>
                  </a:lnTo>
                  <a:lnTo>
                    <a:pt x="284" y="321"/>
                  </a:lnTo>
                  <a:lnTo>
                    <a:pt x="293" y="329"/>
                  </a:lnTo>
                  <a:lnTo>
                    <a:pt x="299" y="337"/>
                  </a:lnTo>
                  <a:lnTo>
                    <a:pt x="307" y="345"/>
                  </a:lnTo>
                  <a:lnTo>
                    <a:pt x="314" y="352"/>
                  </a:lnTo>
                  <a:lnTo>
                    <a:pt x="322" y="360"/>
                  </a:lnTo>
                  <a:lnTo>
                    <a:pt x="332" y="348"/>
                  </a:lnTo>
                  <a:lnTo>
                    <a:pt x="342" y="339"/>
                  </a:lnTo>
                  <a:lnTo>
                    <a:pt x="351" y="327"/>
                  </a:lnTo>
                  <a:lnTo>
                    <a:pt x="359" y="316"/>
                  </a:lnTo>
                  <a:lnTo>
                    <a:pt x="351" y="309"/>
                  </a:lnTo>
                  <a:lnTo>
                    <a:pt x="345" y="301"/>
                  </a:lnTo>
                  <a:lnTo>
                    <a:pt x="337" y="294"/>
                  </a:lnTo>
                  <a:lnTo>
                    <a:pt x="328" y="286"/>
                  </a:lnTo>
                  <a:lnTo>
                    <a:pt x="322" y="278"/>
                  </a:lnTo>
                  <a:lnTo>
                    <a:pt x="314" y="270"/>
                  </a:lnTo>
                  <a:lnTo>
                    <a:pt x="306" y="263"/>
                  </a:lnTo>
                  <a:lnTo>
                    <a:pt x="297" y="255"/>
                  </a:lnTo>
                  <a:lnTo>
                    <a:pt x="288" y="242"/>
                  </a:lnTo>
                  <a:lnTo>
                    <a:pt x="276" y="231"/>
                  </a:lnTo>
                  <a:lnTo>
                    <a:pt x="266" y="218"/>
                  </a:lnTo>
                  <a:lnTo>
                    <a:pt x="257" y="206"/>
                  </a:lnTo>
                  <a:lnTo>
                    <a:pt x="247" y="193"/>
                  </a:lnTo>
                  <a:lnTo>
                    <a:pt x="237" y="182"/>
                  </a:lnTo>
                  <a:lnTo>
                    <a:pt x="226" y="169"/>
                  </a:lnTo>
                  <a:lnTo>
                    <a:pt x="216" y="157"/>
                  </a:lnTo>
                  <a:lnTo>
                    <a:pt x="199" y="136"/>
                  </a:lnTo>
                  <a:lnTo>
                    <a:pt x="178" y="112"/>
                  </a:lnTo>
                  <a:lnTo>
                    <a:pt x="154" y="87"/>
                  </a:lnTo>
                  <a:lnTo>
                    <a:pt x="129" y="63"/>
                  </a:lnTo>
                  <a:lnTo>
                    <a:pt x="101" y="40"/>
                  </a:lnTo>
                  <a:lnTo>
                    <a:pt x="75" y="20"/>
                  </a:lnTo>
                  <a:lnTo>
                    <a:pt x="51" y="7"/>
                  </a:lnTo>
                  <a:lnTo>
                    <a:pt x="28" y="0"/>
                  </a:lnTo>
                  <a:lnTo>
                    <a:pt x="15" y="2"/>
                  </a:lnTo>
                  <a:lnTo>
                    <a:pt x="5" y="9"/>
                  </a:lnTo>
                  <a:lnTo>
                    <a:pt x="0" y="18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6" name="Freeform 121"/>
            <p:cNvSpPr>
              <a:spLocks/>
            </p:cNvSpPr>
            <p:nvPr/>
          </p:nvSpPr>
          <p:spPr bwMode="auto">
            <a:xfrm>
              <a:off x="1400176" y="1863725"/>
              <a:ext cx="282575" cy="280988"/>
            </a:xfrm>
            <a:custGeom>
              <a:avLst/>
              <a:gdLst>
                <a:gd name="T0" fmla="*/ 1 w 356"/>
                <a:gd name="T1" fmla="*/ 33 h 354"/>
                <a:gd name="T2" fmla="*/ 16 w 356"/>
                <a:gd name="T3" fmla="*/ 57 h 354"/>
                <a:gd name="T4" fmla="*/ 31 w 356"/>
                <a:gd name="T5" fmla="*/ 79 h 354"/>
                <a:gd name="T6" fmla="*/ 46 w 356"/>
                <a:gd name="T7" fmla="*/ 98 h 354"/>
                <a:gd name="T8" fmla="*/ 60 w 356"/>
                <a:gd name="T9" fmla="*/ 116 h 354"/>
                <a:gd name="T10" fmla="*/ 77 w 356"/>
                <a:gd name="T11" fmla="*/ 132 h 354"/>
                <a:gd name="T12" fmla="*/ 95 w 356"/>
                <a:gd name="T13" fmla="*/ 150 h 354"/>
                <a:gd name="T14" fmla="*/ 116 w 356"/>
                <a:gd name="T15" fmla="*/ 170 h 354"/>
                <a:gd name="T16" fmla="*/ 139 w 356"/>
                <a:gd name="T17" fmla="*/ 193 h 354"/>
                <a:gd name="T18" fmla="*/ 153 w 356"/>
                <a:gd name="T19" fmla="*/ 204 h 354"/>
                <a:gd name="T20" fmla="*/ 168 w 356"/>
                <a:gd name="T21" fmla="*/ 217 h 354"/>
                <a:gd name="T22" fmla="*/ 184 w 356"/>
                <a:gd name="T23" fmla="*/ 230 h 354"/>
                <a:gd name="T24" fmla="*/ 201 w 356"/>
                <a:gd name="T25" fmla="*/ 243 h 354"/>
                <a:gd name="T26" fmla="*/ 215 w 356"/>
                <a:gd name="T27" fmla="*/ 257 h 354"/>
                <a:gd name="T28" fmla="*/ 232 w 356"/>
                <a:gd name="T29" fmla="*/ 270 h 354"/>
                <a:gd name="T30" fmla="*/ 248 w 356"/>
                <a:gd name="T31" fmla="*/ 281 h 354"/>
                <a:gd name="T32" fmla="*/ 263 w 356"/>
                <a:gd name="T33" fmla="*/ 294 h 354"/>
                <a:gd name="T34" fmla="*/ 271 w 356"/>
                <a:gd name="T35" fmla="*/ 302 h 354"/>
                <a:gd name="T36" fmla="*/ 277 w 356"/>
                <a:gd name="T37" fmla="*/ 309 h 354"/>
                <a:gd name="T38" fmla="*/ 286 w 356"/>
                <a:gd name="T39" fmla="*/ 317 h 354"/>
                <a:gd name="T40" fmla="*/ 294 w 356"/>
                <a:gd name="T41" fmla="*/ 323 h 354"/>
                <a:gd name="T42" fmla="*/ 300 w 356"/>
                <a:gd name="T43" fmla="*/ 332 h 354"/>
                <a:gd name="T44" fmla="*/ 308 w 356"/>
                <a:gd name="T45" fmla="*/ 340 h 354"/>
                <a:gd name="T46" fmla="*/ 315 w 356"/>
                <a:gd name="T47" fmla="*/ 346 h 354"/>
                <a:gd name="T48" fmla="*/ 323 w 356"/>
                <a:gd name="T49" fmla="*/ 354 h 354"/>
                <a:gd name="T50" fmla="*/ 331 w 356"/>
                <a:gd name="T51" fmla="*/ 346 h 354"/>
                <a:gd name="T52" fmla="*/ 340 w 356"/>
                <a:gd name="T53" fmla="*/ 337 h 354"/>
                <a:gd name="T54" fmla="*/ 348 w 356"/>
                <a:gd name="T55" fmla="*/ 327 h 354"/>
                <a:gd name="T56" fmla="*/ 356 w 356"/>
                <a:gd name="T57" fmla="*/ 319 h 354"/>
                <a:gd name="T58" fmla="*/ 348 w 356"/>
                <a:gd name="T59" fmla="*/ 310 h 354"/>
                <a:gd name="T60" fmla="*/ 340 w 356"/>
                <a:gd name="T61" fmla="*/ 302 h 354"/>
                <a:gd name="T62" fmla="*/ 333 w 356"/>
                <a:gd name="T63" fmla="*/ 294 h 354"/>
                <a:gd name="T64" fmla="*/ 325 w 356"/>
                <a:gd name="T65" fmla="*/ 286 h 354"/>
                <a:gd name="T66" fmla="*/ 317 w 356"/>
                <a:gd name="T67" fmla="*/ 278 h 354"/>
                <a:gd name="T68" fmla="*/ 310 w 356"/>
                <a:gd name="T69" fmla="*/ 270 h 354"/>
                <a:gd name="T70" fmla="*/ 302 w 356"/>
                <a:gd name="T71" fmla="*/ 263 h 354"/>
                <a:gd name="T72" fmla="*/ 294 w 356"/>
                <a:gd name="T73" fmla="*/ 255 h 354"/>
                <a:gd name="T74" fmla="*/ 284 w 356"/>
                <a:gd name="T75" fmla="*/ 243 h 354"/>
                <a:gd name="T76" fmla="*/ 273 w 356"/>
                <a:gd name="T77" fmla="*/ 232 h 354"/>
                <a:gd name="T78" fmla="*/ 263 w 356"/>
                <a:gd name="T79" fmla="*/ 219 h 354"/>
                <a:gd name="T80" fmla="*/ 253 w 356"/>
                <a:gd name="T81" fmla="*/ 208 h 354"/>
                <a:gd name="T82" fmla="*/ 242 w 356"/>
                <a:gd name="T83" fmla="*/ 194 h 354"/>
                <a:gd name="T84" fmla="*/ 232 w 356"/>
                <a:gd name="T85" fmla="*/ 183 h 354"/>
                <a:gd name="T86" fmla="*/ 220 w 356"/>
                <a:gd name="T87" fmla="*/ 170 h 354"/>
                <a:gd name="T88" fmla="*/ 210 w 356"/>
                <a:gd name="T89" fmla="*/ 159 h 354"/>
                <a:gd name="T90" fmla="*/ 194 w 356"/>
                <a:gd name="T91" fmla="*/ 139 h 354"/>
                <a:gd name="T92" fmla="*/ 173 w 356"/>
                <a:gd name="T93" fmla="*/ 114 h 354"/>
                <a:gd name="T94" fmla="*/ 148 w 356"/>
                <a:gd name="T95" fmla="*/ 90 h 354"/>
                <a:gd name="T96" fmla="*/ 124 w 356"/>
                <a:gd name="T97" fmla="*/ 65 h 354"/>
                <a:gd name="T98" fmla="*/ 98 w 356"/>
                <a:gd name="T99" fmla="*/ 43 h 354"/>
                <a:gd name="T100" fmla="*/ 72 w 356"/>
                <a:gd name="T101" fmla="*/ 23 h 354"/>
                <a:gd name="T102" fmla="*/ 47 w 356"/>
                <a:gd name="T103" fmla="*/ 8 h 354"/>
                <a:gd name="T104" fmla="*/ 26 w 356"/>
                <a:gd name="T105" fmla="*/ 0 h 354"/>
                <a:gd name="T106" fmla="*/ 14 w 356"/>
                <a:gd name="T107" fmla="*/ 2 h 354"/>
                <a:gd name="T108" fmla="*/ 5 w 356"/>
                <a:gd name="T109" fmla="*/ 8 h 354"/>
                <a:gd name="T110" fmla="*/ 0 w 356"/>
                <a:gd name="T111" fmla="*/ 18 h 354"/>
                <a:gd name="T112" fmla="*/ 1 w 356"/>
                <a:gd name="T113" fmla="*/ 33 h 3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6" h="354">
                  <a:moveTo>
                    <a:pt x="1" y="33"/>
                  </a:moveTo>
                  <a:lnTo>
                    <a:pt x="16" y="57"/>
                  </a:lnTo>
                  <a:lnTo>
                    <a:pt x="31" y="79"/>
                  </a:lnTo>
                  <a:lnTo>
                    <a:pt x="46" y="98"/>
                  </a:lnTo>
                  <a:lnTo>
                    <a:pt x="60" y="116"/>
                  </a:lnTo>
                  <a:lnTo>
                    <a:pt x="77" y="132"/>
                  </a:lnTo>
                  <a:lnTo>
                    <a:pt x="95" y="150"/>
                  </a:lnTo>
                  <a:lnTo>
                    <a:pt x="116" y="170"/>
                  </a:lnTo>
                  <a:lnTo>
                    <a:pt x="139" y="193"/>
                  </a:lnTo>
                  <a:lnTo>
                    <a:pt x="153" y="204"/>
                  </a:lnTo>
                  <a:lnTo>
                    <a:pt x="168" y="217"/>
                  </a:lnTo>
                  <a:lnTo>
                    <a:pt x="184" y="230"/>
                  </a:lnTo>
                  <a:lnTo>
                    <a:pt x="201" y="243"/>
                  </a:lnTo>
                  <a:lnTo>
                    <a:pt x="215" y="257"/>
                  </a:lnTo>
                  <a:lnTo>
                    <a:pt x="232" y="270"/>
                  </a:lnTo>
                  <a:lnTo>
                    <a:pt x="248" y="281"/>
                  </a:lnTo>
                  <a:lnTo>
                    <a:pt x="263" y="294"/>
                  </a:lnTo>
                  <a:lnTo>
                    <a:pt x="271" y="302"/>
                  </a:lnTo>
                  <a:lnTo>
                    <a:pt x="277" y="309"/>
                  </a:lnTo>
                  <a:lnTo>
                    <a:pt x="286" y="317"/>
                  </a:lnTo>
                  <a:lnTo>
                    <a:pt x="294" y="323"/>
                  </a:lnTo>
                  <a:lnTo>
                    <a:pt x="300" y="332"/>
                  </a:lnTo>
                  <a:lnTo>
                    <a:pt x="308" y="340"/>
                  </a:lnTo>
                  <a:lnTo>
                    <a:pt x="315" y="346"/>
                  </a:lnTo>
                  <a:lnTo>
                    <a:pt x="323" y="354"/>
                  </a:lnTo>
                  <a:lnTo>
                    <a:pt x="331" y="346"/>
                  </a:lnTo>
                  <a:lnTo>
                    <a:pt x="340" y="337"/>
                  </a:lnTo>
                  <a:lnTo>
                    <a:pt x="348" y="327"/>
                  </a:lnTo>
                  <a:lnTo>
                    <a:pt x="356" y="319"/>
                  </a:lnTo>
                  <a:lnTo>
                    <a:pt x="348" y="310"/>
                  </a:lnTo>
                  <a:lnTo>
                    <a:pt x="340" y="302"/>
                  </a:lnTo>
                  <a:lnTo>
                    <a:pt x="333" y="294"/>
                  </a:lnTo>
                  <a:lnTo>
                    <a:pt x="325" y="286"/>
                  </a:lnTo>
                  <a:lnTo>
                    <a:pt x="317" y="278"/>
                  </a:lnTo>
                  <a:lnTo>
                    <a:pt x="310" y="270"/>
                  </a:lnTo>
                  <a:lnTo>
                    <a:pt x="302" y="263"/>
                  </a:lnTo>
                  <a:lnTo>
                    <a:pt x="294" y="255"/>
                  </a:lnTo>
                  <a:lnTo>
                    <a:pt x="284" y="243"/>
                  </a:lnTo>
                  <a:lnTo>
                    <a:pt x="273" y="232"/>
                  </a:lnTo>
                  <a:lnTo>
                    <a:pt x="263" y="219"/>
                  </a:lnTo>
                  <a:lnTo>
                    <a:pt x="253" y="208"/>
                  </a:lnTo>
                  <a:lnTo>
                    <a:pt x="242" y="194"/>
                  </a:lnTo>
                  <a:lnTo>
                    <a:pt x="232" y="183"/>
                  </a:lnTo>
                  <a:lnTo>
                    <a:pt x="220" y="170"/>
                  </a:lnTo>
                  <a:lnTo>
                    <a:pt x="210" y="159"/>
                  </a:lnTo>
                  <a:lnTo>
                    <a:pt x="194" y="139"/>
                  </a:lnTo>
                  <a:lnTo>
                    <a:pt x="173" y="114"/>
                  </a:lnTo>
                  <a:lnTo>
                    <a:pt x="148" y="90"/>
                  </a:lnTo>
                  <a:lnTo>
                    <a:pt x="124" y="65"/>
                  </a:lnTo>
                  <a:lnTo>
                    <a:pt x="98" y="43"/>
                  </a:lnTo>
                  <a:lnTo>
                    <a:pt x="72" y="23"/>
                  </a:lnTo>
                  <a:lnTo>
                    <a:pt x="47" y="8"/>
                  </a:lnTo>
                  <a:lnTo>
                    <a:pt x="26" y="0"/>
                  </a:lnTo>
                  <a:lnTo>
                    <a:pt x="14" y="2"/>
                  </a:lnTo>
                  <a:lnTo>
                    <a:pt x="5" y="8"/>
                  </a:lnTo>
                  <a:lnTo>
                    <a:pt x="0" y="18"/>
                  </a:lnTo>
                  <a:lnTo>
                    <a:pt x="1" y="33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7" name="Freeform 122"/>
            <p:cNvSpPr>
              <a:spLocks/>
            </p:cNvSpPr>
            <p:nvPr/>
          </p:nvSpPr>
          <p:spPr bwMode="auto">
            <a:xfrm>
              <a:off x="1403351" y="1866900"/>
              <a:ext cx="279400" cy="276225"/>
            </a:xfrm>
            <a:custGeom>
              <a:avLst/>
              <a:gdLst>
                <a:gd name="T0" fmla="*/ 2 w 351"/>
                <a:gd name="T1" fmla="*/ 30 h 350"/>
                <a:gd name="T2" fmla="*/ 16 w 351"/>
                <a:gd name="T3" fmla="*/ 54 h 350"/>
                <a:gd name="T4" fmla="*/ 31 w 351"/>
                <a:gd name="T5" fmla="*/ 74 h 350"/>
                <a:gd name="T6" fmla="*/ 46 w 351"/>
                <a:gd name="T7" fmla="*/ 92 h 350"/>
                <a:gd name="T8" fmla="*/ 60 w 351"/>
                <a:gd name="T9" fmla="*/ 110 h 350"/>
                <a:gd name="T10" fmla="*/ 77 w 351"/>
                <a:gd name="T11" fmla="*/ 126 h 350"/>
                <a:gd name="T12" fmla="*/ 95 w 351"/>
                <a:gd name="T13" fmla="*/ 144 h 350"/>
                <a:gd name="T14" fmla="*/ 116 w 351"/>
                <a:gd name="T15" fmla="*/ 164 h 350"/>
                <a:gd name="T16" fmla="*/ 139 w 351"/>
                <a:gd name="T17" fmla="*/ 187 h 350"/>
                <a:gd name="T18" fmla="*/ 154 w 351"/>
                <a:gd name="T19" fmla="*/ 198 h 350"/>
                <a:gd name="T20" fmla="*/ 168 w 351"/>
                <a:gd name="T21" fmla="*/ 211 h 350"/>
                <a:gd name="T22" fmla="*/ 185 w 351"/>
                <a:gd name="T23" fmla="*/ 224 h 350"/>
                <a:gd name="T24" fmla="*/ 201 w 351"/>
                <a:gd name="T25" fmla="*/ 237 h 350"/>
                <a:gd name="T26" fmla="*/ 216 w 351"/>
                <a:gd name="T27" fmla="*/ 250 h 350"/>
                <a:gd name="T28" fmla="*/ 232 w 351"/>
                <a:gd name="T29" fmla="*/ 263 h 350"/>
                <a:gd name="T30" fmla="*/ 248 w 351"/>
                <a:gd name="T31" fmla="*/ 276 h 350"/>
                <a:gd name="T32" fmla="*/ 263 w 351"/>
                <a:gd name="T33" fmla="*/ 289 h 350"/>
                <a:gd name="T34" fmla="*/ 271 w 351"/>
                <a:gd name="T35" fmla="*/ 296 h 350"/>
                <a:gd name="T36" fmla="*/ 278 w 351"/>
                <a:gd name="T37" fmla="*/ 304 h 350"/>
                <a:gd name="T38" fmla="*/ 286 w 351"/>
                <a:gd name="T39" fmla="*/ 311 h 350"/>
                <a:gd name="T40" fmla="*/ 292 w 351"/>
                <a:gd name="T41" fmla="*/ 319 h 350"/>
                <a:gd name="T42" fmla="*/ 301 w 351"/>
                <a:gd name="T43" fmla="*/ 325 h 350"/>
                <a:gd name="T44" fmla="*/ 307 w 351"/>
                <a:gd name="T45" fmla="*/ 334 h 350"/>
                <a:gd name="T46" fmla="*/ 315 w 351"/>
                <a:gd name="T47" fmla="*/ 342 h 350"/>
                <a:gd name="T48" fmla="*/ 322 w 351"/>
                <a:gd name="T49" fmla="*/ 350 h 350"/>
                <a:gd name="T50" fmla="*/ 330 w 351"/>
                <a:gd name="T51" fmla="*/ 342 h 350"/>
                <a:gd name="T52" fmla="*/ 337 w 351"/>
                <a:gd name="T53" fmla="*/ 334 h 350"/>
                <a:gd name="T54" fmla="*/ 345 w 351"/>
                <a:gd name="T55" fmla="*/ 325 h 350"/>
                <a:gd name="T56" fmla="*/ 351 w 351"/>
                <a:gd name="T57" fmla="*/ 317 h 350"/>
                <a:gd name="T58" fmla="*/ 343 w 351"/>
                <a:gd name="T59" fmla="*/ 309 h 350"/>
                <a:gd name="T60" fmla="*/ 335 w 351"/>
                <a:gd name="T61" fmla="*/ 301 h 350"/>
                <a:gd name="T62" fmla="*/ 328 w 351"/>
                <a:gd name="T63" fmla="*/ 293 h 350"/>
                <a:gd name="T64" fmla="*/ 320 w 351"/>
                <a:gd name="T65" fmla="*/ 285 h 350"/>
                <a:gd name="T66" fmla="*/ 312 w 351"/>
                <a:gd name="T67" fmla="*/ 278 h 350"/>
                <a:gd name="T68" fmla="*/ 305 w 351"/>
                <a:gd name="T69" fmla="*/ 270 h 350"/>
                <a:gd name="T70" fmla="*/ 297 w 351"/>
                <a:gd name="T71" fmla="*/ 262 h 350"/>
                <a:gd name="T72" fmla="*/ 289 w 351"/>
                <a:gd name="T73" fmla="*/ 254 h 350"/>
                <a:gd name="T74" fmla="*/ 279 w 351"/>
                <a:gd name="T75" fmla="*/ 242 h 350"/>
                <a:gd name="T76" fmla="*/ 268 w 351"/>
                <a:gd name="T77" fmla="*/ 231 h 350"/>
                <a:gd name="T78" fmla="*/ 258 w 351"/>
                <a:gd name="T79" fmla="*/ 218 h 350"/>
                <a:gd name="T80" fmla="*/ 247 w 351"/>
                <a:gd name="T81" fmla="*/ 206 h 350"/>
                <a:gd name="T82" fmla="*/ 237 w 351"/>
                <a:gd name="T83" fmla="*/ 195 h 350"/>
                <a:gd name="T84" fmla="*/ 225 w 351"/>
                <a:gd name="T85" fmla="*/ 182 h 350"/>
                <a:gd name="T86" fmla="*/ 216 w 351"/>
                <a:gd name="T87" fmla="*/ 170 h 350"/>
                <a:gd name="T88" fmla="*/ 204 w 351"/>
                <a:gd name="T89" fmla="*/ 159 h 350"/>
                <a:gd name="T90" fmla="*/ 188 w 351"/>
                <a:gd name="T91" fmla="*/ 138 h 350"/>
                <a:gd name="T92" fmla="*/ 167 w 351"/>
                <a:gd name="T93" fmla="*/ 115 h 350"/>
                <a:gd name="T94" fmla="*/ 144 w 351"/>
                <a:gd name="T95" fmla="*/ 90 h 350"/>
                <a:gd name="T96" fmla="*/ 118 w 351"/>
                <a:gd name="T97" fmla="*/ 66 h 350"/>
                <a:gd name="T98" fmla="*/ 92 w 351"/>
                <a:gd name="T99" fmla="*/ 43 h 350"/>
                <a:gd name="T100" fmla="*/ 67 w 351"/>
                <a:gd name="T101" fmla="*/ 23 h 350"/>
                <a:gd name="T102" fmla="*/ 44 w 351"/>
                <a:gd name="T103" fmla="*/ 9 h 350"/>
                <a:gd name="T104" fmla="*/ 23 w 351"/>
                <a:gd name="T105" fmla="*/ 0 h 350"/>
                <a:gd name="T106" fmla="*/ 11 w 351"/>
                <a:gd name="T107" fmla="*/ 0 h 350"/>
                <a:gd name="T108" fmla="*/ 3 w 351"/>
                <a:gd name="T109" fmla="*/ 5 h 350"/>
                <a:gd name="T110" fmla="*/ 0 w 351"/>
                <a:gd name="T111" fmla="*/ 15 h 350"/>
                <a:gd name="T112" fmla="*/ 2 w 351"/>
                <a:gd name="T113" fmla="*/ 30 h 3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1" h="350">
                  <a:moveTo>
                    <a:pt x="2" y="30"/>
                  </a:moveTo>
                  <a:lnTo>
                    <a:pt x="16" y="54"/>
                  </a:lnTo>
                  <a:lnTo>
                    <a:pt x="31" y="74"/>
                  </a:lnTo>
                  <a:lnTo>
                    <a:pt x="46" y="92"/>
                  </a:lnTo>
                  <a:lnTo>
                    <a:pt x="60" y="110"/>
                  </a:lnTo>
                  <a:lnTo>
                    <a:pt x="77" y="126"/>
                  </a:lnTo>
                  <a:lnTo>
                    <a:pt x="95" y="144"/>
                  </a:lnTo>
                  <a:lnTo>
                    <a:pt x="116" y="164"/>
                  </a:lnTo>
                  <a:lnTo>
                    <a:pt x="139" y="187"/>
                  </a:lnTo>
                  <a:lnTo>
                    <a:pt x="154" y="198"/>
                  </a:lnTo>
                  <a:lnTo>
                    <a:pt x="168" y="211"/>
                  </a:lnTo>
                  <a:lnTo>
                    <a:pt x="185" y="224"/>
                  </a:lnTo>
                  <a:lnTo>
                    <a:pt x="201" y="237"/>
                  </a:lnTo>
                  <a:lnTo>
                    <a:pt x="216" y="250"/>
                  </a:lnTo>
                  <a:lnTo>
                    <a:pt x="232" y="263"/>
                  </a:lnTo>
                  <a:lnTo>
                    <a:pt x="248" y="276"/>
                  </a:lnTo>
                  <a:lnTo>
                    <a:pt x="263" y="289"/>
                  </a:lnTo>
                  <a:lnTo>
                    <a:pt x="271" y="296"/>
                  </a:lnTo>
                  <a:lnTo>
                    <a:pt x="278" y="304"/>
                  </a:lnTo>
                  <a:lnTo>
                    <a:pt x="286" y="311"/>
                  </a:lnTo>
                  <a:lnTo>
                    <a:pt x="292" y="319"/>
                  </a:lnTo>
                  <a:lnTo>
                    <a:pt x="301" y="325"/>
                  </a:lnTo>
                  <a:lnTo>
                    <a:pt x="307" y="334"/>
                  </a:lnTo>
                  <a:lnTo>
                    <a:pt x="315" y="342"/>
                  </a:lnTo>
                  <a:lnTo>
                    <a:pt x="322" y="350"/>
                  </a:lnTo>
                  <a:lnTo>
                    <a:pt x="330" y="342"/>
                  </a:lnTo>
                  <a:lnTo>
                    <a:pt x="337" y="334"/>
                  </a:lnTo>
                  <a:lnTo>
                    <a:pt x="345" y="325"/>
                  </a:lnTo>
                  <a:lnTo>
                    <a:pt x="351" y="317"/>
                  </a:lnTo>
                  <a:lnTo>
                    <a:pt x="343" y="309"/>
                  </a:lnTo>
                  <a:lnTo>
                    <a:pt x="335" y="301"/>
                  </a:lnTo>
                  <a:lnTo>
                    <a:pt x="328" y="293"/>
                  </a:lnTo>
                  <a:lnTo>
                    <a:pt x="320" y="285"/>
                  </a:lnTo>
                  <a:lnTo>
                    <a:pt x="312" y="278"/>
                  </a:lnTo>
                  <a:lnTo>
                    <a:pt x="305" y="270"/>
                  </a:lnTo>
                  <a:lnTo>
                    <a:pt x="297" y="262"/>
                  </a:lnTo>
                  <a:lnTo>
                    <a:pt x="289" y="254"/>
                  </a:lnTo>
                  <a:lnTo>
                    <a:pt x="279" y="242"/>
                  </a:lnTo>
                  <a:lnTo>
                    <a:pt x="268" y="231"/>
                  </a:lnTo>
                  <a:lnTo>
                    <a:pt x="258" y="218"/>
                  </a:lnTo>
                  <a:lnTo>
                    <a:pt x="247" y="206"/>
                  </a:lnTo>
                  <a:lnTo>
                    <a:pt x="237" y="195"/>
                  </a:lnTo>
                  <a:lnTo>
                    <a:pt x="225" y="182"/>
                  </a:lnTo>
                  <a:lnTo>
                    <a:pt x="216" y="170"/>
                  </a:lnTo>
                  <a:lnTo>
                    <a:pt x="204" y="159"/>
                  </a:lnTo>
                  <a:lnTo>
                    <a:pt x="188" y="138"/>
                  </a:lnTo>
                  <a:lnTo>
                    <a:pt x="167" y="115"/>
                  </a:lnTo>
                  <a:lnTo>
                    <a:pt x="144" y="90"/>
                  </a:lnTo>
                  <a:lnTo>
                    <a:pt x="118" y="66"/>
                  </a:lnTo>
                  <a:lnTo>
                    <a:pt x="92" y="43"/>
                  </a:lnTo>
                  <a:lnTo>
                    <a:pt x="67" y="23"/>
                  </a:lnTo>
                  <a:lnTo>
                    <a:pt x="44" y="9"/>
                  </a:lnTo>
                  <a:lnTo>
                    <a:pt x="23" y="0"/>
                  </a:lnTo>
                  <a:lnTo>
                    <a:pt x="11" y="0"/>
                  </a:lnTo>
                  <a:lnTo>
                    <a:pt x="3" y="5"/>
                  </a:lnTo>
                  <a:lnTo>
                    <a:pt x="0" y="15"/>
                  </a:lnTo>
                  <a:lnTo>
                    <a:pt x="2" y="30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8" name="Freeform 123"/>
            <p:cNvSpPr>
              <a:spLocks/>
            </p:cNvSpPr>
            <p:nvPr/>
          </p:nvSpPr>
          <p:spPr bwMode="auto">
            <a:xfrm>
              <a:off x="1404938" y="1866900"/>
              <a:ext cx="276225" cy="274638"/>
            </a:xfrm>
            <a:custGeom>
              <a:avLst/>
              <a:gdLst>
                <a:gd name="T0" fmla="*/ 3 w 348"/>
                <a:gd name="T1" fmla="*/ 28 h 347"/>
                <a:gd name="T2" fmla="*/ 19 w 348"/>
                <a:gd name="T3" fmla="*/ 51 h 347"/>
                <a:gd name="T4" fmla="*/ 34 w 348"/>
                <a:gd name="T5" fmla="*/ 72 h 347"/>
                <a:gd name="T6" fmla="*/ 49 w 348"/>
                <a:gd name="T7" fmla="*/ 90 h 347"/>
                <a:gd name="T8" fmla="*/ 63 w 348"/>
                <a:gd name="T9" fmla="*/ 107 h 347"/>
                <a:gd name="T10" fmla="*/ 80 w 348"/>
                <a:gd name="T11" fmla="*/ 123 h 347"/>
                <a:gd name="T12" fmla="*/ 98 w 348"/>
                <a:gd name="T13" fmla="*/ 141 h 347"/>
                <a:gd name="T14" fmla="*/ 119 w 348"/>
                <a:gd name="T15" fmla="*/ 159 h 347"/>
                <a:gd name="T16" fmla="*/ 142 w 348"/>
                <a:gd name="T17" fmla="*/ 182 h 347"/>
                <a:gd name="T18" fmla="*/ 156 w 348"/>
                <a:gd name="T19" fmla="*/ 195 h 347"/>
                <a:gd name="T20" fmla="*/ 171 w 348"/>
                <a:gd name="T21" fmla="*/ 206 h 347"/>
                <a:gd name="T22" fmla="*/ 186 w 348"/>
                <a:gd name="T23" fmla="*/ 221 h 347"/>
                <a:gd name="T24" fmla="*/ 202 w 348"/>
                <a:gd name="T25" fmla="*/ 234 h 347"/>
                <a:gd name="T26" fmla="*/ 217 w 348"/>
                <a:gd name="T27" fmla="*/ 247 h 347"/>
                <a:gd name="T28" fmla="*/ 233 w 348"/>
                <a:gd name="T29" fmla="*/ 260 h 347"/>
                <a:gd name="T30" fmla="*/ 248 w 348"/>
                <a:gd name="T31" fmla="*/ 273 h 347"/>
                <a:gd name="T32" fmla="*/ 263 w 348"/>
                <a:gd name="T33" fmla="*/ 286 h 347"/>
                <a:gd name="T34" fmla="*/ 271 w 348"/>
                <a:gd name="T35" fmla="*/ 294 h 347"/>
                <a:gd name="T36" fmla="*/ 277 w 348"/>
                <a:gd name="T37" fmla="*/ 301 h 347"/>
                <a:gd name="T38" fmla="*/ 286 w 348"/>
                <a:gd name="T39" fmla="*/ 309 h 347"/>
                <a:gd name="T40" fmla="*/ 294 w 348"/>
                <a:gd name="T41" fmla="*/ 316 h 347"/>
                <a:gd name="T42" fmla="*/ 300 w 348"/>
                <a:gd name="T43" fmla="*/ 324 h 347"/>
                <a:gd name="T44" fmla="*/ 308 w 348"/>
                <a:gd name="T45" fmla="*/ 332 h 347"/>
                <a:gd name="T46" fmla="*/ 315 w 348"/>
                <a:gd name="T47" fmla="*/ 338 h 347"/>
                <a:gd name="T48" fmla="*/ 323 w 348"/>
                <a:gd name="T49" fmla="*/ 347 h 347"/>
                <a:gd name="T50" fmla="*/ 330 w 348"/>
                <a:gd name="T51" fmla="*/ 340 h 347"/>
                <a:gd name="T52" fmla="*/ 336 w 348"/>
                <a:gd name="T53" fmla="*/ 332 h 347"/>
                <a:gd name="T54" fmla="*/ 341 w 348"/>
                <a:gd name="T55" fmla="*/ 325 h 347"/>
                <a:gd name="T56" fmla="*/ 348 w 348"/>
                <a:gd name="T57" fmla="*/ 319 h 347"/>
                <a:gd name="T58" fmla="*/ 339 w 348"/>
                <a:gd name="T59" fmla="*/ 311 h 347"/>
                <a:gd name="T60" fmla="*/ 331 w 348"/>
                <a:gd name="T61" fmla="*/ 302 h 347"/>
                <a:gd name="T62" fmla="*/ 323 w 348"/>
                <a:gd name="T63" fmla="*/ 294 h 347"/>
                <a:gd name="T64" fmla="*/ 317 w 348"/>
                <a:gd name="T65" fmla="*/ 286 h 347"/>
                <a:gd name="T66" fmla="*/ 308 w 348"/>
                <a:gd name="T67" fmla="*/ 278 h 347"/>
                <a:gd name="T68" fmla="*/ 300 w 348"/>
                <a:gd name="T69" fmla="*/ 271 h 347"/>
                <a:gd name="T70" fmla="*/ 294 w 348"/>
                <a:gd name="T71" fmla="*/ 263 h 347"/>
                <a:gd name="T72" fmla="*/ 286 w 348"/>
                <a:gd name="T73" fmla="*/ 257 h 347"/>
                <a:gd name="T74" fmla="*/ 274 w 348"/>
                <a:gd name="T75" fmla="*/ 245 h 347"/>
                <a:gd name="T76" fmla="*/ 264 w 348"/>
                <a:gd name="T77" fmla="*/ 232 h 347"/>
                <a:gd name="T78" fmla="*/ 253 w 348"/>
                <a:gd name="T79" fmla="*/ 221 h 347"/>
                <a:gd name="T80" fmla="*/ 243 w 348"/>
                <a:gd name="T81" fmla="*/ 209 h 347"/>
                <a:gd name="T82" fmla="*/ 232 w 348"/>
                <a:gd name="T83" fmla="*/ 196 h 347"/>
                <a:gd name="T84" fmla="*/ 222 w 348"/>
                <a:gd name="T85" fmla="*/ 185 h 347"/>
                <a:gd name="T86" fmla="*/ 210 w 348"/>
                <a:gd name="T87" fmla="*/ 173 h 347"/>
                <a:gd name="T88" fmla="*/ 201 w 348"/>
                <a:gd name="T89" fmla="*/ 162 h 347"/>
                <a:gd name="T90" fmla="*/ 183 w 348"/>
                <a:gd name="T91" fmla="*/ 142 h 347"/>
                <a:gd name="T92" fmla="*/ 161 w 348"/>
                <a:gd name="T93" fmla="*/ 118 h 347"/>
                <a:gd name="T94" fmla="*/ 137 w 348"/>
                <a:gd name="T95" fmla="*/ 93 h 347"/>
                <a:gd name="T96" fmla="*/ 112 w 348"/>
                <a:gd name="T97" fmla="*/ 69 h 347"/>
                <a:gd name="T98" fmla="*/ 88 w 348"/>
                <a:gd name="T99" fmla="*/ 46 h 347"/>
                <a:gd name="T100" fmla="*/ 63 w 348"/>
                <a:gd name="T101" fmla="*/ 27 h 347"/>
                <a:gd name="T102" fmla="*/ 41 w 348"/>
                <a:gd name="T103" fmla="*/ 10 h 347"/>
                <a:gd name="T104" fmla="*/ 21 w 348"/>
                <a:gd name="T105" fmla="*/ 0 h 347"/>
                <a:gd name="T106" fmla="*/ 11 w 348"/>
                <a:gd name="T107" fmla="*/ 2 h 347"/>
                <a:gd name="T108" fmla="*/ 3 w 348"/>
                <a:gd name="T109" fmla="*/ 7 h 347"/>
                <a:gd name="T110" fmla="*/ 0 w 348"/>
                <a:gd name="T111" fmla="*/ 15 h 347"/>
                <a:gd name="T112" fmla="*/ 3 w 348"/>
                <a:gd name="T113" fmla="*/ 28 h 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8" h="347">
                  <a:moveTo>
                    <a:pt x="3" y="28"/>
                  </a:moveTo>
                  <a:lnTo>
                    <a:pt x="19" y="51"/>
                  </a:lnTo>
                  <a:lnTo>
                    <a:pt x="34" y="72"/>
                  </a:lnTo>
                  <a:lnTo>
                    <a:pt x="49" y="90"/>
                  </a:lnTo>
                  <a:lnTo>
                    <a:pt x="63" y="107"/>
                  </a:lnTo>
                  <a:lnTo>
                    <a:pt x="80" y="123"/>
                  </a:lnTo>
                  <a:lnTo>
                    <a:pt x="98" y="141"/>
                  </a:lnTo>
                  <a:lnTo>
                    <a:pt x="119" y="159"/>
                  </a:lnTo>
                  <a:lnTo>
                    <a:pt x="142" y="182"/>
                  </a:lnTo>
                  <a:lnTo>
                    <a:pt x="156" y="195"/>
                  </a:lnTo>
                  <a:lnTo>
                    <a:pt x="171" y="206"/>
                  </a:lnTo>
                  <a:lnTo>
                    <a:pt x="186" y="221"/>
                  </a:lnTo>
                  <a:lnTo>
                    <a:pt x="202" y="234"/>
                  </a:lnTo>
                  <a:lnTo>
                    <a:pt x="217" y="247"/>
                  </a:lnTo>
                  <a:lnTo>
                    <a:pt x="233" y="260"/>
                  </a:lnTo>
                  <a:lnTo>
                    <a:pt x="248" y="273"/>
                  </a:lnTo>
                  <a:lnTo>
                    <a:pt x="263" y="286"/>
                  </a:lnTo>
                  <a:lnTo>
                    <a:pt x="271" y="294"/>
                  </a:lnTo>
                  <a:lnTo>
                    <a:pt x="277" y="301"/>
                  </a:lnTo>
                  <a:lnTo>
                    <a:pt x="286" y="309"/>
                  </a:lnTo>
                  <a:lnTo>
                    <a:pt x="294" y="316"/>
                  </a:lnTo>
                  <a:lnTo>
                    <a:pt x="300" y="324"/>
                  </a:lnTo>
                  <a:lnTo>
                    <a:pt x="308" y="332"/>
                  </a:lnTo>
                  <a:lnTo>
                    <a:pt x="315" y="338"/>
                  </a:lnTo>
                  <a:lnTo>
                    <a:pt x="323" y="347"/>
                  </a:lnTo>
                  <a:lnTo>
                    <a:pt x="330" y="340"/>
                  </a:lnTo>
                  <a:lnTo>
                    <a:pt x="336" y="332"/>
                  </a:lnTo>
                  <a:lnTo>
                    <a:pt x="341" y="325"/>
                  </a:lnTo>
                  <a:lnTo>
                    <a:pt x="348" y="319"/>
                  </a:lnTo>
                  <a:lnTo>
                    <a:pt x="339" y="311"/>
                  </a:lnTo>
                  <a:lnTo>
                    <a:pt x="331" y="302"/>
                  </a:lnTo>
                  <a:lnTo>
                    <a:pt x="323" y="294"/>
                  </a:lnTo>
                  <a:lnTo>
                    <a:pt x="317" y="286"/>
                  </a:lnTo>
                  <a:lnTo>
                    <a:pt x="308" y="278"/>
                  </a:lnTo>
                  <a:lnTo>
                    <a:pt x="300" y="271"/>
                  </a:lnTo>
                  <a:lnTo>
                    <a:pt x="294" y="263"/>
                  </a:lnTo>
                  <a:lnTo>
                    <a:pt x="286" y="257"/>
                  </a:lnTo>
                  <a:lnTo>
                    <a:pt x="274" y="245"/>
                  </a:lnTo>
                  <a:lnTo>
                    <a:pt x="264" y="232"/>
                  </a:lnTo>
                  <a:lnTo>
                    <a:pt x="253" y="221"/>
                  </a:lnTo>
                  <a:lnTo>
                    <a:pt x="243" y="209"/>
                  </a:lnTo>
                  <a:lnTo>
                    <a:pt x="232" y="196"/>
                  </a:lnTo>
                  <a:lnTo>
                    <a:pt x="222" y="185"/>
                  </a:lnTo>
                  <a:lnTo>
                    <a:pt x="210" y="173"/>
                  </a:lnTo>
                  <a:lnTo>
                    <a:pt x="201" y="162"/>
                  </a:lnTo>
                  <a:lnTo>
                    <a:pt x="183" y="142"/>
                  </a:lnTo>
                  <a:lnTo>
                    <a:pt x="161" y="118"/>
                  </a:lnTo>
                  <a:lnTo>
                    <a:pt x="137" y="93"/>
                  </a:lnTo>
                  <a:lnTo>
                    <a:pt x="112" y="69"/>
                  </a:lnTo>
                  <a:lnTo>
                    <a:pt x="88" y="46"/>
                  </a:lnTo>
                  <a:lnTo>
                    <a:pt x="63" y="27"/>
                  </a:lnTo>
                  <a:lnTo>
                    <a:pt x="41" y="10"/>
                  </a:lnTo>
                  <a:lnTo>
                    <a:pt x="21" y="0"/>
                  </a:lnTo>
                  <a:lnTo>
                    <a:pt x="11" y="2"/>
                  </a:lnTo>
                  <a:lnTo>
                    <a:pt x="3" y="7"/>
                  </a:lnTo>
                  <a:lnTo>
                    <a:pt x="0" y="15"/>
                  </a:lnTo>
                  <a:lnTo>
                    <a:pt x="3" y="28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9" name="Freeform 124"/>
            <p:cNvSpPr>
              <a:spLocks/>
            </p:cNvSpPr>
            <p:nvPr/>
          </p:nvSpPr>
          <p:spPr bwMode="auto">
            <a:xfrm>
              <a:off x="1406526" y="1868488"/>
              <a:ext cx="273050" cy="269875"/>
            </a:xfrm>
            <a:custGeom>
              <a:avLst/>
              <a:gdLst>
                <a:gd name="T0" fmla="*/ 3 w 343"/>
                <a:gd name="T1" fmla="*/ 26 h 341"/>
                <a:gd name="T2" fmla="*/ 20 w 343"/>
                <a:gd name="T3" fmla="*/ 49 h 341"/>
                <a:gd name="T4" fmla="*/ 36 w 343"/>
                <a:gd name="T5" fmla="*/ 69 h 341"/>
                <a:gd name="T6" fmla="*/ 51 w 343"/>
                <a:gd name="T7" fmla="*/ 85 h 341"/>
                <a:gd name="T8" fmla="*/ 65 w 343"/>
                <a:gd name="T9" fmla="*/ 101 h 341"/>
                <a:gd name="T10" fmla="*/ 82 w 343"/>
                <a:gd name="T11" fmla="*/ 118 h 341"/>
                <a:gd name="T12" fmla="*/ 100 w 343"/>
                <a:gd name="T13" fmla="*/ 134 h 341"/>
                <a:gd name="T14" fmla="*/ 119 w 343"/>
                <a:gd name="T15" fmla="*/ 154 h 341"/>
                <a:gd name="T16" fmla="*/ 142 w 343"/>
                <a:gd name="T17" fmla="*/ 176 h 341"/>
                <a:gd name="T18" fmla="*/ 157 w 343"/>
                <a:gd name="T19" fmla="*/ 189 h 341"/>
                <a:gd name="T20" fmla="*/ 171 w 343"/>
                <a:gd name="T21" fmla="*/ 201 h 341"/>
                <a:gd name="T22" fmla="*/ 186 w 343"/>
                <a:gd name="T23" fmla="*/ 216 h 341"/>
                <a:gd name="T24" fmla="*/ 202 w 343"/>
                <a:gd name="T25" fmla="*/ 229 h 341"/>
                <a:gd name="T26" fmla="*/ 217 w 343"/>
                <a:gd name="T27" fmla="*/ 242 h 341"/>
                <a:gd name="T28" fmla="*/ 234 w 343"/>
                <a:gd name="T29" fmla="*/ 255 h 341"/>
                <a:gd name="T30" fmla="*/ 248 w 343"/>
                <a:gd name="T31" fmla="*/ 269 h 341"/>
                <a:gd name="T32" fmla="*/ 263 w 343"/>
                <a:gd name="T33" fmla="*/ 283 h 341"/>
                <a:gd name="T34" fmla="*/ 271 w 343"/>
                <a:gd name="T35" fmla="*/ 289 h 341"/>
                <a:gd name="T36" fmla="*/ 278 w 343"/>
                <a:gd name="T37" fmla="*/ 297 h 341"/>
                <a:gd name="T38" fmla="*/ 286 w 343"/>
                <a:gd name="T39" fmla="*/ 304 h 341"/>
                <a:gd name="T40" fmla="*/ 292 w 343"/>
                <a:gd name="T41" fmla="*/ 312 h 341"/>
                <a:gd name="T42" fmla="*/ 300 w 343"/>
                <a:gd name="T43" fmla="*/ 318 h 341"/>
                <a:gd name="T44" fmla="*/ 307 w 343"/>
                <a:gd name="T45" fmla="*/ 327 h 341"/>
                <a:gd name="T46" fmla="*/ 315 w 343"/>
                <a:gd name="T47" fmla="*/ 333 h 341"/>
                <a:gd name="T48" fmla="*/ 323 w 343"/>
                <a:gd name="T49" fmla="*/ 341 h 341"/>
                <a:gd name="T50" fmla="*/ 328 w 343"/>
                <a:gd name="T51" fmla="*/ 336 h 341"/>
                <a:gd name="T52" fmla="*/ 333 w 343"/>
                <a:gd name="T53" fmla="*/ 330 h 341"/>
                <a:gd name="T54" fmla="*/ 338 w 343"/>
                <a:gd name="T55" fmla="*/ 325 h 341"/>
                <a:gd name="T56" fmla="*/ 343 w 343"/>
                <a:gd name="T57" fmla="*/ 318 h 341"/>
                <a:gd name="T58" fmla="*/ 335 w 343"/>
                <a:gd name="T59" fmla="*/ 310 h 341"/>
                <a:gd name="T60" fmla="*/ 327 w 343"/>
                <a:gd name="T61" fmla="*/ 302 h 341"/>
                <a:gd name="T62" fmla="*/ 318 w 343"/>
                <a:gd name="T63" fmla="*/ 296 h 341"/>
                <a:gd name="T64" fmla="*/ 312 w 343"/>
                <a:gd name="T65" fmla="*/ 287 h 341"/>
                <a:gd name="T66" fmla="*/ 304 w 343"/>
                <a:gd name="T67" fmla="*/ 279 h 341"/>
                <a:gd name="T68" fmla="*/ 296 w 343"/>
                <a:gd name="T69" fmla="*/ 273 h 341"/>
                <a:gd name="T70" fmla="*/ 287 w 343"/>
                <a:gd name="T71" fmla="*/ 265 h 341"/>
                <a:gd name="T72" fmla="*/ 279 w 343"/>
                <a:gd name="T73" fmla="*/ 256 h 341"/>
                <a:gd name="T74" fmla="*/ 269 w 343"/>
                <a:gd name="T75" fmla="*/ 245 h 341"/>
                <a:gd name="T76" fmla="*/ 258 w 343"/>
                <a:gd name="T77" fmla="*/ 234 h 341"/>
                <a:gd name="T78" fmla="*/ 248 w 343"/>
                <a:gd name="T79" fmla="*/ 220 h 341"/>
                <a:gd name="T80" fmla="*/ 237 w 343"/>
                <a:gd name="T81" fmla="*/ 209 h 341"/>
                <a:gd name="T82" fmla="*/ 225 w 343"/>
                <a:gd name="T83" fmla="*/ 198 h 341"/>
                <a:gd name="T84" fmla="*/ 216 w 343"/>
                <a:gd name="T85" fmla="*/ 185 h 341"/>
                <a:gd name="T86" fmla="*/ 204 w 343"/>
                <a:gd name="T87" fmla="*/ 173 h 341"/>
                <a:gd name="T88" fmla="*/ 194 w 343"/>
                <a:gd name="T89" fmla="*/ 162 h 341"/>
                <a:gd name="T90" fmla="*/ 176 w 343"/>
                <a:gd name="T91" fmla="*/ 142 h 341"/>
                <a:gd name="T92" fmla="*/ 155 w 343"/>
                <a:gd name="T93" fmla="*/ 119 h 341"/>
                <a:gd name="T94" fmla="*/ 132 w 343"/>
                <a:gd name="T95" fmla="*/ 95 h 341"/>
                <a:gd name="T96" fmla="*/ 108 w 343"/>
                <a:gd name="T97" fmla="*/ 70 h 341"/>
                <a:gd name="T98" fmla="*/ 83 w 343"/>
                <a:gd name="T99" fmla="*/ 47 h 341"/>
                <a:gd name="T100" fmla="*/ 59 w 343"/>
                <a:gd name="T101" fmla="*/ 28 h 341"/>
                <a:gd name="T102" fmla="*/ 38 w 343"/>
                <a:gd name="T103" fmla="*/ 11 h 341"/>
                <a:gd name="T104" fmla="*/ 18 w 343"/>
                <a:gd name="T105" fmla="*/ 0 h 341"/>
                <a:gd name="T106" fmla="*/ 10 w 343"/>
                <a:gd name="T107" fmla="*/ 0 h 341"/>
                <a:gd name="T108" fmla="*/ 3 w 343"/>
                <a:gd name="T109" fmla="*/ 5 h 341"/>
                <a:gd name="T110" fmla="*/ 0 w 343"/>
                <a:gd name="T111" fmla="*/ 13 h 341"/>
                <a:gd name="T112" fmla="*/ 3 w 343"/>
                <a:gd name="T113" fmla="*/ 26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3" h="341">
                  <a:moveTo>
                    <a:pt x="3" y="26"/>
                  </a:moveTo>
                  <a:lnTo>
                    <a:pt x="20" y="49"/>
                  </a:lnTo>
                  <a:lnTo>
                    <a:pt x="36" y="69"/>
                  </a:lnTo>
                  <a:lnTo>
                    <a:pt x="51" y="85"/>
                  </a:lnTo>
                  <a:lnTo>
                    <a:pt x="65" y="101"/>
                  </a:lnTo>
                  <a:lnTo>
                    <a:pt x="82" y="118"/>
                  </a:lnTo>
                  <a:lnTo>
                    <a:pt x="100" y="134"/>
                  </a:lnTo>
                  <a:lnTo>
                    <a:pt x="119" y="154"/>
                  </a:lnTo>
                  <a:lnTo>
                    <a:pt x="142" y="176"/>
                  </a:lnTo>
                  <a:lnTo>
                    <a:pt x="157" y="189"/>
                  </a:lnTo>
                  <a:lnTo>
                    <a:pt x="171" y="201"/>
                  </a:lnTo>
                  <a:lnTo>
                    <a:pt x="186" y="216"/>
                  </a:lnTo>
                  <a:lnTo>
                    <a:pt x="202" y="229"/>
                  </a:lnTo>
                  <a:lnTo>
                    <a:pt x="217" y="242"/>
                  </a:lnTo>
                  <a:lnTo>
                    <a:pt x="234" y="255"/>
                  </a:lnTo>
                  <a:lnTo>
                    <a:pt x="248" y="269"/>
                  </a:lnTo>
                  <a:lnTo>
                    <a:pt x="263" y="283"/>
                  </a:lnTo>
                  <a:lnTo>
                    <a:pt x="271" y="289"/>
                  </a:lnTo>
                  <a:lnTo>
                    <a:pt x="278" y="297"/>
                  </a:lnTo>
                  <a:lnTo>
                    <a:pt x="286" y="304"/>
                  </a:lnTo>
                  <a:lnTo>
                    <a:pt x="292" y="312"/>
                  </a:lnTo>
                  <a:lnTo>
                    <a:pt x="300" y="318"/>
                  </a:lnTo>
                  <a:lnTo>
                    <a:pt x="307" y="327"/>
                  </a:lnTo>
                  <a:lnTo>
                    <a:pt x="315" y="333"/>
                  </a:lnTo>
                  <a:lnTo>
                    <a:pt x="323" y="341"/>
                  </a:lnTo>
                  <a:lnTo>
                    <a:pt x="328" y="336"/>
                  </a:lnTo>
                  <a:lnTo>
                    <a:pt x="333" y="330"/>
                  </a:lnTo>
                  <a:lnTo>
                    <a:pt x="338" y="325"/>
                  </a:lnTo>
                  <a:lnTo>
                    <a:pt x="343" y="318"/>
                  </a:lnTo>
                  <a:lnTo>
                    <a:pt x="335" y="310"/>
                  </a:lnTo>
                  <a:lnTo>
                    <a:pt x="327" y="302"/>
                  </a:lnTo>
                  <a:lnTo>
                    <a:pt x="318" y="296"/>
                  </a:lnTo>
                  <a:lnTo>
                    <a:pt x="312" y="287"/>
                  </a:lnTo>
                  <a:lnTo>
                    <a:pt x="304" y="279"/>
                  </a:lnTo>
                  <a:lnTo>
                    <a:pt x="296" y="273"/>
                  </a:lnTo>
                  <a:lnTo>
                    <a:pt x="287" y="265"/>
                  </a:lnTo>
                  <a:lnTo>
                    <a:pt x="279" y="256"/>
                  </a:lnTo>
                  <a:lnTo>
                    <a:pt x="269" y="245"/>
                  </a:lnTo>
                  <a:lnTo>
                    <a:pt x="258" y="234"/>
                  </a:lnTo>
                  <a:lnTo>
                    <a:pt x="248" y="220"/>
                  </a:lnTo>
                  <a:lnTo>
                    <a:pt x="237" y="209"/>
                  </a:lnTo>
                  <a:lnTo>
                    <a:pt x="225" y="198"/>
                  </a:lnTo>
                  <a:lnTo>
                    <a:pt x="216" y="185"/>
                  </a:lnTo>
                  <a:lnTo>
                    <a:pt x="204" y="173"/>
                  </a:lnTo>
                  <a:lnTo>
                    <a:pt x="194" y="162"/>
                  </a:lnTo>
                  <a:lnTo>
                    <a:pt x="176" y="142"/>
                  </a:lnTo>
                  <a:lnTo>
                    <a:pt x="155" y="119"/>
                  </a:lnTo>
                  <a:lnTo>
                    <a:pt x="132" y="95"/>
                  </a:lnTo>
                  <a:lnTo>
                    <a:pt x="108" y="70"/>
                  </a:lnTo>
                  <a:lnTo>
                    <a:pt x="83" y="47"/>
                  </a:lnTo>
                  <a:lnTo>
                    <a:pt x="59" y="28"/>
                  </a:lnTo>
                  <a:lnTo>
                    <a:pt x="38" y="11"/>
                  </a:lnTo>
                  <a:lnTo>
                    <a:pt x="18" y="0"/>
                  </a:lnTo>
                  <a:lnTo>
                    <a:pt x="10" y="0"/>
                  </a:lnTo>
                  <a:lnTo>
                    <a:pt x="3" y="5"/>
                  </a:lnTo>
                  <a:lnTo>
                    <a:pt x="0" y="13"/>
                  </a:lnTo>
                  <a:lnTo>
                    <a:pt x="3" y="26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0" name="Freeform 125"/>
            <p:cNvSpPr>
              <a:spLocks/>
            </p:cNvSpPr>
            <p:nvPr/>
          </p:nvSpPr>
          <p:spPr bwMode="auto">
            <a:xfrm>
              <a:off x="1409701" y="1871663"/>
              <a:ext cx="266700" cy="265113"/>
            </a:xfrm>
            <a:custGeom>
              <a:avLst/>
              <a:gdLst>
                <a:gd name="T0" fmla="*/ 3 w 337"/>
                <a:gd name="T1" fmla="*/ 20 h 333"/>
                <a:gd name="T2" fmla="*/ 21 w 337"/>
                <a:gd name="T3" fmla="*/ 41 h 333"/>
                <a:gd name="T4" fmla="*/ 36 w 337"/>
                <a:gd name="T5" fmla="*/ 60 h 333"/>
                <a:gd name="T6" fmla="*/ 52 w 337"/>
                <a:gd name="T7" fmla="*/ 77 h 333"/>
                <a:gd name="T8" fmla="*/ 67 w 337"/>
                <a:gd name="T9" fmla="*/ 91 h 333"/>
                <a:gd name="T10" fmla="*/ 84 w 337"/>
                <a:gd name="T11" fmla="*/ 108 h 333"/>
                <a:gd name="T12" fmla="*/ 100 w 337"/>
                <a:gd name="T13" fmla="*/ 124 h 333"/>
                <a:gd name="T14" fmla="*/ 121 w 337"/>
                <a:gd name="T15" fmla="*/ 144 h 333"/>
                <a:gd name="T16" fmla="*/ 144 w 337"/>
                <a:gd name="T17" fmla="*/ 165 h 333"/>
                <a:gd name="T18" fmla="*/ 159 w 337"/>
                <a:gd name="T19" fmla="*/ 178 h 333"/>
                <a:gd name="T20" fmla="*/ 173 w 337"/>
                <a:gd name="T21" fmla="*/ 191 h 333"/>
                <a:gd name="T22" fmla="*/ 188 w 337"/>
                <a:gd name="T23" fmla="*/ 206 h 333"/>
                <a:gd name="T24" fmla="*/ 203 w 337"/>
                <a:gd name="T25" fmla="*/ 219 h 333"/>
                <a:gd name="T26" fmla="*/ 217 w 337"/>
                <a:gd name="T27" fmla="*/ 233 h 333"/>
                <a:gd name="T28" fmla="*/ 232 w 337"/>
                <a:gd name="T29" fmla="*/ 248 h 333"/>
                <a:gd name="T30" fmla="*/ 247 w 337"/>
                <a:gd name="T31" fmla="*/ 261 h 333"/>
                <a:gd name="T32" fmla="*/ 262 w 337"/>
                <a:gd name="T33" fmla="*/ 274 h 333"/>
                <a:gd name="T34" fmla="*/ 322 w 337"/>
                <a:gd name="T35" fmla="*/ 333 h 333"/>
                <a:gd name="T36" fmla="*/ 337 w 337"/>
                <a:gd name="T37" fmla="*/ 315 h 333"/>
                <a:gd name="T38" fmla="*/ 275 w 337"/>
                <a:gd name="T39" fmla="*/ 253 h 333"/>
                <a:gd name="T40" fmla="*/ 188 w 337"/>
                <a:gd name="T41" fmla="*/ 160 h 333"/>
                <a:gd name="T42" fmla="*/ 170 w 337"/>
                <a:gd name="T43" fmla="*/ 140 h 333"/>
                <a:gd name="T44" fmla="*/ 149 w 337"/>
                <a:gd name="T45" fmla="*/ 117 h 333"/>
                <a:gd name="T46" fmla="*/ 126 w 337"/>
                <a:gd name="T47" fmla="*/ 95 h 333"/>
                <a:gd name="T48" fmla="*/ 101 w 337"/>
                <a:gd name="T49" fmla="*/ 70 h 333"/>
                <a:gd name="T50" fmla="*/ 77 w 337"/>
                <a:gd name="T51" fmla="*/ 47 h 333"/>
                <a:gd name="T52" fmla="*/ 54 w 337"/>
                <a:gd name="T53" fmla="*/ 28 h 333"/>
                <a:gd name="T54" fmla="*/ 33 w 337"/>
                <a:gd name="T55" fmla="*/ 11 h 333"/>
                <a:gd name="T56" fmla="*/ 15 w 337"/>
                <a:gd name="T57" fmla="*/ 0 h 333"/>
                <a:gd name="T58" fmla="*/ 7 w 337"/>
                <a:gd name="T59" fmla="*/ 0 h 333"/>
                <a:gd name="T60" fmla="*/ 2 w 337"/>
                <a:gd name="T61" fmla="*/ 3 h 333"/>
                <a:gd name="T62" fmla="*/ 0 w 337"/>
                <a:gd name="T63" fmla="*/ 10 h 333"/>
                <a:gd name="T64" fmla="*/ 3 w 337"/>
                <a:gd name="T65" fmla="*/ 20 h 3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7" h="333">
                  <a:moveTo>
                    <a:pt x="3" y="20"/>
                  </a:moveTo>
                  <a:lnTo>
                    <a:pt x="21" y="41"/>
                  </a:lnTo>
                  <a:lnTo>
                    <a:pt x="36" y="60"/>
                  </a:lnTo>
                  <a:lnTo>
                    <a:pt x="52" y="77"/>
                  </a:lnTo>
                  <a:lnTo>
                    <a:pt x="67" y="91"/>
                  </a:lnTo>
                  <a:lnTo>
                    <a:pt x="84" y="108"/>
                  </a:lnTo>
                  <a:lnTo>
                    <a:pt x="100" y="124"/>
                  </a:lnTo>
                  <a:lnTo>
                    <a:pt x="121" y="144"/>
                  </a:lnTo>
                  <a:lnTo>
                    <a:pt x="144" y="165"/>
                  </a:lnTo>
                  <a:lnTo>
                    <a:pt x="159" y="178"/>
                  </a:lnTo>
                  <a:lnTo>
                    <a:pt x="173" y="191"/>
                  </a:lnTo>
                  <a:lnTo>
                    <a:pt x="188" y="206"/>
                  </a:lnTo>
                  <a:lnTo>
                    <a:pt x="203" y="219"/>
                  </a:lnTo>
                  <a:lnTo>
                    <a:pt x="217" y="233"/>
                  </a:lnTo>
                  <a:lnTo>
                    <a:pt x="232" y="248"/>
                  </a:lnTo>
                  <a:lnTo>
                    <a:pt x="247" y="261"/>
                  </a:lnTo>
                  <a:lnTo>
                    <a:pt x="262" y="274"/>
                  </a:lnTo>
                  <a:lnTo>
                    <a:pt x="322" y="333"/>
                  </a:lnTo>
                  <a:lnTo>
                    <a:pt x="337" y="315"/>
                  </a:lnTo>
                  <a:lnTo>
                    <a:pt x="275" y="253"/>
                  </a:lnTo>
                  <a:lnTo>
                    <a:pt x="188" y="160"/>
                  </a:lnTo>
                  <a:lnTo>
                    <a:pt x="170" y="140"/>
                  </a:lnTo>
                  <a:lnTo>
                    <a:pt x="149" y="117"/>
                  </a:lnTo>
                  <a:lnTo>
                    <a:pt x="126" y="95"/>
                  </a:lnTo>
                  <a:lnTo>
                    <a:pt x="101" y="70"/>
                  </a:lnTo>
                  <a:lnTo>
                    <a:pt x="77" y="47"/>
                  </a:lnTo>
                  <a:lnTo>
                    <a:pt x="54" y="28"/>
                  </a:lnTo>
                  <a:lnTo>
                    <a:pt x="33" y="11"/>
                  </a:lnTo>
                  <a:lnTo>
                    <a:pt x="15" y="0"/>
                  </a:lnTo>
                  <a:lnTo>
                    <a:pt x="7" y="0"/>
                  </a:lnTo>
                  <a:lnTo>
                    <a:pt x="2" y="3"/>
                  </a:lnTo>
                  <a:lnTo>
                    <a:pt x="0" y="10"/>
                  </a:lnTo>
                  <a:lnTo>
                    <a:pt x="3" y="2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1" name="Freeform 126"/>
            <p:cNvSpPr>
              <a:spLocks/>
            </p:cNvSpPr>
            <p:nvPr/>
          </p:nvSpPr>
          <p:spPr bwMode="auto">
            <a:xfrm>
              <a:off x="2222501" y="1465263"/>
              <a:ext cx="155575" cy="384175"/>
            </a:xfrm>
            <a:custGeom>
              <a:avLst/>
              <a:gdLst>
                <a:gd name="T0" fmla="*/ 48 w 196"/>
                <a:gd name="T1" fmla="*/ 20 h 485"/>
                <a:gd name="T2" fmla="*/ 30 w 196"/>
                <a:gd name="T3" fmla="*/ 48 h 485"/>
                <a:gd name="T4" fmla="*/ 18 w 196"/>
                <a:gd name="T5" fmla="*/ 74 h 485"/>
                <a:gd name="T6" fmla="*/ 8 w 196"/>
                <a:gd name="T7" fmla="*/ 100 h 485"/>
                <a:gd name="T8" fmla="*/ 4 w 196"/>
                <a:gd name="T9" fmla="*/ 124 h 485"/>
                <a:gd name="T10" fmla="*/ 0 w 196"/>
                <a:gd name="T11" fmla="*/ 150 h 485"/>
                <a:gd name="T12" fmla="*/ 0 w 196"/>
                <a:gd name="T13" fmla="*/ 178 h 485"/>
                <a:gd name="T14" fmla="*/ 2 w 196"/>
                <a:gd name="T15" fmla="*/ 208 h 485"/>
                <a:gd name="T16" fmla="*/ 4 w 196"/>
                <a:gd name="T17" fmla="*/ 240 h 485"/>
                <a:gd name="T18" fmla="*/ 13 w 196"/>
                <a:gd name="T19" fmla="*/ 279 h 485"/>
                <a:gd name="T20" fmla="*/ 23 w 196"/>
                <a:gd name="T21" fmla="*/ 320 h 485"/>
                <a:gd name="T22" fmla="*/ 31 w 196"/>
                <a:gd name="T23" fmla="*/ 361 h 485"/>
                <a:gd name="T24" fmla="*/ 41 w 196"/>
                <a:gd name="T25" fmla="*/ 400 h 485"/>
                <a:gd name="T26" fmla="*/ 41 w 196"/>
                <a:gd name="T27" fmla="*/ 485 h 485"/>
                <a:gd name="T28" fmla="*/ 162 w 196"/>
                <a:gd name="T29" fmla="*/ 484 h 485"/>
                <a:gd name="T30" fmla="*/ 162 w 196"/>
                <a:gd name="T31" fmla="*/ 395 h 485"/>
                <a:gd name="T32" fmla="*/ 183 w 196"/>
                <a:gd name="T33" fmla="*/ 268 h 485"/>
                <a:gd name="T34" fmla="*/ 190 w 196"/>
                <a:gd name="T35" fmla="*/ 240 h 485"/>
                <a:gd name="T36" fmla="*/ 193 w 196"/>
                <a:gd name="T37" fmla="*/ 208 h 485"/>
                <a:gd name="T38" fmla="*/ 196 w 196"/>
                <a:gd name="T39" fmla="*/ 173 h 485"/>
                <a:gd name="T40" fmla="*/ 195 w 196"/>
                <a:gd name="T41" fmla="*/ 136 h 485"/>
                <a:gd name="T42" fmla="*/ 190 w 196"/>
                <a:gd name="T43" fmla="*/ 100 h 485"/>
                <a:gd name="T44" fmla="*/ 180 w 196"/>
                <a:gd name="T45" fmla="*/ 65 h 485"/>
                <a:gd name="T46" fmla="*/ 164 w 196"/>
                <a:gd name="T47" fmla="*/ 38 h 485"/>
                <a:gd name="T48" fmla="*/ 141 w 196"/>
                <a:gd name="T49" fmla="*/ 16 h 485"/>
                <a:gd name="T50" fmla="*/ 128 w 196"/>
                <a:gd name="T51" fmla="*/ 8 h 485"/>
                <a:gd name="T52" fmla="*/ 116 w 196"/>
                <a:gd name="T53" fmla="*/ 3 h 485"/>
                <a:gd name="T54" fmla="*/ 103 w 196"/>
                <a:gd name="T55" fmla="*/ 0 h 485"/>
                <a:gd name="T56" fmla="*/ 92 w 196"/>
                <a:gd name="T57" fmla="*/ 0 h 485"/>
                <a:gd name="T58" fmla="*/ 80 w 196"/>
                <a:gd name="T59" fmla="*/ 2 h 485"/>
                <a:gd name="T60" fmla="*/ 69 w 196"/>
                <a:gd name="T61" fmla="*/ 5 h 485"/>
                <a:gd name="T62" fmla="*/ 57 w 196"/>
                <a:gd name="T63" fmla="*/ 12 h 485"/>
                <a:gd name="T64" fmla="*/ 48 w 196"/>
                <a:gd name="T65" fmla="*/ 20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96" h="485">
                  <a:moveTo>
                    <a:pt x="48" y="20"/>
                  </a:moveTo>
                  <a:lnTo>
                    <a:pt x="30" y="48"/>
                  </a:lnTo>
                  <a:lnTo>
                    <a:pt x="18" y="74"/>
                  </a:lnTo>
                  <a:lnTo>
                    <a:pt x="8" y="100"/>
                  </a:lnTo>
                  <a:lnTo>
                    <a:pt x="4" y="124"/>
                  </a:lnTo>
                  <a:lnTo>
                    <a:pt x="0" y="150"/>
                  </a:lnTo>
                  <a:lnTo>
                    <a:pt x="0" y="178"/>
                  </a:lnTo>
                  <a:lnTo>
                    <a:pt x="2" y="208"/>
                  </a:lnTo>
                  <a:lnTo>
                    <a:pt x="4" y="240"/>
                  </a:lnTo>
                  <a:lnTo>
                    <a:pt x="13" y="279"/>
                  </a:lnTo>
                  <a:lnTo>
                    <a:pt x="23" y="320"/>
                  </a:lnTo>
                  <a:lnTo>
                    <a:pt x="31" y="361"/>
                  </a:lnTo>
                  <a:lnTo>
                    <a:pt x="41" y="400"/>
                  </a:lnTo>
                  <a:lnTo>
                    <a:pt x="41" y="485"/>
                  </a:lnTo>
                  <a:lnTo>
                    <a:pt x="162" y="484"/>
                  </a:lnTo>
                  <a:lnTo>
                    <a:pt x="162" y="395"/>
                  </a:lnTo>
                  <a:lnTo>
                    <a:pt x="183" y="268"/>
                  </a:lnTo>
                  <a:lnTo>
                    <a:pt x="190" y="240"/>
                  </a:lnTo>
                  <a:lnTo>
                    <a:pt x="193" y="208"/>
                  </a:lnTo>
                  <a:lnTo>
                    <a:pt x="196" y="173"/>
                  </a:lnTo>
                  <a:lnTo>
                    <a:pt x="195" y="136"/>
                  </a:lnTo>
                  <a:lnTo>
                    <a:pt x="190" y="100"/>
                  </a:lnTo>
                  <a:lnTo>
                    <a:pt x="180" y="65"/>
                  </a:lnTo>
                  <a:lnTo>
                    <a:pt x="164" y="38"/>
                  </a:lnTo>
                  <a:lnTo>
                    <a:pt x="141" y="16"/>
                  </a:lnTo>
                  <a:lnTo>
                    <a:pt x="128" y="8"/>
                  </a:lnTo>
                  <a:lnTo>
                    <a:pt x="116" y="3"/>
                  </a:lnTo>
                  <a:lnTo>
                    <a:pt x="103" y="0"/>
                  </a:lnTo>
                  <a:lnTo>
                    <a:pt x="92" y="0"/>
                  </a:lnTo>
                  <a:lnTo>
                    <a:pt x="80" y="2"/>
                  </a:lnTo>
                  <a:lnTo>
                    <a:pt x="69" y="5"/>
                  </a:lnTo>
                  <a:lnTo>
                    <a:pt x="57" y="12"/>
                  </a:lnTo>
                  <a:lnTo>
                    <a:pt x="48" y="2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2" name="Freeform 127"/>
            <p:cNvSpPr>
              <a:spLocks/>
            </p:cNvSpPr>
            <p:nvPr/>
          </p:nvSpPr>
          <p:spPr bwMode="auto">
            <a:xfrm>
              <a:off x="2243138" y="1465263"/>
              <a:ext cx="115888" cy="384175"/>
            </a:xfrm>
            <a:custGeom>
              <a:avLst/>
              <a:gdLst>
                <a:gd name="T0" fmla="*/ 36 w 146"/>
                <a:gd name="T1" fmla="*/ 18 h 483"/>
                <a:gd name="T2" fmla="*/ 15 w 146"/>
                <a:gd name="T3" fmla="*/ 72 h 483"/>
                <a:gd name="T4" fmla="*/ 4 w 146"/>
                <a:gd name="T5" fmla="*/ 122 h 483"/>
                <a:gd name="T6" fmla="*/ 0 w 146"/>
                <a:gd name="T7" fmla="*/ 176 h 483"/>
                <a:gd name="T8" fmla="*/ 2 w 146"/>
                <a:gd name="T9" fmla="*/ 238 h 483"/>
                <a:gd name="T10" fmla="*/ 10 w 146"/>
                <a:gd name="T11" fmla="*/ 277 h 483"/>
                <a:gd name="T12" fmla="*/ 17 w 146"/>
                <a:gd name="T13" fmla="*/ 318 h 483"/>
                <a:gd name="T14" fmla="*/ 25 w 146"/>
                <a:gd name="T15" fmla="*/ 359 h 483"/>
                <a:gd name="T16" fmla="*/ 33 w 146"/>
                <a:gd name="T17" fmla="*/ 398 h 483"/>
                <a:gd name="T18" fmla="*/ 33 w 146"/>
                <a:gd name="T19" fmla="*/ 483 h 483"/>
                <a:gd name="T20" fmla="*/ 120 w 146"/>
                <a:gd name="T21" fmla="*/ 482 h 483"/>
                <a:gd name="T22" fmla="*/ 120 w 146"/>
                <a:gd name="T23" fmla="*/ 393 h 483"/>
                <a:gd name="T24" fmla="*/ 138 w 146"/>
                <a:gd name="T25" fmla="*/ 266 h 483"/>
                <a:gd name="T26" fmla="*/ 141 w 146"/>
                <a:gd name="T27" fmla="*/ 238 h 483"/>
                <a:gd name="T28" fmla="*/ 144 w 146"/>
                <a:gd name="T29" fmla="*/ 206 h 483"/>
                <a:gd name="T30" fmla="*/ 146 w 146"/>
                <a:gd name="T31" fmla="*/ 171 h 483"/>
                <a:gd name="T32" fmla="*/ 146 w 146"/>
                <a:gd name="T33" fmla="*/ 134 h 483"/>
                <a:gd name="T34" fmla="*/ 141 w 146"/>
                <a:gd name="T35" fmla="*/ 98 h 483"/>
                <a:gd name="T36" fmla="*/ 134 w 146"/>
                <a:gd name="T37" fmla="*/ 63 h 483"/>
                <a:gd name="T38" fmla="*/ 121 w 146"/>
                <a:gd name="T39" fmla="*/ 36 h 483"/>
                <a:gd name="T40" fmla="*/ 105 w 146"/>
                <a:gd name="T41" fmla="*/ 14 h 483"/>
                <a:gd name="T42" fmla="*/ 97 w 146"/>
                <a:gd name="T43" fmla="*/ 8 h 483"/>
                <a:gd name="T44" fmla="*/ 89 w 146"/>
                <a:gd name="T45" fmla="*/ 3 h 483"/>
                <a:gd name="T46" fmla="*/ 80 w 146"/>
                <a:gd name="T47" fmla="*/ 0 h 483"/>
                <a:gd name="T48" fmla="*/ 71 w 146"/>
                <a:gd name="T49" fmla="*/ 0 h 483"/>
                <a:gd name="T50" fmla="*/ 62 w 146"/>
                <a:gd name="T51" fmla="*/ 1 h 483"/>
                <a:gd name="T52" fmla="*/ 54 w 146"/>
                <a:gd name="T53" fmla="*/ 5 h 483"/>
                <a:gd name="T54" fmla="*/ 45 w 146"/>
                <a:gd name="T55" fmla="*/ 10 h 483"/>
                <a:gd name="T56" fmla="*/ 36 w 146"/>
                <a:gd name="T57" fmla="*/ 18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46" h="483">
                  <a:moveTo>
                    <a:pt x="36" y="18"/>
                  </a:moveTo>
                  <a:lnTo>
                    <a:pt x="15" y="72"/>
                  </a:lnTo>
                  <a:lnTo>
                    <a:pt x="4" y="122"/>
                  </a:lnTo>
                  <a:lnTo>
                    <a:pt x="0" y="176"/>
                  </a:lnTo>
                  <a:lnTo>
                    <a:pt x="2" y="238"/>
                  </a:lnTo>
                  <a:lnTo>
                    <a:pt x="10" y="277"/>
                  </a:lnTo>
                  <a:lnTo>
                    <a:pt x="17" y="318"/>
                  </a:lnTo>
                  <a:lnTo>
                    <a:pt x="25" y="359"/>
                  </a:lnTo>
                  <a:lnTo>
                    <a:pt x="33" y="398"/>
                  </a:lnTo>
                  <a:lnTo>
                    <a:pt x="33" y="483"/>
                  </a:lnTo>
                  <a:lnTo>
                    <a:pt x="120" y="482"/>
                  </a:lnTo>
                  <a:lnTo>
                    <a:pt x="120" y="393"/>
                  </a:lnTo>
                  <a:lnTo>
                    <a:pt x="138" y="266"/>
                  </a:lnTo>
                  <a:lnTo>
                    <a:pt x="141" y="238"/>
                  </a:lnTo>
                  <a:lnTo>
                    <a:pt x="144" y="206"/>
                  </a:lnTo>
                  <a:lnTo>
                    <a:pt x="146" y="171"/>
                  </a:lnTo>
                  <a:lnTo>
                    <a:pt x="146" y="134"/>
                  </a:lnTo>
                  <a:lnTo>
                    <a:pt x="141" y="98"/>
                  </a:lnTo>
                  <a:lnTo>
                    <a:pt x="134" y="63"/>
                  </a:lnTo>
                  <a:lnTo>
                    <a:pt x="121" y="36"/>
                  </a:lnTo>
                  <a:lnTo>
                    <a:pt x="105" y="14"/>
                  </a:lnTo>
                  <a:lnTo>
                    <a:pt x="97" y="8"/>
                  </a:lnTo>
                  <a:lnTo>
                    <a:pt x="89" y="3"/>
                  </a:lnTo>
                  <a:lnTo>
                    <a:pt x="80" y="0"/>
                  </a:lnTo>
                  <a:lnTo>
                    <a:pt x="71" y="0"/>
                  </a:lnTo>
                  <a:lnTo>
                    <a:pt x="62" y="1"/>
                  </a:lnTo>
                  <a:lnTo>
                    <a:pt x="54" y="5"/>
                  </a:lnTo>
                  <a:lnTo>
                    <a:pt x="45" y="10"/>
                  </a:lnTo>
                  <a:lnTo>
                    <a:pt x="36" y="18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3" name="Freeform 128"/>
            <p:cNvSpPr>
              <a:spLocks/>
            </p:cNvSpPr>
            <p:nvPr/>
          </p:nvSpPr>
          <p:spPr bwMode="auto">
            <a:xfrm>
              <a:off x="2247901" y="1466850"/>
              <a:ext cx="106363" cy="382588"/>
            </a:xfrm>
            <a:custGeom>
              <a:avLst/>
              <a:gdLst>
                <a:gd name="T0" fmla="*/ 35 w 136"/>
                <a:gd name="T1" fmla="*/ 18 h 482"/>
                <a:gd name="T2" fmla="*/ 13 w 136"/>
                <a:gd name="T3" fmla="*/ 72 h 482"/>
                <a:gd name="T4" fmla="*/ 4 w 136"/>
                <a:gd name="T5" fmla="*/ 121 h 482"/>
                <a:gd name="T6" fmla="*/ 0 w 136"/>
                <a:gd name="T7" fmla="*/ 175 h 482"/>
                <a:gd name="T8" fmla="*/ 4 w 136"/>
                <a:gd name="T9" fmla="*/ 237 h 482"/>
                <a:gd name="T10" fmla="*/ 10 w 136"/>
                <a:gd name="T11" fmla="*/ 276 h 482"/>
                <a:gd name="T12" fmla="*/ 17 w 136"/>
                <a:gd name="T13" fmla="*/ 317 h 482"/>
                <a:gd name="T14" fmla="*/ 23 w 136"/>
                <a:gd name="T15" fmla="*/ 358 h 482"/>
                <a:gd name="T16" fmla="*/ 30 w 136"/>
                <a:gd name="T17" fmla="*/ 397 h 482"/>
                <a:gd name="T18" fmla="*/ 30 w 136"/>
                <a:gd name="T19" fmla="*/ 418 h 482"/>
                <a:gd name="T20" fmla="*/ 30 w 136"/>
                <a:gd name="T21" fmla="*/ 440 h 482"/>
                <a:gd name="T22" fmla="*/ 30 w 136"/>
                <a:gd name="T23" fmla="*/ 461 h 482"/>
                <a:gd name="T24" fmla="*/ 30 w 136"/>
                <a:gd name="T25" fmla="*/ 482 h 482"/>
                <a:gd name="T26" fmla="*/ 40 w 136"/>
                <a:gd name="T27" fmla="*/ 482 h 482"/>
                <a:gd name="T28" fmla="*/ 51 w 136"/>
                <a:gd name="T29" fmla="*/ 482 h 482"/>
                <a:gd name="T30" fmla="*/ 61 w 136"/>
                <a:gd name="T31" fmla="*/ 482 h 482"/>
                <a:gd name="T32" fmla="*/ 71 w 136"/>
                <a:gd name="T33" fmla="*/ 481 h 482"/>
                <a:gd name="T34" fmla="*/ 80 w 136"/>
                <a:gd name="T35" fmla="*/ 481 h 482"/>
                <a:gd name="T36" fmla="*/ 90 w 136"/>
                <a:gd name="T37" fmla="*/ 481 h 482"/>
                <a:gd name="T38" fmla="*/ 102 w 136"/>
                <a:gd name="T39" fmla="*/ 481 h 482"/>
                <a:gd name="T40" fmla="*/ 111 w 136"/>
                <a:gd name="T41" fmla="*/ 481 h 482"/>
                <a:gd name="T42" fmla="*/ 111 w 136"/>
                <a:gd name="T43" fmla="*/ 458 h 482"/>
                <a:gd name="T44" fmla="*/ 111 w 136"/>
                <a:gd name="T45" fmla="*/ 436 h 482"/>
                <a:gd name="T46" fmla="*/ 111 w 136"/>
                <a:gd name="T47" fmla="*/ 414 h 482"/>
                <a:gd name="T48" fmla="*/ 111 w 136"/>
                <a:gd name="T49" fmla="*/ 392 h 482"/>
                <a:gd name="T50" fmla="*/ 115 w 136"/>
                <a:gd name="T51" fmla="*/ 360 h 482"/>
                <a:gd name="T52" fmla="*/ 120 w 136"/>
                <a:gd name="T53" fmla="*/ 329 h 482"/>
                <a:gd name="T54" fmla="*/ 123 w 136"/>
                <a:gd name="T55" fmla="*/ 296 h 482"/>
                <a:gd name="T56" fmla="*/ 128 w 136"/>
                <a:gd name="T57" fmla="*/ 265 h 482"/>
                <a:gd name="T58" fmla="*/ 131 w 136"/>
                <a:gd name="T59" fmla="*/ 237 h 482"/>
                <a:gd name="T60" fmla="*/ 134 w 136"/>
                <a:gd name="T61" fmla="*/ 206 h 482"/>
                <a:gd name="T62" fmla="*/ 136 w 136"/>
                <a:gd name="T63" fmla="*/ 170 h 482"/>
                <a:gd name="T64" fmla="*/ 136 w 136"/>
                <a:gd name="T65" fmla="*/ 133 h 482"/>
                <a:gd name="T66" fmla="*/ 133 w 136"/>
                <a:gd name="T67" fmla="*/ 97 h 482"/>
                <a:gd name="T68" fmla="*/ 124 w 136"/>
                <a:gd name="T69" fmla="*/ 64 h 482"/>
                <a:gd name="T70" fmla="*/ 115 w 136"/>
                <a:gd name="T71" fmla="*/ 36 h 482"/>
                <a:gd name="T72" fmla="*/ 98 w 136"/>
                <a:gd name="T73" fmla="*/ 15 h 482"/>
                <a:gd name="T74" fmla="*/ 90 w 136"/>
                <a:gd name="T75" fmla="*/ 9 h 482"/>
                <a:gd name="T76" fmla="*/ 84 w 136"/>
                <a:gd name="T77" fmla="*/ 5 h 482"/>
                <a:gd name="T78" fmla="*/ 75 w 136"/>
                <a:gd name="T79" fmla="*/ 2 h 482"/>
                <a:gd name="T80" fmla="*/ 67 w 136"/>
                <a:gd name="T81" fmla="*/ 0 h 482"/>
                <a:gd name="T82" fmla="*/ 57 w 136"/>
                <a:gd name="T83" fmla="*/ 2 h 482"/>
                <a:gd name="T84" fmla="*/ 49 w 136"/>
                <a:gd name="T85" fmla="*/ 5 h 482"/>
                <a:gd name="T86" fmla="*/ 43 w 136"/>
                <a:gd name="T87" fmla="*/ 10 h 482"/>
                <a:gd name="T88" fmla="*/ 35 w 136"/>
                <a:gd name="T89" fmla="*/ 18 h 4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6" h="482">
                  <a:moveTo>
                    <a:pt x="35" y="18"/>
                  </a:moveTo>
                  <a:lnTo>
                    <a:pt x="13" y="72"/>
                  </a:lnTo>
                  <a:lnTo>
                    <a:pt x="4" y="121"/>
                  </a:lnTo>
                  <a:lnTo>
                    <a:pt x="0" y="175"/>
                  </a:lnTo>
                  <a:lnTo>
                    <a:pt x="4" y="237"/>
                  </a:lnTo>
                  <a:lnTo>
                    <a:pt x="10" y="276"/>
                  </a:lnTo>
                  <a:lnTo>
                    <a:pt x="17" y="317"/>
                  </a:lnTo>
                  <a:lnTo>
                    <a:pt x="23" y="358"/>
                  </a:lnTo>
                  <a:lnTo>
                    <a:pt x="30" y="397"/>
                  </a:lnTo>
                  <a:lnTo>
                    <a:pt x="30" y="418"/>
                  </a:lnTo>
                  <a:lnTo>
                    <a:pt x="30" y="440"/>
                  </a:lnTo>
                  <a:lnTo>
                    <a:pt x="30" y="461"/>
                  </a:lnTo>
                  <a:lnTo>
                    <a:pt x="30" y="482"/>
                  </a:lnTo>
                  <a:lnTo>
                    <a:pt x="40" y="482"/>
                  </a:lnTo>
                  <a:lnTo>
                    <a:pt x="51" y="482"/>
                  </a:lnTo>
                  <a:lnTo>
                    <a:pt x="61" y="482"/>
                  </a:lnTo>
                  <a:lnTo>
                    <a:pt x="71" y="481"/>
                  </a:lnTo>
                  <a:lnTo>
                    <a:pt x="80" y="481"/>
                  </a:lnTo>
                  <a:lnTo>
                    <a:pt x="90" y="481"/>
                  </a:lnTo>
                  <a:lnTo>
                    <a:pt x="102" y="481"/>
                  </a:lnTo>
                  <a:lnTo>
                    <a:pt x="111" y="481"/>
                  </a:lnTo>
                  <a:lnTo>
                    <a:pt x="111" y="458"/>
                  </a:lnTo>
                  <a:lnTo>
                    <a:pt x="111" y="436"/>
                  </a:lnTo>
                  <a:lnTo>
                    <a:pt x="111" y="414"/>
                  </a:lnTo>
                  <a:lnTo>
                    <a:pt x="111" y="392"/>
                  </a:lnTo>
                  <a:lnTo>
                    <a:pt x="115" y="360"/>
                  </a:lnTo>
                  <a:lnTo>
                    <a:pt x="120" y="329"/>
                  </a:lnTo>
                  <a:lnTo>
                    <a:pt x="123" y="296"/>
                  </a:lnTo>
                  <a:lnTo>
                    <a:pt x="128" y="265"/>
                  </a:lnTo>
                  <a:lnTo>
                    <a:pt x="131" y="237"/>
                  </a:lnTo>
                  <a:lnTo>
                    <a:pt x="134" y="206"/>
                  </a:lnTo>
                  <a:lnTo>
                    <a:pt x="136" y="170"/>
                  </a:lnTo>
                  <a:lnTo>
                    <a:pt x="136" y="133"/>
                  </a:lnTo>
                  <a:lnTo>
                    <a:pt x="133" y="97"/>
                  </a:lnTo>
                  <a:lnTo>
                    <a:pt x="124" y="64"/>
                  </a:lnTo>
                  <a:lnTo>
                    <a:pt x="115" y="36"/>
                  </a:lnTo>
                  <a:lnTo>
                    <a:pt x="98" y="15"/>
                  </a:lnTo>
                  <a:lnTo>
                    <a:pt x="90" y="9"/>
                  </a:lnTo>
                  <a:lnTo>
                    <a:pt x="84" y="5"/>
                  </a:lnTo>
                  <a:lnTo>
                    <a:pt x="75" y="2"/>
                  </a:lnTo>
                  <a:lnTo>
                    <a:pt x="67" y="0"/>
                  </a:lnTo>
                  <a:lnTo>
                    <a:pt x="57" y="2"/>
                  </a:lnTo>
                  <a:lnTo>
                    <a:pt x="49" y="5"/>
                  </a:lnTo>
                  <a:lnTo>
                    <a:pt x="43" y="10"/>
                  </a:lnTo>
                  <a:lnTo>
                    <a:pt x="35" y="18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4" name="Freeform 129"/>
            <p:cNvSpPr>
              <a:spLocks/>
            </p:cNvSpPr>
            <p:nvPr/>
          </p:nvSpPr>
          <p:spPr bwMode="auto">
            <a:xfrm>
              <a:off x="2252663" y="1470025"/>
              <a:ext cx="98425" cy="379413"/>
            </a:xfrm>
            <a:custGeom>
              <a:avLst/>
              <a:gdLst>
                <a:gd name="T0" fmla="*/ 29 w 124"/>
                <a:gd name="T1" fmla="*/ 16 h 478"/>
                <a:gd name="T2" fmla="*/ 11 w 124"/>
                <a:gd name="T3" fmla="*/ 70 h 478"/>
                <a:gd name="T4" fmla="*/ 1 w 124"/>
                <a:gd name="T5" fmla="*/ 119 h 478"/>
                <a:gd name="T6" fmla="*/ 0 w 124"/>
                <a:gd name="T7" fmla="*/ 171 h 478"/>
                <a:gd name="T8" fmla="*/ 1 w 124"/>
                <a:gd name="T9" fmla="*/ 233 h 478"/>
                <a:gd name="T10" fmla="*/ 8 w 124"/>
                <a:gd name="T11" fmla="*/ 272 h 478"/>
                <a:gd name="T12" fmla="*/ 15 w 124"/>
                <a:gd name="T13" fmla="*/ 313 h 478"/>
                <a:gd name="T14" fmla="*/ 19 w 124"/>
                <a:gd name="T15" fmla="*/ 354 h 478"/>
                <a:gd name="T16" fmla="*/ 26 w 124"/>
                <a:gd name="T17" fmla="*/ 393 h 478"/>
                <a:gd name="T18" fmla="*/ 26 w 124"/>
                <a:gd name="T19" fmla="*/ 414 h 478"/>
                <a:gd name="T20" fmla="*/ 26 w 124"/>
                <a:gd name="T21" fmla="*/ 436 h 478"/>
                <a:gd name="T22" fmla="*/ 26 w 124"/>
                <a:gd name="T23" fmla="*/ 457 h 478"/>
                <a:gd name="T24" fmla="*/ 26 w 124"/>
                <a:gd name="T25" fmla="*/ 478 h 478"/>
                <a:gd name="T26" fmla="*/ 36 w 124"/>
                <a:gd name="T27" fmla="*/ 478 h 478"/>
                <a:gd name="T28" fmla="*/ 44 w 124"/>
                <a:gd name="T29" fmla="*/ 478 h 478"/>
                <a:gd name="T30" fmla="*/ 54 w 124"/>
                <a:gd name="T31" fmla="*/ 478 h 478"/>
                <a:gd name="T32" fmla="*/ 64 w 124"/>
                <a:gd name="T33" fmla="*/ 477 h 478"/>
                <a:gd name="T34" fmla="*/ 73 w 124"/>
                <a:gd name="T35" fmla="*/ 477 h 478"/>
                <a:gd name="T36" fmla="*/ 83 w 124"/>
                <a:gd name="T37" fmla="*/ 477 h 478"/>
                <a:gd name="T38" fmla="*/ 91 w 124"/>
                <a:gd name="T39" fmla="*/ 477 h 478"/>
                <a:gd name="T40" fmla="*/ 101 w 124"/>
                <a:gd name="T41" fmla="*/ 477 h 478"/>
                <a:gd name="T42" fmla="*/ 101 w 124"/>
                <a:gd name="T43" fmla="*/ 454 h 478"/>
                <a:gd name="T44" fmla="*/ 101 w 124"/>
                <a:gd name="T45" fmla="*/ 432 h 478"/>
                <a:gd name="T46" fmla="*/ 101 w 124"/>
                <a:gd name="T47" fmla="*/ 410 h 478"/>
                <a:gd name="T48" fmla="*/ 101 w 124"/>
                <a:gd name="T49" fmla="*/ 388 h 478"/>
                <a:gd name="T50" fmla="*/ 104 w 124"/>
                <a:gd name="T51" fmla="*/ 356 h 478"/>
                <a:gd name="T52" fmla="*/ 109 w 124"/>
                <a:gd name="T53" fmla="*/ 325 h 478"/>
                <a:gd name="T54" fmla="*/ 113 w 124"/>
                <a:gd name="T55" fmla="*/ 292 h 478"/>
                <a:gd name="T56" fmla="*/ 116 w 124"/>
                <a:gd name="T57" fmla="*/ 261 h 478"/>
                <a:gd name="T58" fmla="*/ 122 w 124"/>
                <a:gd name="T59" fmla="*/ 202 h 478"/>
                <a:gd name="T60" fmla="*/ 124 w 124"/>
                <a:gd name="T61" fmla="*/ 130 h 478"/>
                <a:gd name="T62" fmla="*/ 114 w 124"/>
                <a:gd name="T63" fmla="*/ 62 h 478"/>
                <a:gd name="T64" fmla="*/ 91 w 124"/>
                <a:gd name="T65" fmla="*/ 13 h 478"/>
                <a:gd name="T66" fmla="*/ 83 w 124"/>
                <a:gd name="T67" fmla="*/ 6 h 478"/>
                <a:gd name="T68" fmla="*/ 77 w 124"/>
                <a:gd name="T69" fmla="*/ 3 h 478"/>
                <a:gd name="T70" fmla="*/ 68 w 124"/>
                <a:gd name="T71" fmla="*/ 0 h 478"/>
                <a:gd name="T72" fmla="*/ 60 w 124"/>
                <a:gd name="T73" fmla="*/ 0 h 478"/>
                <a:gd name="T74" fmla="*/ 52 w 124"/>
                <a:gd name="T75" fmla="*/ 0 h 478"/>
                <a:gd name="T76" fmla="*/ 44 w 124"/>
                <a:gd name="T77" fmla="*/ 3 h 478"/>
                <a:gd name="T78" fmla="*/ 37 w 124"/>
                <a:gd name="T79" fmla="*/ 8 h 478"/>
                <a:gd name="T80" fmla="*/ 29 w 124"/>
                <a:gd name="T81" fmla="*/ 16 h 4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24" h="478">
                  <a:moveTo>
                    <a:pt x="29" y="16"/>
                  </a:moveTo>
                  <a:lnTo>
                    <a:pt x="11" y="70"/>
                  </a:lnTo>
                  <a:lnTo>
                    <a:pt x="1" y="119"/>
                  </a:lnTo>
                  <a:lnTo>
                    <a:pt x="0" y="171"/>
                  </a:lnTo>
                  <a:lnTo>
                    <a:pt x="1" y="233"/>
                  </a:lnTo>
                  <a:lnTo>
                    <a:pt x="8" y="272"/>
                  </a:lnTo>
                  <a:lnTo>
                    <a:pt x="15" y="313"/>
                  </a:lnTo>
                  <a:lnTo>
                    <a:pt x="19" y="354"/>
                  </a:lnTo>
                  <a:lnTo>
                    <a:pt x="26" y="393"/>
                  </a:lnTo>
                  <a:lnTo>
                    <a:pt x="26" y="414"/>
                  </a:lnTo>
                  <a:lnTo>
                    <a:pt x="26" y="436"/>
                  </a:lnTo>
                  <a:lnTo>
                    <a:pt x="26" y="457"/>
                  </a:lnTo>
                  <a:lnTo>
                    <a:pt x="26" y="478"/>
                  </a:lnTo>
                  <a:lnTo>
                    <a:pt x="36" y="478"/>
                  </a:lnTo>
                  <a:lnTo>
                    <a:pt x="44" y="478"/>
                  </a:lnTo>
                  <a:lnTo>
                    <a:pt x="54" y="478"/>
                  </a:lnTo>
                  <a:lnTo>
                    <a:pt x="64" y="477"/>
                  </a:lnTo>
                  <a:lnTo>
                    <a:pt x="73" y="477"/>
                  </a:lnTo>
                  <a:lnTo>
                    <a:pt x="83" y="477"/>
                  </a:lnTo>
                  <a:lnTo>
                    <a:pt x="91" y="477"/>
                  </a:lnTo>
                  <a:lnTo>
                    <a:pt x="101" y="477"/>
                  </a:lnTo>
                  <a:lnTo>
                    <a:pt x="101" y="454"/>
                  </a:lnTo>
                  <a:lnTo>
                    <a:pt x="101" y="432"/>
                  </a:lnTo>
                  <a:lnTo>
                    <a:pt x="101" y="410"/>
                  </a:lnTo>
                  <a:lnTo>
                    <a:pt x="101" y="388"/>
                  </a:lnTo>
                  <a:lnTo>
                    <a:pt x="104" y="356"/>
                  </a:lnTo>
                  <a:lnTo>
                    <a:pt x="109" y="325"/>
                  </a:lnTo>
                  <a:lnTo>
                    <a:pt x="113" y="292"/>
                  </a:lnTo>
                  <a:lnTo>
                    <a:pt x="116" y="261"/>
                  </a:lnTo>
                  <a:lnTo>
                    <a:pt x="122" y="202"/>
                  </a:lnTo>
                  <a:lnTo>
                    <a:pt x="124" y="130"/>
                  </a:lnTo>
                  <a:lnTo>
                    <a:pt x="114" y="62"/>
                  </a:lnTo>
                  <a:lnTo>
                    <a:pt x="91" y="13"/>
                  </a:lnTo>
                  <a:lnTo>
                    <a:pt x="83" y="6"/>
                  </a:lnTo>
                  <a:lnTo>
                    <a:pt x="77" y="3"/>
                  </a:lnTo>
                  <a:lnTo>
                    <a:pt x="68" y="0"/>
                  </a:lnTo>
                  <a:lnTo>
                    <a:pt x="60" y="0"/>
                  </a:lnTo>
                  <a:lnTo>
                    <a:pt x="52" y="0"/>
                  </a:lnTo>
                  <a:lnTo>
                    <a:pt x="44" y="3"/>
                  </a:lnTo>
                  <a:lnTo>
                    <a:pt x="37" y="8"/>
                  </a:lnTo>
                  <a:lnTo>
                    <a:pt x="29" y="16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5" name="Freeform 130"/>
            <p:cNvSpPr>
              <a:spLocks/>
            </p:cNvSpPr>
            <p:nvPr/>
          </p:nvSpPr>
          <p:spPr bwMode="auto">
            <a:xfrm>
              <a:off x="2257426" y="1471613"/>
              <a:ext cx="90488" cy="377825"/>
            </a:xfrm>
            <a:custGeom>
              <a:avLst/>
              <a:gdLst>
                <a:gd name="T0" fmla="*/ 27 w 115"/>
                <a:gd name="T1" fmla="*/ 17 h 477"/>
                <a:gd name="T2" fmla="*/ 9 w 115"/>
                <a:gd name="T3" fmla="*/ 71 h 477"/>
                <a:gd name="T4" fmla="*/ 2 w 115"/>
                <a:gd name="T5" fmla="*/ 120 h 477"/>
                <a:gd name="T6" fmla="*/ 0 w 115"/>
                <a:gd name="T7" fmla="*/ 170 h 477"/>
                <a:gd name="T8" fmla="*/ 2 w 115"/>
                <a:gd name="T9" fmla="*/ 232 h 477"/>
                <a:gd name="T10" fmla="*/ 7 w 115"/>
                <a:gd name="T11" fmla="*/ 271 h 477"/>
                <a:gd name="T12" fmla="*/ 13 w 115"/>
                <a:gd name="T13" fmla="*/ 312 h 477"/>
                <a:gd name="T14" fmla="*/ 18 w 115"/>
                <a:gd name="T15" fmla="*/ 353 h 477"/>
                <a:gd name="T16" fmla="*/ 23 w 115"/>
                <a:gd name="T17" fmla="*/ 392 h 477"/>
                <a:gd name="T18" fmla="*/ 23 w 115"/>
                <a:gd name="T19" fmla="*/ 413 h 477"/>
                <a:gd name="T20" fmla="*/ 23 w 115"/>
                <a:gd name="T21" fmla="*/ 435 h 477"/>
                <a:gd name="T22" fmla="*/ 23 w 115"/>
                <a:gd name="T23" fmla="*/ 456 h 477"/>
                <a:gd name="T24" fmla="*/ 23 w 115"/>
                <a:gd name="T25" fmla="*/ 477 h 477"/>
                <a:gd name="T26" fmla="*/ 31 w 115"/>
                <a:gd name="T27" fmla="*/ 477 h 477"/>
                <a:gd name="T28" fmla="*/ 41 w 115"/>
                <a:gd name="T29" fmla="*/ 477 h 477"/>
                <a:gd name="T30" fmla="*/ 49 w 115"/>
                <a:gd name="T31" fmla="*/ 477 h 477"/>
                <a:gd name="T32" fmla="*/ 58 w 115"/>
                <a:gd name="T33" fmla="*/ 476 h 477"/>
                <a:gd name="T34" fmla="*/ 66 w 115"/>
                <a:gd name="T35" fmla="*/ 476 h 477"/>
                <a:gd name="T36" fmla="*/ 76 w 115"/>
                <a:gd name="T37" fmla="*/ 476 h 477"/>
                <a:gd name="T38" fmla="*/ 84 w 115"/>
                <a:gd name="T39" fmla="*/ 476 h 477"/>
                <a:gd name="T40" fmla="*/ 93 w 115"/>
                <a:gd name="T41" fmla="*/ 476 h 477"/>
                <a:gd name="T42" fmla="*/ 93 w 115"/>
                <a:gd name="T43" fmla="*/ 453 h 477"/>
                <a:gd name="T44" fmla="*/ 93 w 115"/>
                <a:gd name="T45" fmla="*/ 431 h 477"/>
                <a:gd name="T46" fmla="*/ 93 w 115"/>
                <a:gd name="T47" fmla="*/ 409 h 477"/>
                <a:gd name="T48" fmla="*/ 93 w 115"/>
                <a:gd name="T49" fmla="*/ 387 h 477"/>
                <a:gd name="T50" fmla="*/ 97 w 115"/>
                <a:gd name="T51" fmla="*/ 355 h 477"/>
                <a:gd name="T52" fmla="*/ 100 w 115"/>
                <a:gd name="T53" fmla="*/ 324 h 477"/>
                <a:gd name="T54" fmla="*/ 103 w 115"/>
                <a:gd name="T55" fmla="*/ 291 h 477"/>
                <a:gd name="T56" fmla="*/ 107 w 115"/>
                <a:gd name="T57" fmla="*/ 260 h 477"/>
                <a:gd name="T58" fmla="*/ 113 w 115"/>
                <a:gd name="T59" fmla="*/ 201 h 477"/>
                <a:gd name="T60" fmla="*/ 115 w 115"/>
                <a:gd name="T61" fmla="*/ 129 h 477"/>
                <a:gd name="T62" fmla="*/ 105 w 115"/>
                <a:gd name="T63" fmla="*/ 61 h 477"/>
                <a:gd name="T64" fmla="*/ 82 w 115"/>
                <a:gd name="T65" fmla="*/ 13 h 477"/>
                <a:gd name="T66" fmla="*/ 76 w 115"/>
                <a:gd name="T67" fmla="*/ 8 h 477"/>
                <a:gd name="T68" fmla="*/ 69 w 115"/>
                <a:gd name="T69" fmla="*/ 5 h 477"/>
                <a:gd name="T70" fmla="*/ 61 w 115"/>
                <a:gd name="T71" fmla="*/ 2 h 477"/>
                <a:gd name="T72" fmla="*/ 54 w 115"/>
                <a:gd name="T73" fmla="*/ 0 h 477"/>
                <a:gd name="T74" fmla="*/ 48 w 115"/>
                <a:gd name="T75" fmla="*/ 2 h 477"/>
                <a:gd name="T76" fmla="*/ 40 w 115"/>
                <a:gd name="T77" fmla="*/ 5 h 477"/>
                <a:gd name="T78" fmla="*/ 33 w 115"/>
                <a:gd name="T79" fmla="*/ 10 h 477"/>
                <a:gd name="T80" fmla="*/ 27 w 115"/>
                <a:gd name="T81" fmla="*/ 17 h 4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15" h="477">
                  <a:moveTo>
                    <a:pt x="27" y="17"/>
                  </a:moveTo>
                  <a:lnTo>
                    <a:pt x="9" y="71"/>
                  </a:lnTo>
                  <a:lnTo>
                    <a:pt x="2" y="120"/>
                  </a:lnTo>
                  <a:lnTo>
                    <a:pt x="0" y="170"/>
                  </a:lnTo>
                  <a:lnTo>
                    <a:pt x="2" y="232"/>
                  </a:lnTo>
                  <a:lnTo>
                    <a:pt x="7" y="271"/>
                  </a:lnTo>
                  <a:lnTo>
                    <a:pt x="13" y="312"/>
                  </a:lnTo>
                  <a:lnTo>
                    <a:pt x="18" y="353"/>
                  </a:lnTo>
                  <a:lnTo>
                    <a:pt x="23" y="392"/>
                  </a:lnTo>
                  <a:lnTo>
                    <a:pt x="23" y="413"/>
                  </a:lnTo>
                  <a:lnTo>
                    <a:pt x="23" y="435"/>
                  </a:lnTo>
                  <a:lnTo>
                    <a:pt x="23" y="456"/>
                  </a:lnTo>
                  <a:lnTo>
                    <a:pt x="23" y="477"/>
                  </a:lnTo>
                  <a:lnTo>
                    <a:pt x="31" y="477"/>
                  </a:lnTo>
                  <a:lnTo>
                    <a:pt x="41" y="477"/>
                  </a:lnTo>
                  <a:lnTo>
                    <a:pt x="49" y="477"/>
                  </a:lnTo>
                  <a:lnTo>
                    <a:pt x="58" y="476"/>
                  </a:lnTo>
                  <a:lnTo>
                    <a:pt x="66" y="476"/>
                  </a:lnTo>
                  <a:lnTo>
                    <a:pt x="76" y="476"/>
                  </a:lnTo>
                  <a:lnTo>
                    <a:pt x="84" y="476"/>
                  </a:lnTo>
                  <a:lnTo>
                    <a:pt x="93" y="476"/>
                  </a:lnTo>
                  <a:lnTo>
                    <a:pt x="93" y="453"/>
                  </a:lnTo>
                  <a:lnTo>
                    <a:pt x="93" y="431"/>
                  </a:lnTo>
                  <a:lnTo>
                    <a:pt x="93" y="409"/>
                  </a:lnTo>
                  <a:lnTo>
                    <a:pt x="93" y="387"/>
                  </a:lnTo>
                  <a:lnTo>
                    <a:pt x="97" y="355"/>
                  </a:lnTo>
                  <a:lnTo>
                    <a:pt x="100" y="324"/>
                  </a:lnTo>
                  <a:lnTo>
                    <a:pt x="103" y="291"/>
                  </a:lnTo>
                  <a:lnTo>
                    <a:pt x="107" y="260"/>
                  </a:lnTo>
                  <a:lnTo>
                    <a:pt x="113" y="201"/>
                  </a:lnTo>
                  <a:lnTo>
                    <a:pt x="115" y="129"/>
                  </a:lnTo>
                  <a:lnTo>
                    <a:pt x="105" y="61"/>
                  </a:lnTo>
                  <a:lnTo>
                    <a:pt x="82" y="13"/>
                  </a:lnTo>
                  <a:lnTo>
                    <a:pt x="76" y="8"/>
                  </a:lnTo>
                  <a:lnTo>
                    <a:pt x="69" y="5"/>
                  </a:lnTo>
                  <a:lnTo>
                    <a:pt x="61" y="2"/>
                  </a:lnTo>
                  <a:lnTo>
                    <a:pt x="54" y="0"/>
                  </a:lnTo>
                  <a:lnTo>
                    <a:pt x="48" y="2"/>
                  </a:lnTo>
                  <a:lnTo>
                    <a:pt x="40" y="5"/>
                  </a:lnTo>
                  <a:lnTo>
                    <a:pt x="33" y="10"/>
                  </a:lnTo>
                  <a:lnTo>
                    <a:pt x="27" y="17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6" name="Freeform 131"/>
            <p:cNvSpPr>
              <a:spLocks/>
            </p:cNvSpPr>
            <p:nvPr/>
          </p:nvSpPr>
          <p:spPr bwMode="auto">
            <a:xfrm>
              <a:off x="2262188" y="1473200"/>
              <a:ext cx="82550" cy="376238"/>
            </a:xfrm>
            <a:custGeom>
              <a:avLst/>
              <a:gdLst>
                <a:gd name="T0" fmla="*/ 25 w 105"/>
                <a:gd name="T1" fmla="*/ 14 h 473"/>
                <a:gd name="T2" fmla="*/ 8 w 105"/>
                <a:gd name="T3" fmla="*/ 68 h 473"/>
                <a:gd name="T4" fmla="*/ 2 w 105"/>
                <a:gd name="T5" fmla="*/ 116 h 473"/>
                <a:gd name="T6" fmla="*/ 0 w 105"/>
                <a:gd name="T7" fmla="*/ 166 h 473"/>
                <a:gd name="T8" fmla="*/ 2 w 105"/>
                <a:gd name="T9" fmla="*/ 228 h 473"/>
                <a:gd name="T10" fmla="*/ 7 w 105"/>
                <a:gd name="T11" fmla="*/ 267 h 473"/>
                <a:gd name="T12" fmla="*/ 13 w 105"/>
                <a:gd name="T13" fmla="*/ 308 h 473"/>
                <a:gd name="T14" fmla="*/ 18 w 105"/>
                <a:gd name="T15" fmla="*/ 349 h 473"/>
                <a:gd name="T16" fmla="*/ 23 w 105"/>
                <a:gd name="T17" fmla="*/ 388 h 473"/>
                <a:gd name="T18" fmla="*/ 23 w 105"/>
                <a:gd name="T19" fmla="*/ 409 h 473"/>
                <a:gd name="T20" fmla="*/ 23 w 105"/>
                <a:gd name="T21" fmla="*/ 431 h 473"/>
                <a:gd name="T22" fmla="*/ 23 w 105"/>
                <a:gd name="T23" fmla="*/ 452 h 473"/>
                <a:gd name="T24" fmla="*/ 23 w 105"/>
                <a:gd name="T25" fmla="*/ 473 h 473"/>
                <a:gd name="T26" fmla="*/ 31 w 105"/>
                <a:gd name="T27" fmla="*/ 473 h 473"/>
                <a:gd name="T28" fmla="*/ 38 w 105"/>
                <a:gd name="T29" fmla="*/ 473 h 473"/>
                <a:gd name="T30" fmla="*/ 46 w 105"/>
                <a:gd name="T31" fmla="*/ 473 h 473"/>
                <a:gd name="T32" fmla="*/ 54 w 105"/>
                <a:gd name="T33" fmla="*/ 472 h 473"/>
                <a:gd name="T34" fmla="*/ 61 w 105"/>
                <a:gd name="T35" fmla="*/ 472 h 473"/>
                <a:gd name="T36" fmla="*/ 69 w 105"/>
                <a:gd name="T37" fmla="*/ 472 h 473"/>
                <a:gd name="T38" fmla="*/ 77 w 105"/>
                <a:gd name="T39" fmla="*/ 472 h 473"/>
                <a:gd name="T40" fmla="*/ 85 w 105"/>
                <a:gd name="T41" fmla="*/ 472 h 473"/>
                <a:gd name="T42" fmla="*/ 85 w 105"/>
                <a:gd name="T43" fmla="*/ 449 h 473"/>
                <a:gd name="T44" fmla="*/ 85 w 105"/>
                <a:gd name="T45" fmla="*/ 427 h 473"/>
                <a:gd name="T46" fmla="*/ 85 w 105"/>
                <a:gd name="T47" fmla="*/ 405 h 473"/>
                <a:gd name="T48" fmla="*/ 85 w 105"/>
                <a:gd name="T49" fmla="*/ 383 h 473"/>
                <a:gd name="T50" fmla="*/ 88 w 105"/>
                <a:gd name="T51" fmla="*/ 351 h 473"/>
                <a:gd name="T52" fmla="*/ 92 w 105"/>
                <a:gd name="T53" fmla="*/ 320 h 473"/>
                <a:gd name="T54" fmla="*/ 93 w 105"/>
                <a:gd name="T55" fmla="*/ 287 h 473"/>
                <a:gd name="T56" fmla="*/ 97 w 105"/>
                <a:gd name="T57" fmla="*/ 256 h 473"/>
                <a:gd name="T58" fmla="*/ 103 w 105"/>
                <a:gd name="T59" fmla="*/ 197 h 473"/>
                <a:gd name="T60" fmla="*/ 105 w 105"/>
                <a:gd name="T61" fmla="*/ 125 h 473"/>
                <a:gd name="T62" fmla="*/ 97 w 105"/>
                <a:gd name="T63" fmla="*/ 58 h 473"/>
                <a:gd name="T64" fmla="*/ 74 w 105"/>
                <a:gd name="T65" fmla="*/ 11 h 473"/>
                <a:gd name="T66" fmla="*/ 67 w 105"/>
                <a:gd name="T67" fmla="*/ 6 h 473"/>
                <a:gd name="T68" fmla="*/ 62 w 105"/>
                <a:gd name="T69" fmla="*/ 3 h 473"/>
                <a:gd name="T70" fmla="*/ 56 w 105"/>
                <a:gd name="T71" fmla="*/ 0 h 473"/>
                <a:gd name="T72" fmla="*/ 49 w 105"/>
                <a:gd name="T73" fmla="*/ 0 h 473"/>
                <a:gd name="T74" fmla="*/ 43 w 105"/>
                <a:gd name="T75" fmla="*/ 0 h 473"/>
                <a:gd name="T76" fmla="*/ 36 w 105"/>
                <a:gd name="T77" fmla="*/ 3 h 473"/>
                <a:gd name="T78" fmla="*/ 31 w 105"/>
                <a:gd name="T79" fmla="*/ 8 h 473"/>
                <a:gd name="T80" fmla="*/ 25 w 105"/>
                <a:gd name="T81" fmla="*/ 14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5" h="473">
                  <a:moveTo>
                    <a:pt x="25" y="14"/>
                  </a:moveTo>
                  <a:lnTo>
                    <a:pt x="8" y="68"/>
                  </a:lnTo>
                  <a:lnTo>
                    <a:pt x="2" y="116"/>
                  </a:lnTo>
                  <a:lnTo>
                    <a:pt x="0" y="166"/>
                  </a:lnTo>
                  <a:lnTo>
                    <a:pt x="2" y="228"/>
                  </a:lnTo>
                  <a:lnTo>
                    <a:pt x="7" y="267"/>
                  </a:lnTo>
                  <a:lnTo>
                    <a:pt x="13" y="308"/>
                  </a:lnTo>
                  <a:lnTo>
                    <a:pt x="18" y="349"/>
                  </a:lnTo>
                  <a:lnTo>
                    <a:pt x="23" y="388"/>
                  </a:lnTo>
                  <a:lnTo>
                    <a:pt x="23" y="409"/>
                  </a:lnTo>
                  <a:lnTo>
                    <a:pt x="23" y="431"/>
                  </a:lnTo>
                  <a:lnTo>
                    <a:pt x="23" y="452"/>
                  </a:lnTo>
                  <a:lnTo>
                    <a:pt x="23" y="473"/>
                  </a:lnTo>
                  <a:lnTo>
                    <a:pt x="31" y="473"/>
                  </a:lnTo>
                  <a:lnTo>
                    <a:pt x="38" y="473"/>
                  </a:lnTo>
                  <a:lnTo>
                    <a:pt x="46" y="473"/>
                  </a:lnTo>
                  <a:lnTo>
                    <a:pt x="54" y="472"/>
                  </a:lnTo>
                  <a:lnTo>
                    <a:pt x="61" y="472"/>
                  </a:lnTo>
                  <a:lnTo>
                    <a:pt x="69" y="472"/>
                  </a:lnTo>
                  <a:lnTo>
                    <a:pt x="77" y="472"/>
                  </a:lnTo>
                  <a:lnTo>
                    <a:pt x="85" y="472"/>
                  </a:lnTo>
                  <a:lnTo>
                    <a:pt x="85" y="449"/>
                  </a:lnTo>
                  <a:lnTo>
                    <a:pt x="85" y="427"/>
                  </a:lnTo>
                  <a:lnTo>
                    <a:pt x="85" y="405"/>
                  </a:lnTo>
                  <a:lnTo>
                    <a:pt x="85" y="383"/>
                  </a:lnTo>
                  <a:lnTo>
                    <a:pt x="88" y="351"/>
                  </a:lnTo>
                  <a:lnTo>
                    <a:pt x="92" y="320"/>
                  </a:lnTo>
                  <a:lnTo>
                    <a:pt x="93" y="287"/>
                  </a:lnTo>
                  <a:lnTo>
                    <a:pt x="97" y="256"/>
                  </a:lnTo>
                  <a:lnTo>
                    <a:pt x="103" y="197"/>
                  </a:lnTo>
                  <a:lnTo>
                    <a:pt x="105" y="125"/>
                  </a:lnTo>
                  <a:lnTo>
                    <a:pt x="97" y="58"/>
                  </a:lnTo>
                  <a:lnTo>
                    <a:pt x="74" y="11"/>
                  </a:lnTo>
                  <a:lnTo>
                    <a:pt x="67" y="6"/>
                  </a:lnTo>
                  <a:lnTo>
                    <a:pt x="62" y="3"/>
                  </a:lnTo>
                  <a:lnTo>
                    <a:pt x="56" y="0"/>
                  </a:lnTo>
                  <a:lnTo>
                    <a:pt x="49" y="0"/>
                  </a:lnTo>
                  <a:lnTo>
                    <a:pt x="43" y="0"/>
                  </a:lnTo>
                  <a:lnTo>
                    <a:pt x="36" y="3"/>
                  </a:lnTo>
                  <a:lnTo>
                    <a:pt x="31" y="8"/>
                  </a:lnTo>
                  <a:lnTo>
                    <a:pt x="25" y="14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7" name="Freeform 132"/>
            <p:cNvSpPr>
              <a:spLocks/>
            </p:cNvSpPr>
            <p:nvPr/>
          </p:nvSpPr>
          <p:spPr bwMode="auto">
            <a:xfrm>
              <a:off x="2266951" y="1474788"/>
              <a:ext cx="73025" cy="374650"/>
            </a:xfrm>
            <a:custGeom>
              <a:avLst/>
              <a:gdLst>
                <a:gd name="T0" fmla="*/ 21 w 91"/>
                <a:gd name="T1" fmla="*/ 15 h 472"/>
                <a:gd name="T2" fmla="*/ 6 w 91"/>
                <a:gd name="T3" fmla="*/ 69 h 472"/>
                <a:gd name="T4" fmla="*/ 0 w 91"/>
                <a:gd name="T5" fmla="*/ 116 h 472"/>
                <a:gd name="T6" fmla="*/ 0 w 91"/>
                <a:gd name="T7" fmla="*/ 167 h 472"/>
                <a:gd name="T8" fmla="*/ 3 w 91"/>
                <a:gd name="T9" fmla="*/ 227 h 472"/>
                <a:gd name="T10" fmla="*/ 6 w 91"/>
                <a:gd name="T11" fmla="*/ 266 h 472"/>
                <a:gd name="T12" fmla="*/ 11 w 91"/>
                <a:gd name="T13" fmla="*/ 307 h 472"/>
                <a:gd name="T14" fmla="*/ 15 w 91"/>
                <a:gd name="T15" fmla="*/ 348 h 472"/>
                <a:gd name="T16" fmla="*/ 19 w 91"/>
                <a:gd name="T17" fmla="*/ 387 h 472"/>
                <a:gd name="T18" fmla="*/ 19 w 91"/>
                <a:gd name="T19" fmla="*/ 408 h 472"/>
                <a:gd name="T20" fmla="*/ 19 w 91"/>
                <a:gd name="T21" fmla="*/ 430 h 472"/>
                <a:gd name="T22" fmla="*/ 19 w 91"/>
                <a:gd name="T23" fmla="*/ 451 h 472"/>
                <a:gd name="T24" fmla="*/ 19 w 91"/>
                <a:gd name="T25" fmla="*/ 472 h 472"/>
                <a:gd name="T26" fmla="*/ 26 w 91"/>
                <a:gd name="T27" fmla="*/ 472 h 472"/>
                <a:gd name="T28" fmla="*/ 32 w 91"/>
                <a:gd name="T29" fmla="*/ 472 h 472"/>
                <a:gd name="T30" fmla="*/ 41 w 91"/>
                <a:gd name="T31" fmla="*/ 472 h 472"/>
                <a:gd name="T32" fmla="*/ 47 w 91"/>
                <a:gd name="T33" fmla="*/ 471 h 472"/>
                <a:gd name="T34" fmla="*/ 54 w 91"/>
                <a:gd name="T35" fmla="*/ 471 h 472"/>
                <a:gd name="T36" fmla="*/ 62 w 91"/>
                <a:gd name="T37" fmla="*/ 471 h 472"/>
                <a:gd name="T38" fmla="*/ 68 w 91"/>
                <a:gd name="T39" fmla="*/ 471 h 472"/>
                <a:gd name="T40" fmla="*/ 75 w 91"/>
                <a:gd name="T41" fmla="*/ 471 h 472"/>
                <a:gd name="T42" fmla="*/ 75 w 91"/>
                <a:gd name="T43" fmla="*/ 448 h 472"/>
                <a:gd name="T44" fmla="*/ 75 w 91"/>
                <a:gd name="T45" fmla="*/ 426 h 472"/>
                <a:gd name="T46" fmla="*/ 75 w 91"/>
                <a:gd name="T47" fmla="*/ 404 h 472"/>
                <a:gd name="T48" fmla="*/ 75 w 91"/>
                <a:gd name="T49" fmla="*/ 382 h 472"/>
                <a:gd name="T50" fmla="*/ 78 w 91"/>
                <a:gd name="T51" fmla="*/ 350 h 472"/>
                <a:gd name="T52" fmla="*/ 81 w 91"/>
                <a:gd name="T53" fmla="*/ 319 h 472"/>
                <a:gd name="T54" fmla="*/ 83 w 91"/>
                <a:gd name="T55" fmla="*/ 286 h 472"/>
                <a:gd name="T56" fmla="*/ 86 w 91"/>
                <a:gd name="T57" fmla="*/ 255 h 472"/>
                <a:gd name="T58" fmla="*/ 91 w 91"/>
                <a:gd name="T59" fmla="*/ 196 h 472"/>
                <a:gd name="T60" fmla="*/ 91 w 91"/>
                <a:gd name="T61" fmla="*/ 126 h 472"/>
                <a:gd name="T62" fmla="*/ 85 w 91"/>
                <a:gd name="T63" fmla="*/ 59 h 472"/>
                <a:gd name="T64" fmla="*/ 65 w 91"/>
                <a:gd name="T65" fmla="*/ 12 h 472"/>
                <a:gd name="T66" fmla="*/ 55 w 91"/>
                <a:gd name="T67" fmla="*/ 3 h 472"/>
                <a:gd name="T68" fmla="*/ 44 w 91"/>
                <a:gd name="T69" fmla="*/ 0 h 472"/>
                <a:gd name="T70" fmla="*/ 31 w 91"/>
                <a:gd name="T71" fmla="*/ 3 h 472"/>
                <a:gd name="T72" fmla="*/ 21 w 91"/>
                <a:gd name="T73" fmla="*/ 15 h 4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91" h="472">
                  <a:moveTo>
                    <a:pt x="21" y="15"/>
                  </a:moveTo>
                  <a:lnTo>
                    <a:pt x="6" y="69"/>
                  </a:lnTo>
                  <a:lnTo>
                    <a:pt x="0" y="116"/>
                  </a:lnTo>
                  <a:lnTo>
                    <a:pt x="0" y="167"/>
                  </a:lnTo>
                  <a:lnTo>
                    <a:pt x="3" y="227"/>
                  </a:lnTo>
                  <a:lnTo>
                    <a:pt x="6" y="266"/>
                  </a:lnTo>
                  <a:lnTo>
                    <a:pt x="11" y="307"/>
                  </a:lnTo>
                  <a:lnTo>
                    <a:pt x="15" y="348"/>
                  </a:lnTo>
                  <a:lnTo>
                    <a:pt x="19" y="387"/>
                  </a:lnTo>
                  <a:lnTo>
                    <a:pt x="19" y="408"/>
                  </a:lnTo>
                  <a:lnTo>
                    <a:pt x="19" y="430"/>
                  </a:lnTo>
                  <a:lnTo>
                    <a:pt x="19" y="451"/>
                  </a:lnTo>
                  <a:lnTo>
                    <a:pt x="19" y="472"/>
                  </a:lnTo>
                  <a:lnTo>
                    <a:pt x="26" y="472"/>
                  </a:lnTo>
                  <a:lnTo>
                    <a:pt x="32" y="472"/>
                  </a:lnTo>
                  <a:lnTo>
                    <a:pt x="41" y="472"/>
                  </a:lnTo>
                  <a:lnTo>
                    <a:pt x="47" y="471"/>
                  </a:lnTo>
                  <a:lnTo>
                    <a:pt x="54" y="471"/>
                  </a:lnTo>
                  <a:lnTo>
                    <a:pt x="62" y="471"/>
                  </a:lnTo>
                  <a:lnTo>
                    <a:pt x="68" y="471"/>
                  </a:lnTo>
                  <a:lnTo>
                    <a:pt x="75" y="471"/>
                  </a:lnTo>
                  <a:lnTo>
                    <a:pt x="75" y="448"/>
                  </a:lnTo>
                  <a:lnTo>
                    <a:pt x="75" y="426"/>
                  </a:lnTo>
                  <a:lnTo>
                    <a:pt x="75" y="404"/>
                  </a:lnTo>
                  <a:lnTo>
                    <a:pt x="75" y="382"/>
                  </a:lnTo>
                  <a:lnTo>
                    <a:pt x="78" y="350"/>
                  </a:lnTo>
                  <a:lnTo>
                    <a:pt x="81" y="319"/>
                  </a:lnTo>
                  <a:lnTo>
                    <a:pt x="83" y="286"/>
                  </a:lnTo>
                  <a:lnTo>
                    <a:pt x="86" y="255"/>
                  </a:lnTo>
                  <a:lnTo>
                    <a:pt x="91" y="196"/>
                  </a:lnTo>
                  <a:lnTo>
                    <a:pt x="91" y="126"/>
                  </a:lnTo>
                  <a:lnTo>
                    <a:pt x="85" y="59"/>
                  </a:lnTo>
                  <a:lnTo>
                    <a:pt x="65" y="12"/>
                  </a:lnTo>
                  <a:lnTo>
                    <a:pt x="55" y="3"/>
                  </a:lnTo>
                  <a:lnTo>
                    <a:pt x="44" y="0"/>
                  </a:lnTo>
                  <a:lnTo>
                    <a:pt x="31" y="3"/>
                  </a:lnTo>
                  <a:lnTo>
                    <a:pt x="21" y="15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8" name="Freeform 133"/>
            <p:cNvSpPr>
              <a:spLocks/>
            </p:cNvSpPr>
            <p:nvPr/>
          </p:nvSpPr>
          <p:spPr bwMode="auto">
            <a:xfrm>
              <a:off x="2270126" y="1476375"/>
              <a:ext cx="66675" cy="373063"/>
            </a:xfrm>
            <a:custGeom>
              <a:avLst/>
              <a:gdLst>
                <a:gd name="T0" fmla="*/ 18 w 83"/>
                <a:gd name="T1" fmla="*/ 15 h 470"/>
                <a:gd name="T2" fmla="*/ 6 w 83"/>
                <a:gd name="T3" fmla="*/ 68 h 470"/>
                <a:gd name="T4" fmla="*/ 1 w 83"/>
                <a:gd name="T5" fmla="*/ 114 h 470"/>
                <a:gd name="T6" fmla="*/ 0 w 83"/>
                <a:gd name="T7" fmla="*/ 165 h 470"/>
                <a:gd name="T8" fmla="*/ 1 w 83"/>
                <a:gd name="T9" fmla="*/ 225 h 470"/>
                <a:gd name="T10" fmla="*/ 6 w 83"/>
                <a:gd name="T11" fmla="*/ 264 h 470"/>
                <a:gd name="T12" fmla="*/ 10 w 83"/>
                <a:gd name="T13" fmla="*/ 305 h 470"/>
                <a:gd name="T14" fmla="*/ 14 w 83"/>
                <a:gd name="T15" fmla="*/ 346 h 470"/>
                <a:gd name="T16" fmla="*/ 18 w 83"/>
                <a:gd name="T17" fmla="*/ 385 h 470"/>
                <a:gd name="T18" fmla="*/ 18 w 83"/>
                <a:gd name="T19" fmla="*/ 406 h 470"/>
                <a:gd name="T20" fmla="*/ 18 w 83"/>
                <a:gd name="T21" fmla="*/ 428 h 470"/>
                <a:gd name="T22" fmla="*/ 18 w 83"/>
                <a:gd name="T23" fmla="*/ 449 h 470"/>
                <a:gd name="T24" fmla="*/ 18 w 83"/>
                <a:gd name="T25" fmla="*/ 470 h 470"/>
                <a:gd name="T26" fmla="*/ 24 w 83"/>
                <a:gd name="T27" fmla="*/ 470 h 470"/>
                <a:gd name="T28" fmla="*/ 31 w 83"/>
                <a:gd name="T29" fmla="*/ 470 h 470"/>
                <a:gd name="T30" fmla="*/ 37 w 83"/>
                <a:gd name="T31" fmla="*/ 470 h 470"/>
                <a:gd name="T32" fmla="*/ 44 w 83"/>
                <a:gd name="T33" fmla="*/ 469 h 470"/>
                <a:gd name="T34" fmla="*/ 49 w 83"/>
                <a:gd name="T35" fmla="*/ 469 h 470"/>
                <a:gd name="T36" fmla="*/ 55 w 83"/>
                <a:gd name="T37" fmla="*/ 469 h 470"/>
                <a:gd name="T38" fmla="*/ 62 w 83"/>
                <a:gd name="T39" fmla="*/ 469 h 470"/>
                <a:gd name="T40" fmla="*/ 68 w 83"/>
                <a:gd name="T41" fmla="*/ 469 h 470"/>
                <a:gd name="T42" fmla="*/ 68 w 83"/>
                <a:gd name="T43" fmla="*/ 446 h 470"/>
                <a:gd name="T44" fmla="*/ 68 w 83"/>
                <a:gd name="T45" fmla="*/ 424 h 470"/>
                <a:gd name="T46" fmla="*/ 68 w 83"/>
                <a:gd name="T47" fmla="*/ 402 h 470"/>
                <a:gd name="T48" fmla="*/ 68 w 83"/>
                <a:gd name="T49" fmla="*/ 380 h 470"/>
                <a:gd name="T50" fmla="*/ 70 w 83"/>
                <a:gd name="T51" fmla="*/ 348 h 470"/>
                <a:gd name="T52" fmla="*/ 73 w 83"/>
                <a:gd name="T53" fmla="*/ 317 h 470"/>
                <a:gd name="T54" fmla="*/ 75 w 83"/>
                <a:gd name="T55" fmla="*/ 284 h 470"/>
                <a:gd name="T56" fmla="*/ 76 w 83"/>
                <a:gd name="T57" fmla="*/ 253 h 470"/>
                <a:gd name="T58" fmla="*/ 81 w 83"/>
                <a:gd name="T59" fmla="*/ 194 h 470"/>
                <a:gd name="T60" fmla="*/ 83 w 83"/>
                <a:gd name="T61" fmla="*/ 124 h 470"/>
                <a:gd name="T62" fmla="*/ 75 w 83"/>
                <a:gd name="T63" fmla="*/ 59 h 470"/>
                <a:gd name="T64" fmla="*/ 59 w 83"/>
                <a:gd name="T65" fmla="*/ 10 h 470"/>
                <a:gd name="T66" fmla="*/ 49 w 83"/>
                <a:gd name="T67" fmla="*/ 3 h 470"/>
                <a:gd name="T68" fmla="*/ 39 w 83"/>
                <a:gd name="T69" fmla="*/ 0 h 470"/>
                <a:gd name="T70" fmla="*/ 27 w 83"/>
                <a:gd name="T71" fmla="*/ 3 h 470"/>
                <a:gd name="T72" fmla="*/ 18 w 83"/>
                <a:gd name="T73" fmla="*/ 15 h 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83" h="470">
                  <a:moveTo>
                    <a:pt x="18" y="15"/>
                  </a:moveTo>
                  <a:lnTo>
                    <a:pt x="6" y="68"/>
                  </a:lnTo>
                  <a:lnTo>
                    <a:pt x="1" y="114"/>
                  </a:lnTo>
                  <a:lnTo>
                    <a:pt x="0" y="165"/>
                  </a:lnTo>
                  <a:lnTo>
                    <a:pt x="1" y="225"/>
                  </a:lnTo>
                  <a:lnTo>
                    <a:pt x="6" y="264"/>
                  </a:lnTo>
                  <a:lnTo>
                    <a:pt x="10" y="305"/>
                  </a:lnTo>
                  <a:lnTo>
                    <a:pt x="14" y="346"/>
                  </a:lnTo>
                  <a:lnTo>
                    <a:pt x="18" y="385"/>
                  </a:lnTo>
                  <a:lnTo>
                    <a:pt x="18" y="406"/>
                  </a:lnTo>
                  <a:lnTo>
                    <a:pt x="18" y="428"/>
                  </a:lnTo>
                  <a:lnTo>
                    <a:pt x="18" y="449"/>
                  </a:lnTo>
                  <a:lnTo>
                    <a:pt x="18" y="470"/>
                  </a:lnTo>
                  <a:lnTo>
                    <a:pt x="24" y="470"/>
                  </a:lnTo>
                  <a:lnTo>
                    <a:pt x="31" y="470"/>
                  </a:lnTo>
                  <a:lnTo>
                    <a:pt x="37" y="470"/>
                  </a:lnTo>
                  <a:lnTo>
                    <a:pt x="44" y="469"/>
                  </a:lnTo>
                  <a:lnTo>
                    <a:pt x="49" y="469"/>
                  </a:lnTo>
                  <a:lnTo>
                    <a:pt x="55" y="469"/>
                  </a:lnTo>
                  <a:lnTo>
                    <a:pt x="62" y="469"/>
                  </a:lnTo>
                  <a:lnTo>
                    <a:pt x="68" y="469"/>
                  </a:lnTo>
                  <a:lnTo>
                    <a:pt x="68" y="446"/>
                  </a:lnTo>
                  <a:lnTo>
                    <a:pt x="68" y="424"/>
                  </a:lnTo>
                  <a:lnTo>
                    <a:pt x="68" y="402"/>
                  </a:lnTo>
                  <a:lnTo>
                    <a:pt x="68" y="380"/>
                  </a:lnTo>
                  <a:lnTo>
                    <a:pt x="70" y="348"/>
                  </a:lnTo>
                  <a:lnTo>
                    <a:pt x="73" y="317"/>
                  </a:lnTo>
                  <a:lnTo>
                    <a:pt x="75" y="284"/>
                  </a:lnTo>
                  <a:lnTo>
                    <a:pt x="76" y="253"/>
                  </a:lnTo>
                  <a:lnTo>
                    <a:pt x="81" y="194"/>
                  </a:lnTo>
                  <a:lnTo>
                    <a:pt x="83" y="124"/>
                  </a:lnTo>
                  <a:lnTo>
                    <a:pt x="75" y="59"/>
                  </a:lnTo>
                  <a:lnTo>
                    <a:pt x="59" y="10"/>
                  </a:lnTo>
                  <a:lnTo>
                    <a:pt x="49" y="3"/>
                  </a:lnTo>
                  <a:lnTo>
                    <a:pt x="39" y="0"/>
                  </a:lnTo>
                  <a:lnTo>
                    <a:pt x="27" y="3"/>
                  </a:lnTo>
                  <a:lnTo>
                    <a:pt x="18" y="15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9" name="Freeform 134"/>
            <p:cNvSpPr>
              <a:spLocks/>
            </p:cNvSpPr>
            <p:nvPr/>
          </p:nvSpPr>
          <p:spPr bwMode="auto">
            <a:xfrm>
              <a:off x="2276476" y="1477963"/>
              <a:ext cx="57150" cy="371475"/>
            </a:xfrm>
            <a:custGeom>
              <a:avLst/>
              <a:gdLst>
                <a:gd name="T0" fmla="*/ 15 w 72"/>
                <a:gd name="T1" fmla="*/ 17 h 469"/>
                <a:gd name="T2" fmla="*/ 4 w 72"/>
                <a:gd name="T3" fmla="*/ 69 h 469"/>
                <a:gd name="T4" fmla="*/ 0 w 72"/>
                <a:gd name="T5" fmla="*/ 115 h 469"/>
                <a:gd name="T6" fmla="*/ 0 w 72"/>
                <a:gd name="T7" fmla="*/ 164 h 469"/>
                <a:gd name="T8" fmla="*/ 2 w 72"/>
                <a:gd name="T9" fmla="*/ 224 h 469"/>
                <a:gd name="T10" fmla="*/ 5 w 72"/>
                <a:gd name="T11" fmla="*/ 263 h 469"/>
                <a:gd name="T12" fmla="*/ 8 w 72"/>
                <a:gd name="T13" fmla="*/ 304 h 469"/>
                <a:gd name="T14" fmla="*/ 12 w 72"/>
                <a:gd name="T15" fmla="*/ 345 h 469"/>
                <a:gd name="T16" fmla="*/ 15 w 72"/>
                <a:gd name="T17" fmla="*/ 384 h 469"/>
                <a:gd name="T18" fmla="*/ 15 w 72"/>
                <a:gd name="T19" fmla="*/ 405 h 469"/>
                <a:gd name="T20" fmla="*/ 15 w 72"/>
                <a:gd name="T21" fmla="*/ 427 h 469"/>
                <a:gd name="T22" fmla="*/ 15 w 72"/>
                <a:gd name="T23" fmla="*/ 448 h 469"/>
                <a:gd name="T24" fmla="*/ 15 w 72"/>
                <a:gd name="T25" fmla="*/ 469 h 469"/>
                <a:gd name="T26" fmla="*/ 26 w 72"/>
                <a:gd name="T27" fmla="*/ 469 h 469"/>
                <a:gd name="T28" fmla="*/ 38 w 72"/>
                <a:gd name="T29" fmla="*/ 468 h 469"/>
                <a:gd name="T30" fmla="*/ 48 w 72"/>
                <a:gd name="T31" fmla="*/ 468 h 469"/>
                <a:gd name="T32" fmla="*/ 59 w 72"/>
                <a:gd name="T33" fmla="*/ 468 h 469"/>
                <a:gd name="T34" fmla="*/ 59 w 72"/>
                <a:gd name="T35" fmla="*/ 445 h 469"/>
                <a:gd name="T36" fmla="*/ 59 w 72"/>
                <a:gd name="T37" fmla="*/ 423 h 469"/>
                <a:gd name="T38" fmla="*/ 59 w 72"/>
                <a:gd name="T39" fmla="*/ 401 h 469"/>
                <a:gd name="T40" fmla="*/ 59 w 72"/>
                <a:gd name="T41" fmla="*/ 379 h 469"/>
                <a:gd name="T42" fmla="*/ 61 w 72"/>
                <a:gd name="T43" fmla="*/ 347 h 469"/>
                <a:gd name="T44" fmla="*/ 64 w 72"/>
                <a:gd name="T45" fmla="*/ 316 h 469"/>
                <a:gd name="T46" fmla="*/ 66 w 72"/>
                <a:gd name="T47" fmla="*/ 283 h 469"/>
                <a:gd name="T48" fmla="*/ 67 w 72"/>
                <a:gd name="T49" fmla="*/ 252 h 469"/>
                <a:gd name="T50" fmla="*/ 70 w 72"/>
                <a:gd name="T51" fmla="*/ 193 h 469"/>
                <a:gd name="T52" fmla="*/ 72 w 72"/>
                <a:gd name="T53" fmla="*/ 125 h 469"/>
                <a:gd name="T54" fmla="*/ 66 w 72"/>
                <a:gd name="T55" fmla="*/ 58 h 469"/>
                <a:gd name="T56" fmla="*/ 51 w 72"/>
                <a:gd name="T57" fmla="*/ 10 h 469"/>
                <a:gd name="T58" fmla="*/ 43 w 72"/>
                <a:gd name="T59" fmla="*/ 4 h 469"/>
                <a:gd name="T60" fmla="*/ 33 w 72"/>
                <a:gd name="T61" fmla="*/ 0 h 469"/>
                <a:gd name="T62" fmla="*/ 23 w 72"/>
                <a:gd name="T63" fmla="*/ 5 h 469"/>
                <a:gd name="T64" fmla="*/ 15 w 72"/>
                <a:gd name="T65" fmla="*/ 17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72" h="469">
                  <a:moveTo>
                    <a:pt x="15" y="17"/>
                  </a:moveTo>
                  <a:lnTo>
                    <a:pt x="4" y="69"/>
                  </a:lnTo>
                  <a:lnTo>
                    <a:pt x="0" y="115"/>
                  </a:lnTo>
                  <a:lnTo>
                    <a:pt x="0" y="164"/>
                  </a:lnTo>
                  <a:lnTo>
                    <a:pt x="2" y="224"/>
                  </a:lnTo>
                  <a:lnTo>
                    <a:pt x="5" y="263"/>
                  </a:lnTo>
                  <a:lnTo>
                    <a:pt x="8" y="304"/>
                  </a:lnTo>
                  <a:lnTo>
                    <a:pt x="12" y="345"/>
                  </a:lnTo>
                  <a:lnTo>
                    <a:pt x="15" y="384"/>
                  </a:lnTo>
                  <a:lnTo>
                    <a:pt x="15" y="405"/>
                  </a:lnTo>
                  <a:lnTo>
                    <a:pt x="15" y="427"/>
                  </a:lnTo>
                  <a:lnTo>
                    <a:pt x="15" y="448"/>
                  </a:lnTo>
                  <a:lnTo>
                    <a:pt x="15" y="469"/>
                  </a:lnTo>
                  <a:lnTo>
                    <a:pt x="26" y="469"/>
                  </a:lnTo>
                  <a:lnTo>
                    <a:pt x="38" y="468"/>
                  </a:lnTo>
                  <a:lnTo>
                    <a:pt x="48" y="468"/>
                  </a:lnTo>
                  <a:lnTo>
                    <a:pt x="59" y="468"/>
                  </a:lnTo>
                  <a:lnTo>
                    <a:pt x="59" y="445"/>
                  </a:lnTo>
                  <a:lnTo>
                    <a:pt x="59" y="423"/>
                  </a:lnTo>
                  <a:lnTo>
                    <a:pt x="59" y="401"/>
                  </a:lnTo>
                  <a:lnTo>
                    <a:pt x="59" y="379"/>
                  </a:lnTo>
                  <a:lnTo>
                    <a:pt x="61" y="347"/>
                  </a:lnTo>
                  <a:lnTo>
                    <a:pt x="64" y="316"/>
                  </a:lnTo>
                  <a:lnTo>
                    <a:pt x="66" y="283"/>
                  </a:lnTo>
                  <a:lnTo>
                    <a:pt x="67" y="252"/>
                  </a:lnTo>
                  <a:lnTo>
                    <a:pt x="70" y="193"/>
                  </a:lnTo>
                  <a:lnTo>
                    <a:pt x="72" y="125"/>
                  </a:lnTo>
                  <a:lnTo>
                    <a:pt x="66" y="58"/>
                  </a:lnTo>
                  <a:lnTo>
                    <a:pt x="51" y="10"/>
                  </a:lnTo>
                  <a:lnTo>
                    <a:pt x="43" y="4"/>
                  </a:lnTo>
                  <a:lnTo>
                    <a:pt x="33" y="0"/>
                  </a:lnTo>
                  <a:lnTo>
                    <a:pt x="23" y="5"/>
                  </a:lnTo>
                  <a:lnTo>
                    <a:pt x="15" y="17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0" name="Freeform 135"/>
            <p:cNvSpPr>
              <a:spLocks/>
            </p:cNvSpPr>
            <p:nvPr/>
          </p:nvSpPr>
          <p:spPr bwMode="auto">
            <a:xfrm>
              <a:off x="2279651" y="1479550"/>
              <a:ext cx="49213" cy="369888"/>
            </a:xfrm>
            <a:custGeom>
              <a:avLst/>
              <a:gdLst>
                <a:gd name="T0" fmla="*/ 13 w 62"/>
                <a:gd name="T1" fmla="*/ 14 h 465"/>
                <a:gd name="T2" fmla="*/ 5 w 62"/>
                <a:gd name="T3" fmla="*/ 67 h 465"/>
                <a:gd name="T4" fmla="*/ 0 w 62"/>
                <a:gd name="T5" fmla="*/ 112 h 465"/>
                <a:gd name="T6" fmla="*/ 0 w 62"/>
                <a:gd name="T7" fmla="*/ 160 h 465"/>
                <a:gd name="T8" fmla="*/ 2 w 62"/>
                <a:gd name="T9" fmla="*/ 220 h 465"/>
                <a:gd name="T10" fmla="*/ 5 w 62"/>
                <a:gd name="T11" fmla="*/ 259 h 465"/>
                <a:gd name="T12" fmla="*/ 8 w 62"/>
                <a:gd name="T13" fmla="*/ 300 h 465"/>
                <a:gd name="T14" fmla="*/ 12 w 62"/>
                <a:gd name="T15" fmla="*/ 341 h 465"/>
                <a:gd name="T16" fmla="*/ 15 w 62"/>
                <a:gd name="T17" fmla="*/ 380 h 465"/>
                <a:gd name="T18" fmla="*/ 15 w 62"/>
                <a:gd name="T19" fmla="*/ 401 h 465"/>
                <a:gd name="T20" fmla="*/ 15 w 62"/>
                <a:gd name="T21" fmla="*/ 423 h 465"/>
                <a:gd name="T22" fmla="*/ 15 w 62"/>
                <a:gd name="T23" fmla="*/ 444 h 465"/>
                <a:gd name="T24" fmla="*/ 15 w 62"/>
                <a:gd name="T25" fmla="*/ 465 h 465"/>
                <a:gd name="T26" fmla="*/ 23 w 62"/>
                <a:gd name="T27" fmla="*/ 465 h 465"/>
                <a:gd name="T28" fmla="*/ 33 w 62"/>
                <a:gd name="T29" fmla="*/ 464 h 465"/>
                <a:gd name="T30" fmla="*/ 43 w 62"/>
                <a:gd name="T31" fmla="*/ 464 h 465"/>
                <a:gd name="T32" fmla="*/ 51 w 62"/>
                <a:gd name="T33" fmla="*/ 464 h 465"/>
                <a:gd name="T34" fmla="*/ 51 w 62"/>
                <a:gd name="T35" fmla="*/ 441 h 465"/>
                <a:gd name="T36" fmla="*/ 51 w 62"/>
                <a:gd name="T37" fmla="*/ 419 h 465"/>
                <a:gd name="T38" fmla="*/ 51 w 62"/>
                <a:gd name="T39" fmla="*/ 397 h 465"/>
                <a:gd name="T40" fmla="*/ 51 w 62"/>
                <a:gd name="T41" fmla="*/ 375 h 465"/>
                <a:gd name="T42" fmla="*/ 52 w 62"/>
                <a:gd name="T43" fmla="*/ 343 h 465"/>
                <a:gd name="T44" fmla="*/ 56 w 62"/>
                <a:gd name="T45" fmla="*/ 312 h 465"/>
                <a:gd name="T46" fmla="*/ 57 w 62"/>
                <a:gd name="T47" fmla="*/ 279 h 465"/>
                <a:gd name="T48" fmla="*/ 59 w 62"/>
                <a:gd name="T49" fmla="*/ 248 h 465"/>
                <a:gd name="T50" fmla="*/ 62 w 62"/>
                <a:gd name="T51" fmla="*/ 191 h 465"/>
                <a:gd name="T52" fmla="*/ 62 w 62"/>
                <a:gd name="T53" fmla="*/ 121 h 465"/>
                <a:gd name="T54" fmla="*/ 57 w 62"/>
                <a:gd name="T55" fmla="*/ 55 h 465"/>
                <a:gd name="T56" fmla="*/ 44 w 62"/>
                <a:gd name="T57" fmla="*/ 8 h 465"/>
                <a:gd name="T58" fmla="*/ 36 w 62"/>
                <a:gd name="T59" fmla="*/ 1 h 465"/>
                <a:gd name="T60" fmla="*/ 28 w 62"/>
                <a:gd name="T61" fmla="*/ 0 h 465"/>
                <a:gd name="T62" fmla="*/ 20 w 62"/>
                <a:gd name="T63" fmla="*/ 3 h 465"/>
                <a:gd name="T64" fmla="*/ 13 w 62"/>
                <a:gd name="T65" fmla="*/ 14 h 4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62" h="465">
                  <a:moveTo>
                    <a:pt x="13" y="14"/>
                  </a:moveTo>
                  <a:lnTo>
                    <a:pt x="5" y="67"/>
                  </a:lnTo>
                  <a:lnTo>
                    <a:pt x="0" y="112"/>
                  </a:lnTo>
                  <a:lnTo>
                    <a:pt x="0" y="160"/>
                  </a:lnTo>
                  <a:lnTo>
                    <a:pt x="2" y="220"/>
                  </a:lnTo>
                  <a:lnTo>
                    <a:pt x="5" y="259"/>
                  </a:lnTo>
                  <a:lnTo>
                    <a:pt x="8" y="300"/>
                  </a:lnTo>
                  <a:lnTo>
                    <a:pt x="12" y="341"/>
                  </a:lnTo>
                  <a:lnTo>
                    <a:pt x="15" y="380"/>
                  </a:lnTo>
                  <a:lnTo>
                    <a:pt x="15" y="401"/>
                  </a:lnTo>
                  <a:lnTo>
                    <a:pt x="15" y="423"/>
                  </a:lnTo>
                  <a:lnTo>
                    <a:pt x="15" y="444"/>
                  </a:lnTo>
                  <a:lnTo>
                    <a:pt x="15" y="465"/>
                  </a:lnTo>
                  <a:lnTo>
                    <a:pt x="23" y="465"/>
                  </a:lnTo>
                  <a:lnTo>
                    <a:pt x="33" y="464"/>
                  </a:lnTo>
                  <a:lnTo>
                    <a:pt x="43" y="464"/>
                  </a:lnTo>
                  <a:lnTo>
                    <a:pt x="51" y="464"/>
                  </a:lnTo>
                  <a:lnTo>
                    <a:pt x="51" y="441"/>
                  </a:lnTo>
                  <a:lnTo>
                    <a:pt x="51" y="419"/>
                  </a:lnTo>
                  <a:lnTo>
                    <a:pt x="51" y="397"/>
                  </a:lnTo>
                  <a:lnTo>
                    <a:pt x="51" y="375"/>
                  </a:lnTo>
                  <a:lnTo>
                    <a:pt x="52" y="343"/>
                  </a:lnTo>
                  <a:lnTo>
                    <a:pt x="56" y="312"/>
                  </a:lnTo>
                  <a:lnTo>
                    <a:pt x="57" y="279"/>
                  </a:lnTo>
                  <a:lnTo>
                    <a:pt x="59" y="248"/>
                  </a:lnTo>
                  <a:lnTo>
                    <a:pt x="62" y="191"/>
                  </a:lnTo>
                  <a:lnTo>
                    <a:pt x="62" y="121"/>
                  </a:lnTo>
                  <a:lnTo>
                    <a:pt x="57" y="55"/>
                  </a:lnTo>
                  <a:lnTo>
                    <a:pt x="44" y="8"/>
                  </a:lnTo>
                  <a:lnTo>
                    <a:pt x="36" y="1"/>
                  </a:lnTo>
                  <a:lnTo>
                    <a:pt x="28" y="0"/>
                  </a:lnTo>
                  <a:lnTo>
                    <a:pt x="20" y="3"/>
                  </a:lnTo>
                  <a:lnTo>
                    <a:pt x="13" y="14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1" name="Freeform 136"/>
            <p:cNvSpPr>
              <a:spLocks/>
            </p:cNvSpPr>
            <p:nvPr/>
          </p:nvSpPr>
          <p:spPr bwMode="auto">
            <a:xfrm>
              <a:off x="2284413" y="1481138"/>
              <a:ext cx="41275" cy="368300"/>
            </a:xfrm>
            <a:custGeom>
              <a:avLst/>
              <a:gdLst>
                <a:gd name="T0" fmla="*/ 9 w 50"/>
                <a:gd name="T1" fmla="*/ 15 h 464"/>
                <a:gd name="T2" fmla="*/ 1 w 50"/>
                <a:gd name="T3" fmla="*/ 67 h 464"/>
                <a:gd name="T4" fmla="*/ 0 w 50"/>
                <a:gd name="T5" fmla="*/ 111 h 464"/>
                <a:gd name="T6" fmla="*/ 0 w 50"/>
                <a:gd name="T7" fmla="*/ 159 h 464"/>
                <a:gd name="T8" fmla="*/ 1 w 50"/>
                <a:gd name="T9" fmla="*/ 219 h 464"/>
                <a:gd name="T10" fmla="*/ 5 w 50"/>
                <a:gd name="T11" fmla="*/ 258 h 464"/>
                <a:gd name="T12" fmla="*/ 6 w 50"/>
                <a:gd name="T13" fmla="*/ 299 h 464"/>
                <a:gd name="T14" fmla="*/ 9 w 50"/>
                <a:gd name="T15" fmla="*/ 340 h 464"/>
                <a:gd name="T16" fmla="*/ 11 w 50"/>
                <a:gd name="T17" fmla="*/ 379 h 464"/>
                <a:gd name="T18" fmla="*/ 11 w 50"/>
                <a:gd name="T19" fmla="*/ 400 h 464"/>
                <a:gd name="T20" fmla="*/ 11 w 50"/>
                <a:gd name="T21" fmla="*/ 422 h 464"/>
                <a:gd name="T22" fmla="*/ 11 w 50"/>
                <a:gd name="T23" fmla="*/ 443 h 464"/>
                <a:gd name="T24" fmla="*/ 11 w 50"/>
                <a:gd name="T25" fmla="*/ 464 h 464"/>
                <a:gd name="T26" fmla="*/ 19 w 50"/>
                <a:gd name="T27" fmla="*/ 464 h 464"/>
                <a:gd name="T28" fmla="*/ 26 w 50"/>
                <a:gd name="T29" fmla="*/ 463 h 464"/>
                <a:gd name="T30" fmla="*/ 34 w 50"/>
                <a:gd name="T31" fmla="*/ 463 h 464"/>
                <a:gd name="T32" fmla="*/ 42 w 50"/>
                <a:gd name="T33" fmla="*/ 463 h 464"/>
                <a:gd name="T34" fmla="*/ 42 w 50"/>
                <a:gd name="T35" fmla="*/ 440 h 464"/>
                <a:gd name="T36" fmla="*/ 42 w 50"/>
                <a:gd name="T37" fmla="*/ 418 h 464"/>
                <a:gd name="T38" fmla="*/ 42 w 50"/>
                <a:gd name="T39" fmla="*/ 396 h 464"/>
                <a:gd name="T40" fmla="*/ 42 w 50"/>
                <a:gd name="T41" fmla="*/ 374 h 464"/>
                <a:gd name="T42" fmla="*/ 44 w 50"/>
                <a:gd name="T43" fmla="*/ 342 h 464"/>
                <a:gd name="T44" fmla="*/ 45 w 50"/>
                <a:gd name="T45" fmla="*/ 311 h 464"/>
                <a:gd name="T46" fmla="*/ 45 w 50"/>
                <a:gd name="T47" fmla="*/ 278 h 464"/>
                <a:gd name="T48" fmla="*/ 47 w 50"/>
                <a:gd name="T49" fmla="*/ 247 h 464"/>
                <a:gd name="T50" fmla="*/ 50 w 50"/>
                <a:gd name="T51" fmla="*/ 190 h 464"/>
                <a:gd name="T52" fmla="*/ 50 w 50"/>
                <a:gd name="T53" fmla="*/ 121 h 464"/>
                <a:gd name="T54" fmla="*/ 45 w 50"/>
                <a:gd name="T55" fmla="*/ 56 h 464"/>
                <a:gd name="T56" fmla="*/ 36 w 50"/>
                <a:gd name="T57" fmla="*/ 9 h 464"/>
                <a:gd name="T58" fmla="*/ 29 w 50"/>
                <a:gd name="T59" fmla="*/ 2 h 464"/>
                <a:gd name="T60" fmla="*/ 23 w 50"/>
                <a:gd name="T61" fmla="*/ 0 h 464"/>
                <a:gd name="T62" fmla="*/ 16 w 50"/>
                <a:gd name="T63" fmla="*/ 4 h 464"/>
                <a:gd name="T64" fmla="*/ 9 w 50"/>
                <a:gd name="T65" fmla="*/ 15 h 4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0" h="464">
                  <a:moveTo>
                    <a:pt x="9" y="15"/>
                  </a:moveTo>
                  <a:lnTo>
                    <a:pt x="1" y="67"/>
                  </a:lnTo>
                  <a:lnTo>
                    <a:pt x="0" y="111"/>
                  </a:lnTo>
                  <a:lnTo>
                    <a:pt x="0" y="159"/>
                  </a:lnTo>
                  <a:lnTo>
                    <a:pt x="1" y="219"/>
                  </a:lnTo>
                  <a:lnTo>
                    <a:pt x="5" y="258"/>
                  </a:lnTo>
                  <a:lnTo>
                    <a:pt x="6" y="299"/>
                  </a:lnTo>
                  <a:lnTo>
                    <a:pt x="9" y="340"/>
                  </a:lnTo>
                  <a:lnTo>
                    <a:pt x="11" y="379"/>
                  </a:lnTo>
                  <a:lnTo>
                    <a:pt x="11" y="400"/>
                  </a:lnTo>
                  <a:lnTo>
                    <a:pt x="11" y="422"/>
                  </a:lnTo>
                  <a:lnTo>
                    <a:pt x="11" y="443"/>
                  </a:lnTo>
                  <a:lnTo>
                    <a:pt x="11" y="464"/>
                  </a:lnTo>
                  <a:lnTo>
                    <a:pt x="19" y="464"/>
                  </a:lnTo>
                  <a:lnTo>
                    <a:pt x="26" y="463"/>
                  </a:lnTo>
                  <a:lnTo>
                    <a:pt x="34" y="463"/>
                  </a:lnTo>
                  <a:lnTo>
                    <a:pt x="42" y="463"/>
                  </a:lnTo>
                  <a:lnTo>
                    <a:pt x="42" y="440"/>
                  </a:lnTo>
                  <a:lnTo>
                    <a:pt x="42" y="418"/>
                  </a:lnTo>
                  <a:lnTo>
                    <a:pt x="42" y="396"/>
                  </a:lnTo>
                  <a:lnTo>
                    <a:pt x="42" y="374"/>
                  </a:lnTo>
                  <a:lnTo>
                    <a:pt x="44" y="342"/>
                  </a:lnTo>
                  <a:lnTo>
                    <a:pt x="45" y="311"/>
                  </a:lnTo>
                  <a:lnTo>
                    <a:pt x="45" y="278"/>
                  </a:lnTo>
                  <a:lnTo>
                    <a:pt x="47" y="247"/>
                  </a:lnTo>
                  <a:lnTo>
                    <a:pt x="50" y="190"/>
                  </a:lnTo>
                  <a:lnTo>
                    <a:pt x="50" y="121"/>
                  </a:lnTo>
                  <a:lnTo>
                    <a:pt x="45" y="56"/>
                  </a:lnTo>
                  <a:lnTo>
                    <a:pt x="36" y="9"/>
                  </a:lnTo>
                  <a:lnTo>
                    <a:pt x="29" y="2"/>
                  </a:lnTo>
                  <a:lnTo>
                    <a:pt x="23" y="0"/>
                  </a:lnTo>
                  <a:lnTo>
                    <a:pt x="16" y="4"/>
                  </a:lnTo>
                  <a:lnTo>
                    <a:pt x="9" y="15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2" name="Freeform 137"/>
            <p:cNvSpPr>
              <a:spLocks/>
            </p:cNvSpPr>
            <p:nvPr/>
          </p:nvSpPr>
          <p:spPr bwMode="auto">
            <a:xfrm>
              <a:off x="2289176" y="1482725"/>
              <a:ext cx="33338" cy="366713"/>
            </a:xfrm>
            <a:custGeom>
              <a:avLst/>
              <a:gdLst>
                <a:gd name="T0" fmla="*/ 6 w 42"/>
                <a:gd name="T1" fmla="*/ 15 h 462"/>
                <a:gd name="T2" fmla="*/ 1 w 42"/>
                <a:gd name="T3" fmla="*/ 67 h 462"/>
                <a:gd name="T4" fmla="*/ 0 w 42"/>
                <a:gd name="T5" fmla="*/ 111 h 462"/>
                <a:gd name="T6" fmla="*/ 1 w 42"/>
                <a:gd name="T7" fmla="*/ 157 h 462"/>
                <a:gd name="T8" fmla="*/ 1 w 42"/>
                <a:gd name="T9" fmla="*/ 217 h 462"/>
                <a:gd name="T10" fmla="*/ 3 w 42"/>
                <a:gd name="T11" fmla="*/ 256 h 462"/>
                <a:gd name="T12" fmla="*/ 6 w 42"/>
                <a:gd name="T13" fmla="*/ 297 h 462"/>
                <a:gd name="T14" fmla="*/ 8 w 42"/>
                <a:gd name="T15" fmla="*/ 338 h 462"/>
                <a:gd name="T16" fmla="*/ 9 w 42"/>
                <a:gd name="T17" fmla="*/ 377 h 462"/>
                <a:gd name="T18" fmla="*/ 9 w 42"/>
                <a:gd name="T19" fmla="*/ 462 h 462"/>
                <a:gd name="T20" fmla="*/ 34 w 42"/>
                <a:gd name="T21" fmla="*/ 461 h 462"/>
                <a:gd name="T22" fmla="*/ 34 w 42"/>
                <a:gd name="T23" fmla="*/ 372 h 462"/>
                <a:gd name="T24" fmla="*/ 39 w 42"/>
                <a:gd name="T25" fmla="*/ 245 h 462"/>
                <a:gd name="T26" fmla="*/ 40 w 42"/>
                <a:gd name="T27" fmla="*/ 188 h 462"/>
                <a:gd name="T28" fmla="*/ 42 w 42"/>
                <a:gd name="T29" fmla="*/ 119 h 462"/>
                <a:gd name="T30" fmla="*/ 37 w 42"/>
                <a:gd name="T31" fmla="*/ 56 h 462"/>
                <a:gd name="T32" fmla="*/ 29 w 42"/>
                <a:gd name="T33" fmla="*/ 7 h 462"/>
                <a:gd name="T34" fmla="*/ 24 w 42"/>
                <a:gd name="T35" fmla="*/ 2 h 462"/>
                <a:gd name="T36" fmla="*/ 18 w 42"/>
                <a:gd name="T37" fmla="*/ 0 h 462"/>
                <a:gd name="T38" fmla="*/ 11 w 42"/>
                <a:gd name="T39" fmla="*/ 5 h 462"/>
                <a:gd name="T40" fmla="*/ 6 w 42"/>
                <a:gd name="T41" fmla="*/ 15 h 4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42" h="462">
                  <a:moveTo>
                    <a:pt x="6" y="15"/>
                  </a:moveTo>
                  <a:lnTo>
                    <a:pt x="1" y="67"/>
                  </a:lnTo>
                  <a:lnTo>
                    <a:pt x="0" y="111"/>
                  </a:lnTo>
                  <a:lnTo>
                    <a:pt x="1" y="157"/>
                  </a:lnTo>
                  <a:lnTo>
                    <a:pt x="1" y="217"/>
                  </a:lnTo>
                  <a:lnTo>
                    <a:pt x="3" y="256"/>
                  </a:lnTo>
                  <a:lnTo>
                    <a:pt x="6" y="297"/>
                  </a:lnTo>
                  <a:lnTo>
                    <a:pt x="8" y="338"/>
                  </a:lnTo>
                  <a:lnTo>
                    <a:pt x="9" y="377"/>
                  </a:lnTo>
                  <a:lnTo>
                    <a:pt x="9" y="462"/>
                  </a:lnTo>
                  <a:lnTo>
                    <a:pt x="34" y="461"/>
                  </a:lnTo>
                  <a:lnTo>
                    <a:pt x="34" y="372"/>
                  </a:lnTo>
                  <a:lnTo>
                    <a:pt x="39" y="245"/>
                  </a:lnTo>
                  <a:lnTo>
                    <a:pt x="40" y="188"/>
                  </a:lnTo>
                  <a:lnTo>
                    <a:pt x="42" y="119"/>
                  </a:lnTo>
                  <a:lnTo>
                    <a:pt x="37" y="56"/>
                  </a:lnTo>
                  <a:lnTo>
                    <a:pt x="29" y="7"/>
                  </a:lnTo>
                  <a:lnTo>
                    <a:pt x="24" y="2"/>
                  </a:lnTo>
                  <a:lnTo>
                    <a:pt x="18" y="0"/>
                  </a:lnTo>
                  <a:lnTo>
                    <a:pt x="11" y="5"/>
                  </a:lnTo>
                  <a:lnTo>
                    <a:pt x="6" y="15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3" name="Freeform 138"/>
            <p:cNvSpPr>
              <a:spLocks/>
            </p:cNvSpPr>
            <p:nvPr/>
          </p:nvSpPr>
          <p:spPr bwMode="auto">
            <a:xfrm>
              <a:off x="2871788" y="2084388"/>
              <a:ext cx="88900" cy="90488"/>
            </a:xfrm>
            <a:custGeom>
              <a:avLst/>
              <a:gdLst>
                <a:gd name="T0" fmla="*/ 9 w 111"/>
                <a:gd name="T1" fmla="*/ 0 h 114"/>
                <a:gd name="T2" fmla="*/ 111 w 111"/>
                <a:gd name="T3" fmla="*/ 101 h 114"/>
                <a:gd name="T4" fmla="*/ 101 w 111"/>
                <a:gd name="T5" fmla="*/ 114 h 114"/>
                <a:gd name="T6" fmla="*/ 0 w 111"/>
                <a:gd name="T7" fmla="*/ 13 h 114"/>
                <a:gd name="T8" fmla="*/ 9 w 111"/>
                <a:gd name="T9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1" h="114">
                  <a:moveTo>
                    <a:pt x="9" y="0"/>
                  </a:moveTo>
                  <a:lnTo>
                    <a:pt x="111" y="101"/>
                  </a:lnTo>
                  <a:lnTo>
                    <a:pt x="101" y="114"/>
                  </a:lnTo>
                  <a:lnTo>
                    <a:pt x="0" y="13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" name="Freeform 139"/>
            <p:cNvSpPr>
              <a:spLocks/>
            </p:cNvSpPr>
            <p:nvPr/>
          </p:nvSpPr>
          <p:spPr bwMode="auto">
            <a:xfrm>
              <a:off x="2894013" y="1820863"/>
              <a:ext cx="319088" cy="322263"/>
            </a:xfrm>
            <a:custGeom>
              <a:avLst/>
              <a:gdLst>
                <a:gd name="T0" fmla="*/ 335 w 402"/>
                <a:gd name="T1" fmla="*/ 0 h 407"/>
                <a:gd name="T2" fmla="*/ 302 w 402"/>
                <a:gd name="T3" fmla="*/ 8 h 407"/>
                <a:gd name="T4" fmla="*/ 273 w 402"/>
                <a:gd name="T5" fmla="*/ 18 h 407"/>
                <a:gd name="T6" fmla="*/ 249 w 402"/>
                <a:gd name="T7" fmla="*/ 30 h 407"/>
                <a:gd name="T8" fmla="*/ 227 w 402"/>
                <a:gd name="T9" fmla="*/ 43 h 407"/>
                <a:gd name="T10" fmla="*/ 206 w 402"/>
                <a:gd name="T11" fmla="*/ 59 h 407"/>
                <a:gd name="T12" fmla="*/ 186 w 402"/>
                <a:gd name="T13" fmla="*/ 79 h 407"/>
                <a:gd name="T14" fmla="*/ 167 w 402"/>
                <a:gd name="T15" fmla="*/ 100 h 407"/>
                <a:gd name="T16" fmla="*/ 144 w 402"/>
                <a:gd name="T17" fmla="*/ 124 h 407"/>
                <a:gd name="T18" fmla="*/ 134 w 402"/>
                <a:gd name="T19" fmla="*/ 142 h 407"/>
                <a:gd name="T20" fmla="*/ 124 w 402"/>
                <a:gd name="T21" fmla="*/ 159 h 407"/>
                <a:gd name="T22" fmla="*/ 113 w 402"/>
                <a:gd name="T23" fmla="*/ 177 h 407"/>
                <a:gd name="T24" fmla="*/ 103 w 402"/>
                <a:gd name="T25" fmla="*/ 195 h 407"/>
                <a:gd name="T26" fmla="*/ 92 w 402"/>
                <a:gd name="T27" fmla="*/ 213 h 407"/>
                <a:gd name="T28" fmla="*/ 82 w 402"/>
                <a:gd name="T29" fmla="*/ 230 h 407"/>
                <a:gd name="T30" fmla="*/ 71 w 402"/>
                <a:gd name="T31" fmla="*/ 248 h 407"/>
                <a:gd name="T32" fmla="*/ 61 w 402"/>
                <a:gd name="T33" fmla="*/ 266 h 407"/>
                <a:gd name="T34" fmla="*/ 0 w 402"/>
                <a:gd name="T35" fmla="*/ 325 h 407"/>
                <a:gd name="T36" fmla="*/ 87 w 402"/>
                <a:gd name="T37" fmla="*/ 407 h 407"/>
                <a:gd name="T38" fmla="*/ 146 w 402"/>
                <a:gd name="T39" fmla="*/ 345 h 407"/>
                <a:gd name="T40" fmla="*/ 252 w 402"/>
                <a:gd name="T41" fmla="*/ 271 h 407"/>
                <a:gd name="T42" fmla="*/ 275 w 402"/>
                <a:gd name="T43" fmla="*/ 257 h 407"/>
                <a:gd name="T44" fmla="*/ 302 w 402"/>
                <a:gd name="T45" fmla="*/ 237 h 407"/>
                <a:gd name="T46" fmla="*/ 329 w 402"/>
                <a:gd name="T47" fmla="*/ 213 h 407"/>
                <a:gd name="T48" fmla="*/ 355 w 402"/>
                <a:gd name="T49" fmla="*/ 186 h 407"/>
                <a:gd name="T50" fmla="*/ 378 w 402"/>
                <a:gd name="T51" fmla="*/ 157 h 407"/>
                <a:gd name="T52" fmla="*/ 394 w 402"/>
                <a:gd name="T53" fmla="*/ 128 h 407"/>
                <a:gd name="T54" fmla="*/ 402 w 402"/>
                <a:gd name="T55" fmla="*/ 95 h 407"/>
                <a:gd name="T56" fmla="*/ 402 w 402"/>
                <a:gd name="T57" fmla="*/ 64 h 407"/>
                <a:gd name="T58" fmla="*/ 397 w 402"/>
                <a:gd name="T59" fmla="*/ 49 h 407"/>
                <a:gd name="T60" fmla="*/ 392 w 402"/>
                <a:gd name="T61" fmla="*/ 38 h 407"/>
                <a:gd name="T62" fmla="*/ 386 w 402"/>
                <a:gd name="T63" fmla="*/ 26 h 407"/>
                <a:gd name="T64" fmla="*/ 379 w 402"/>
                <a:gd name="T65" fmla="*/ 18 h 407"/>
                <a:gd name="T66" fmla="*/ 369 w 402"/>
                <a:gd name="T67" fmla="*/ 10 h 407"/>
                <a:gd name="T68" fmla="*/ 360 w 402"/>
                <a:gd name="T69" fmla="*/ 5 h 407"/>
                <a:gd name="T70" fmla="*/ 348 w 402"/>
                <a:gd name="T71" fmla="*/ 2 h 407"/>
                <a:gd name="T72" fmla="*/ 335 w 402"/>
                <a:gd name="T73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402" h="407">
                  <a:moveTo>
                    <a:pt x="335" y="0"/>
                  </a:moveTo>
                  <a:lnTo>
                    <a:pt x="302" y="8"/>
                  </a:lnTo>
                  <a:lnTo>
                    <a:pt x="273" y="18"/>
                  </a:lnTo>
                  <a:lnTo>
                    <a:pt x="249" y="30"/>
                  </a:lnTo>
                  <a:lnTo>
                    <a:pt x="227" y="43"/>
                  </a:lnTo>
                  <a:lnTo>
                    <a:pt x="206" y="59"/>
                  </a:lnTo>
                  <a:lnTo>
                    <a:pt x="186" y="79"/>
                  </a:lnTo>
                  <a:lnTo>
                    <a:pt x="167" y="100"/>
                  </a:lnTo>
                  <a:lnTo>
                    <a:pt x="144" y="124"/>
                  </a:lnTo>
                  <a:lnTo>
                    <a:pt x="134" y="142"/>
                  </a:lnTo>
                  <a:lnTo>
                    <a:pt x="124" y="159"/>
                  </a:lnTo>
                  <a:lnTo>
                    <a:pt x="113" y="177"/>
                  </a:lnTo>
                  <a:lnTo>
                    <a:pt x="103" y="195"/>
                  </a:lnTo>
                  <a:lnTo>
                    <a:pt x="92" y="213"/>
                  </a:lnTo>
                  <a:lnTo>
                    <a:pt x="82" y="230"/>
                  </a:lnTo>
                  <a:lnTo>
                    <a:pt x="71" y="248"/>
                  </a:lnTo>
                  <a:lnTo>
                    <a:pt x="61" y="266"/>
                  </a:lnTo>
                  <a:lnTo>
                    <a:pt x="0" y="325"/>
                  </a:lnTo>
                  <a:lnTo>
                    <a:pt x="87" y="407"/>
                  </a:lnTo>
                  <a:lnTo>
                    <a:pt x="146" y="345"/>
                  </a:lnTo>
                  <a:lnTo>
                    <a:pt x="252" y="271"/>
                  </a:lnTo>
                  <a:lnTo>
                    <a:pt x="275" y="257"/>
                  </a:lnTo>
                  <a:lnTo>
                    <a:pt x="302" y="237"/>
                  </a:lnTo>
                  <a:lnTo>
                    <a:pt x="329" y="213"/>
                  </a:lnTo>
                  <a:lnTo>
                    <a:pt x="355" y="186"/>
                  </a:lnTo>
                  <a:lnTo>
                    <a:pt x="378" y="157"/>
                  </a:lnTo>
                  <a:lnTo>
                    <a:pt x="394" y="128"/>
                  </a:lnTo>
                  <a:lnTo>
                    <a:pt x="402" y="95"/>
                  </a:lnTo>
                  <a:lnTo>
                    <a:pt x="402" y="64"/>
                  </a:lnTo>
                  <a:lnTo>
                    <a:pt x="397" y="49"/>
                  </a:lnTo>
                  <a:lnTo>
                    <a:pt x="392" y="38"/>
                  </a:lnTo>
                  <a:lnTo>
                    <a:pt x="386" y="26"/>
                  </a:lnTo>
                  <a:lnTo>
                    <a:pt x="379" y="18"/>
                  </a:lnTo>
                  <a:lnTo>
                    <a:pt x="369" y="10"/>
                  </a:lnTo>
                  <a:lnTo>
                    <a:pt x="360" y="5"/>
                  </a:lnTo>
                  <a:lnTo>
                    <a:pt x="348" y="2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5" name="Freeform 140"/>
            <p:cNvSpPr>
              <a:spLocks/>
            </p:cNvSpPr>
            <p:nvPr/>
          </p:nvSpPr>
          <p:spPr bwMode="auto">
            <a:xfrm>
              <a:off x="2903538" y="1828800"/>
              <a:ext cx="301625" cy="307975"/>
            </a:xfrm>
            <a:custGeom>
              <a:avLst/>
              <a:gdLst>
                <a:gd name="T0" fmla="*/ 331 w 380"/>
                <a:gd name="T1" fmla="*/ 0 h 387"/>
                <a:gd name="T2" fmla="*/ 302 w 380"/>
                <a:gd name="T3" fmla="*/ 11 h 387"/>
                <a:gd name="T4" fmla="*/ 276 w 380"/>
                <a:gd name="T5" fmla="*/ 23 h 387"/>
                <a:gd name="T6" fmla="*/ 253 w 380"/>
                <a:gd name="T7" fmla="*/ 38 h 387"/>
                <a:gd name="T8" fmla="*/ 232 w 380"/>
                <a:gd name="T9" fmla="*/ 52 h 387"/>
                <a:gd name="T10" fmla="*/ 212 w 380"/>
                <a:gd name="T11" fmla="*/ 69 h 387"/>
                <a:gd name="T12" fmla="*/ 192 w 380"/>
                <a:gd name="T13" fmla="*/ 88 h 387"/>
                <a:gd name="T14" fmla="*/ 173 w 380"/>
                <a:gd name="T15" fmla="*/ 109 h 387"/>
                <a:gd name="T16" fmla="*/ 150 w 380"/>
                <a:gd name="T17" fmla="*/ 134 h 387"/>
                <a:gd name="T18" fmla="*/ 139 w 380"/>
                <a:gd name="T19" fmla="*/ 150 h 387"/>
                <a:gd name="T20" fmla="*/ 129 w 380"/>
                <a:gd name="T21" fmla="*/ 167 h 387"/>
                <a:gd name="T22" fmla="*/ 117 w 380"/>
                <a:gd name="T23" fmla="*/ 183 h 387"/>
                <a:gd name="T24" fmla="*/ 106 w 380"/>
                <a:gd name="T25" fmla="*/ 199 h 387"/>
                <a:gd name="T26" fmla="*/ 93 w 380"/>
                <a:gd name="T27" fmla="*/ 217 h 387"/>
                <a:gd name="T28" fmla="*/ 81 w 380"/>
                <a:gd name="T29" fmla="*/ 234 h 387"/>
                <a:gd name="T30" fmla="*/ 72 w 380"/>
                <a:gd name="T31" fmla="*/ 250 h 387"/>
                <a:gd name="T32" fmla="*/ 60 w 380"/>
                <a:gd name="T33" fmla="*/ 266 h 387"/>
                <a:gd name="T34" fmla="*/ 0 w 380"/>
                <a:gd name="T35" fmla="*/ 327 h 387"/>
                <a:gd name="T36" fmla="*/ 65 w 380"/>
                <a:gd name="T37" fmla="*/ 387 h 387"/>
                <a:gd name="T38" fmla="*/ 124 w 380"/>
                <a:gd name="T39" fmla="*/ 323 h 387"/>
                <a:gd name="T40" fmla="*/ 225 w 380"/>
                <a:gd name="T41" fmla="*/ 247 h 387"/>
                <a:gd name="T42" fmla="*/ 248 w 380"/>
                <a:gd name="T43" fmla="*/ 230 h 387"/>
                <a:gd name="T44" fmla="*/ 272 w 380"/>
                <a:gd name="T45" fmla="*/ 211 h 387"/>
                <a:gd name="T46" fmla="*/ 300 w 380"/>
                <a:gd name="T47" fmla="*/ 186 h 387"/>
                <a:gd name="T48" fmla="*/ 325 w 380"/>
                <a:gd name="T49" fmla="*/ 160 h 387"/>
                <a:gd name="T50" fmla="*/ 348 w 380"/>
                <a:gd name="T51" fmla="*/ 132 h 387"/>
                <a:gd name="T52" fmla="*/ 366 w 380"/>
                <a:gd name="T53" fmla="*/ 103 h 387"/>
                <a:gd name="T54" fmla="*/ 377 w 380"/>
                <a:gd name="T55" fmla="*/ 75 h 387"/>
                <a:gd name="T56" fmla="*/ 380 w 380"/>
                <a:gd name="T57" fmla="*/ 47 h 387"/>
                <a:gd name="T58" fmla="*/ 379 w 380"/>
                <a:gd name="T59" fmla="*/ 38 h 387"/>
                <a:gd name="T60" fmla="*/ 377 w 380"/>
                <a:gd name="T61" fmla="*/ 28 h 387"/>
                <a:gd name="T62" fmla="*/ 372 w 380"/>
                <a:gd name="T63" fmla="*/ 20 h 387"/>
                <a:gd name="T64" fmla="*/ 367 w 380"/>
                <a:gd name="T65" fmla="*/ 13 h 387"/>
                <a:gd name="T66" fmla="*/ 361 w 380"/>
                <a:gd name="T67" fmla="*/ 8 h 387"/>
                <a:gd name="T68" fmla="*/ 353 w 380"/>
                <a:gd name="T69" fmla="*/ 3 h 387"/>
                <a:gd name="T70" fmla="*/ 343 w 380"/>
                <a:gd name="T71" fmla="*/ 2 h 387"/>
                <a:gd name="T72" fmla="*/ 331 w 380"/>
                <a:gd name="T73" fmla="*/ 0 h 3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380" h="387">
                  <a:moveTo>
                    <a:pt x="331" y="0"/>
                  </a:moveTo>
                  <a:lnTo>
                    <a:pt x="302" y="11"/>
                  </a:lnTo>
                  <a:lnTo>
                    <a:pt x="276" y="23"/>
                  </a:lnTo>
                  <a:lnTo>
                    <a:pt x="253" y="38"/>
                  </a:lnTo>
                  <a:lnTo>
                    <a:pt x="232" y="52"/>
                  </a:lnTo>
                  <a:lnTo>
                    <a:pt x="212" y="69"/>
                  </a:lnTo>
                  <a:lnTo>
                    <a:pt x="192" y="88"/>
                  </a:lnTo>
                  <a:lnTo>
                    <a:pt x="173" y="109"/>
                  </a:lnTo>
                  <a:lnTo>
                    <a:pt x="150" y="134"/>
                  </a:lnTo>
                  <a:lnTo>
                    <a:pt x="139" y="150"/>
                  </a:lnTo>
                  <a:lnTo>
                    <a:pt x="129" y="167"/>
                  </a:lnTo>
                  <a:lnTo>
                    <a:pt x="117" y="183"/>
                  </a:lnTo>
                  <a:lnTo>
                    <a:pt x="106" y="199"/>
                  </a:lnTo>
                  <a:lnTo>
                    <a:pt x="93" y="217"/>
                  </a:lnTo>
                  <a:lnTo>
                    <a:pt x="81" y="234"/>
                  </a:lnTo>
                  <a:lnTo>
                    <a:pt x="72" y="250"/>
                  </a:lnTo>
                  <a:lnTo>
                    <a:pt x="60" y="266"/>
                  </a:lnTo>
                  <a:lnTo>
                    <a:pt x="0" y="327"/>
                  </a:lnTo>
                  <a:lnTo>
                    <a:pt x="65" y="387"/>
                  </a:lnTo>
                  <a:lnTo>
                    <a:pt x="124" y="323"/>
                  </a:lnTo>
                  <a:lnTo>
                    <a:pt x="225" y="247"/>
                  </a:lnTo>
                  <a:lnTo>
                    <a:pt x="248" y="230"/>
                  </a:lnTo>
                  <a:lnTo>
                    <a:pt x="272" y="211"/>
                  </a:lnTo>
                  <a:lnTo>
                    <a:pt x="300" y="186"/>
                  </a:lnTo>
                  <a:lnTo>
                    <a:pt x="325" y="160"/>
                  </a:lnTo>
                  <a:lnTo>
                    <a:pt x="348" y="132"/>
                  </a:lnTo>
                  <a:lnTo>
                    <a:pt x="366" y="103"/>
                  </a:lnTo>
                  <a:lnTo>
                    <a:pt x="377" y="75"/>
                  </a:lnTo>
                  <a:lnTo>
                    <a:pt x="380" y="47"/>
                  </a:lnTo>
                  <a:lnTo>
                    <a:pt x="379" y="38"/>
                  </a:lnTo>
                  <a:lnTo>
                    <a:pt x="377" y="28"/>
                  </a:lnTo>
                  <a:lnTo>
                    <a:pt x="372" y="20"/>
                  </a:lnTo>
                  <a:lnTo>
                    <a:pt x="367" y="13"/>
                  </a:lnTo>
                  <a:lnTo>
                    <a:pt x="361" y="8"/>
                  </a:lnTo>
                  <a:lnTo>
                    <a:pt x="353" y="3"/>
                  </a:lnTo>
                  <a:lnTo>
                    <a:pt x="343" y="2"/>
                  </a:lnTo>
                  <a:lnTo>
                    <a:pt x="331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6" name="Freeform 141"/>
            <p:cNvSpPr>
              <a:spLocks/>
            </p:cNvSpPr>
            <p:nvPr/>
          </p:nvSpPr>
          <p:spPr bwMode="auto">
            <a:xfrm>
              <a:off x="2906713" y="1831975"/>
              <a:ext cx="296863" cy="303213"/>
            </a:xfrm>
            <a:custGeom>
              <a:avLst/>
              <a:gdLst>
                <a:gd name="T0" fmla="*/ 328 w 376"/>
                <a:gd name="T1" fmla="*/ 0 h 380"/>
                <a:gd name="T2" fmla="*/ 301 w 376"/>
                <a:gd name="T3" fmla="*/ 11 h 380"/>
                <a:gd name="T4" fmla="*/ 274 w 376"/>
                <a:gd name="T5" fmla="*/ 23 h 380"/>
                <a:gd name="T6" fmla="*/ 253 w 376"/>
                <a:gd name="T7" fmla="*/ 36 h 380"/>
                <a:gd name="T8" fmla="*/ 232 w 376"/>
                <a:gd name="T9" fmla="*/ 51 h 380"/>
                <a:gd name="T10" fmla="*/ 212 w 376"/>
                <a:gd name="T11" fmla="*/ 69 h 380"/>
                <a:gd name="T12" fmla="*/ 193 w 376"/>
                <a:gd name="T13" fmla="*/ 86 h 380"/>
                <a:gd name="T14" fmla="*/ 173 w 376"/>
                <a:gd name="T15" fmla="*/ 108 h 380"/>
                <a:gd name="T16" fmla="*/ 150 w 376"/>
                <a:gd name="T17" fmla="*/ 132 h 380"/>
                <a:gd name="T18" fmla="*/ 139 w 376"/>
                <a:gd name="T19" fmla="*/ 149 h 380"/>
                <a:gd name="T20" fmla="*/ 129 w 376"/>
                <a:gd name="T21" fmla="*/ 165 h 380"/>
                <a:gd name="T22" fmla="*/ 118 w 376"/>
                <a:gd name="T23" fmla="*/ 181 h 380"/>
                <a:gd name="T24" fmla="*/ 106 w 376"/>
                <a:gd name="T25" fmla="*/ 198 h 380"/>
                <a:gd name="T26" fmla="*/ 93 w 376"/>
                <a:gd name="T27" fmla="*/ 214 h 380"/>
                <a:gd name="T28" fmla="*/ 82 w 376"/>
                <a:gd name="T29" fmla="*/ 232 h 380"/>
                <a:gd name="T30" fmla="*/ 72 w 376"/>
                <a:gd name="T31" fmla="*/ 248 h 380"/>
                <a:gd name="T32" fmla="*/ 60 w 376"/>
                <a:gd name="T33" fmla="*/ 264 h 380"/>
                <a:gd name="T34" fmla="*/ 52 w 376"/>
                <a:gd name="T35" fmla="*/ 271 h 380"/>
                <a:gd name="T36" fmla="*/ 46 w 376"/>
                <a:gd name="T37" fmla="*/ 279 h 380"/>
                <a:gd name="T38" fmla="*/ 38 w 376"/>
                <a:gd name="T39" fmla="*/ 286 h 380"/>
                <a:gd name="T40" fmla="*/ 31 w 376"/>
                <a:gd name="T41" fmla="*/ 294 h 380"/>
                <a:gd name="T42" fmla="*/ 23 w 376"/>
                <a:gd name="T43" fmla="*/ 300 h 380"/>
                <a:gd name="T44" fmla="*/ 15 w 376"/>
                <a:gd name="T45" fmla="*/ 309 h 380"/>
                <a:gd name="T46" fmla="*/ 8 w 376"/>
                <a:gd name="T47" fmla="*/ 317 h 380"/>
                <a:gd name="T48" fmla="*/ 0 w 376"/>
                <a:gd name="T49" fmla="*/ 325 h 380"/>
                <a:gd name="T50" fmla="*/ 8 w 376"/>
                <a:gd name="T51" fmla="*/ 331 h 380"/>
                <a:gd name="T52" fmla="*/ 15 w 376"/>
                <a:gd name="T53" fmla="*/ 338 h 380"/>
                <a:gd name="T54" fmla="*/ 23 w 376"/>
                <a:gd name="T55" fmla="*/ 346 h 380"/>
                <a:gd name="T56" fmla="*/ 29 w 376"/>
                <a:gd name="T57" fmla="*/ 353 h 380"/>
                <a:gd name="T58" fmla="*/ 38 w 376"/>
                <a:gd name="T59" fmla="*/ 359 h 380"/>
                <a:gd name="T60" fmla="*/ 44 w 376"/>
                <a:gd name="T61" fmla="*/ 367 h 380"/>
                <a:gd name="T62" fmla="*/ 52 w 376"/>
                <a:gd name="T63" fmla="*/ 374 h 380"/>
                <a:gd name="T64" fmla="*/ 60 w 376"/>
                <a:gd name="T65" fmla="*/ 380 h 380"/>
                <a:gd name="T66" fmla="*/ 67 w 376"/>
                <a:gd name="T67" fmla="*/ 372 h 380"/>
                <a:gd name="T68" fmla="*/ 75 w 376"/>
                <a:gd name="T69" fmla="*/ 364 h 380"/>
                <a:gd name="T70" fmla="*/ 82 w 376"/>
                <a:gd name="T71" fmla="*/ 358 h 380"/>
                <a:gd name="T72" fmla="*/ 90 w 376"/>
                <a:gd name="T73" fmla="*/ 349 h 380"/>
                <a:gd name="T74" fmla="*/ 96 w 376"/>
                <a:gd name="T75" fmla="*/ 341 h 380"/>
                <a:gd name="T76" fmla="*/ 105 w 376"/>
                <a:gd name="T77" fmla="*/ 333 h 380"/>
                <a:gd name="T78" fmla="*/ 111 w 376"/>
                <a:gd name="T79" fmla="*/ 325 h 380"/>
                <a:gd name="T80" fmla="*/ 119 w 376"/>
                <a:gd name="T81" fmla="*/ 317 h 380"/>
                <a:gd name="T82" fmla="*/ 132 w 376"/>
                <a:gd name="T83" fmla="*/ 307 h 380"/>
                <a:gd name="T84" fmla="*/ 144 w 376"/>
                <a:gd name="T85" fmla="*/ 299 h 380"/>
                <a:gd name="T86" fmla="*/ 157 w 376"/>
                <a:gd name="T87" fmla="*/ 289 h 380"/>
                <a:gd name="T88" fmla="*/ 170 w 376"/>
                <a:gd name="T89" fmla="*/ 279 h 380"/>
                <a:gd name="T90" fmla="*/ 181 w 376"/>
                <a:gd name="T91" fmla="*/ 269 h 380"/>
                <a:gd name="T92" fmla="*/ 194 w 376"/>
                <a:gd name="T93" fmla="*/ 260 h 380"/>
                <a:gd name="T94" fmla="*/ 207 w 376"/>
                <a:gd name="T95" fmla="*/ 250 h 380"/>
                <a:gd name="T96" fmla="*/ 220 w 376"/>
                <a:gd name="T97" fmla="*/ 240 h 380"/>
                <a:gd name="T98" fmla="*/ 242 w 376"/>
                <a:gd name="T99" fmla="*/ 224 h 380"/>
                <a:gd name="T100" fmla="*/ 268 w 376"/>
                <a:gd name="T101" fmla="*/ 202 h 380"/>
                <a:gd name="T102" fmla="*/ 294 w 376"/>
                <a:gd name="T103" fmla="*/ 178 h 380"/>
                <a:gd name="T104" fmla="*/ 318 w 376"/>
                <a:gd name="T105" fmla="*/ 152 h 380"/>
                <a:gd name="T106" fmla="*/ 341 w 376"/>
                <a:gd name="T107" fmla="*/ 124 h 380"/>
                <a:gd name="T108" fmla="*/ 361 w 376"/>
                <a:gd name="T109" fmla="*/ 96 h 380"/>
                <a:gd name="T110" fmla="*/ 372 w 376"/>
                <a:gd name="T111" fmla="*/ 69 h 380"/>
                <a:gd name="T112" fmla="*/ 376 w 376"/>
                <a:gd name="T113" fmla="*/ 42 h 380"/>
                <a:gd name="T114" fmla="*/ 372 w 376"/>
                <a:gd name="T115" fmla="*/ 24 h 380"/>
                <a:gd name="T116" fmla="*/ 363 w 376"/>
                <a:gd name="T117" fmla="*/ 11 h 380"/>
                <a:gd name="T118" fmla="*/ 348 w 376"/>
                <a:gd name="T119" fmla="*/ 2 h 380"/>
                <a:gd name="T120" fmla="*/ 328 w 376"/>
                <a:gd name="T121" fmla="*/ 0 h 3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6" h="380">
                  <a:moveTo>
                    <a:pt x="328" y="0"/>
                  </a:moveTo>
                  <a:lnTo>
                    <a:pt x="301" y="11"/>
                  </a:lnTo>
                  <a:lnTo>
                    <a:pt x="274" y="23"/>
                  </a:lnTo>
                  <a:lnTo>
                    <a:pt x="253" y="36"/>
                  </a:lnTo>
                  <a:lnTo>
                    <a:pt x="232" y="51"/>
                  </a:lnTo>
                  <a:lnTo>
                    <a:pt x="212" y="69"/>
                  </a:lnTo>
                  <a:lnTo>
                    <a:pt x="193" y="86"/>
                  </a:lnTo>
                  <a:lnTo>
                    <a:pt x="173" y="108"/>
                  </a:lnTo>
                  <a:lnTo>
                    <a:pt x="150" y="132"/>
                  </a:lnTo>
                  <a:lnTo>
                    <a:pt x="139" y="149"/>
                  </a:lnTo>
                  <a:lnTo>
                    <a:pt x="129" y="165"/>
                  </a:lnTo>
                  <a:lnTo>
                    <a:pt x="118" y="181"/>
                  </a:lnTo>
                  <a:lnTo>
                    <a:pt x="106" y="198"/>
                  </a:lnTo>
                  <a:lnTo>
                    <a:pt x="93" y="214"/>
                  </a:lnTo>
                  <a:lnTo>
                    <a:pt x="82" y="232"/>
                  </a:lnTo>
                  <a:lnTo>
                    <a:pt x="72" y="248"/>
                  </a:lnTo>
                  <a:lnTo>
                    <a:pt x="60" y="264"/>
                  </a:lnTo>
                  <a:lnTo>
                    <a:pt x="52" y="271"/>
                  </a:lnTo>
                  <a:lnTo>
                    <a:pt x="46" y="279"/>
                  </a:lnTo>
                  <a:lnTo>
                    <a:pt x="38" y="286"/>
                  </a:lnTo>
                  <a:lnTo>
                    <a:pt x="31" y="294"/>
                  </a:lnTo>
                  <a:lnTo>
                    <a:pt x="23" y="300"/>
                  </a:lnTo>
                  <a:lnTo>
                    <a:pt x="15" y="309"/>
                  </a:lnTo>
                  <a:lnTo>
                    <a:pt x="8" y="317"/>
                  </a:lnTo>
                  <a:lnTo>
                    <a:pt x="0" y="325"/>
                  </a:lnTo>
                  <a:lnTo>
                    <a:pt x="8" y="331"/>
                  </a:lnTo>
                  <a:lnTo>
                    <a:pt x="15" y="338"/>
                  </a:lnTo>
                  <a:lnTo>
                    <a:pt x="23" y="346"/>
                  </a:lnTo>
                  <a:lnTo>
                    <a:pt x="29" y="353"/>
                  </a:lnTo>
                  <a:lnTo>
                    <a:pt x="38" y="359"/>
                  </a:lnTo>
                  <a:lnTo>
                    <a:pt x="44" y="367"/>
                  </a:lnTo>
                  <a:lnTo>
                    <a:pt x="52" y="374"/>
                  </a:lnTo>
                  <a:lnTo>
                    <a:pt x="60" y="380"/>
                  </a:lnTo>
                  <a:lnTo>
                    <a:pt x="67" y="372"/>
                  </a:lnTo>
                  <a:lnTo>
                    <a:pt x="75" y="364"/>
                  </a:lnTo>
                  <a:lnTo>
                    <a:pt x="82" y="358"/>
                  </a:lnTo>
                  <a:lnTo>
                    <a:pt x="90" y="349"/>
                  </a:lnTo>
                  <a:lnTo>
                    <a:pt x="96" y="341"/>
                  </a:lnTo>
                  <a:lnTo>
                    <a:pt x="105" y="333"/>
                  </a:lnTo>
                  <a:lnTo>
                    <a:pt x="111" y="325"/>
                  </a:lnTo>
                  <a:lnTo>
                    <a:pt x="119" y="317"/>
                  </a:lnTo>
                  <a:lnTo>
                    <a:pt x="132" y="307"/>
                  </a:lnTo>
                  <a:lnTo>
                    <a:pt x="144" y="299"/>
                  </a:lnTo>
                  <a:lnTo>
                    <a:pt x="157" y="289"/>
                  </a:lnTo>
                  <a:lnTo>
                    <a:pt x="170" y="279"/>
                  </a:lnTo>
                  <a:lnTo>
                    <a:pt x="181" y="269"/>
                  </a:lnTo>
                  <a:lnTo>
                    <a:pt x="194" y="260"/>
                  </a:lnTo>
                  <a:lnTo>
                    <a:pt x="207" y="250"/>
                  </a:lnTo>
                  <a:lnTo>
                    <a:pt x="220" y="240"/>
                  </a:lnTo>
                  <a:lnTo>
                    <a:pt x="242" y="224"/>
                  </a:lnTo>
                  <a:lnTo>
                    <a:pt x="268" y="202"/>
                  </a:lnTo>
                  <a:lnTo>
                    <a:pt x="294" y="178"/>
                  </a:lnTo>
                  <a:lnTo>
                    <a:pt x="318" y="152"/>
                  </a:lnTo>
                  <a:lnTo>
                    <a:pt x="341" y="124"/>
                  </a:lnTo>
                  <a:lnTo>
                    <a:pt x="361" y="96"/>
                  </a:lnTo>
                  <a:lnTo>
                    <a:pt x="372" y="69"/>
                  </a:lnTo>
                  <a:lnTo>
                    <a:pt x="376" y="42"/>
                  </a:lnTo>
                  <a:lnTo>
                    <a:pt x="372" y="24"/>
                  </a:lnTo>
                  <a:lnTo>
                    <a:pt x="363" y="11"/>
                  </a:lnTo>
                  <a:lnTo>
                    <a:pt x="348" y="2"/>
                  </a:lnTo>
                  <a:lnTo>
                    <a:pt x="328" y="0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7" name="Freeform 142"/>
            <p:cNvSpPr>
              <a:spLocks/>
            </p:cNvSpPr>
            <p:nvPr/>
          </p:nvSpPr>
          <p:spPr bwMode="auto">
            <a:xfrm>
              <a:off x="2908301" y="1835150"/>
              <a:ext cx="295275" cy="298450"/>
            </a:xfrm>
            <a:custGeom>
              <a:avLst/>
              <a:gdLst>
                <a:gd name="T0" fmla="*/ 325 w 371"/>
                <a:gd name="T1" fmla="*/ 0 h 376"/>
                <a:gd name="T2" fmla="*/ 298 w 371"/>
                <a:gd name="T3" fmla="*/ 12 h 376"/>
                <a:gd name="T4" fmla="*/ 275 w 371"/>
                <a:gd name="T5" fmla="*/ 25 h 376"/>
                <a:gd name="T6" fmla="*/ 253 w 371"/>
                <a:gd name="T7" fmla="*/ 38 h 376"/>
                <a:gd name="T8" fmla="*/ 234 w 371"/>
                <a:gd name="T9" fmla="*/ 52 h 376"/>
                <a:gd name="T10" fmla="*/ 214 w 371"/>
                <a:gd name="T11" fmla="*/ 70 h 376"/>
                <a:gd name="T12" fmla="*/ 195 w 371"/>
                <a:gd name="T13" fmla="*/ 88 h 376"/>
                <a:gd name="T14" fmla="*/ 175 w 371"/>
                <a:gd name="T15" fmla="*/ 110 h 376"/>
                <a:gd name="T16" fmla="*/ 152 w 371"/>
                <a:gd name="T17" fmla="*/ 134 h 376"/>
                <a:gd name="T18" fmla="*/ 141 w 371"/>
                <a:gd name="T19" fmla="*/ 150 h 376"/>
                <a:gd name="T20" fmla="*/ 129 w 371"/>
                <a:gd name="T21" fmla="*/ 165 h 376"/>
                <a:gd name="T22" fmla="*/ 118 w 371"/>
                <a:gd name="T23" fmla="*/ 181 h 376"/>
                <a:gd name="T24" fmla="*/ 105 w 371"/>
                <a:gd name="T25" fmla="*/ 198 h 376"/>
                <a:gd name="T26" fmla="*/ 93 w 371"/>
                <a:gd name="T27" fmla="*/ 214 h 376"/>
                <a:gd name="T28" fmla="*/ 82 w 371"/>
                <a:gd name="T29" fmla="*/ 232 h 376"/>
                <a:gd name="T30" fmla="*/ 71 w 371"/>
                <a:gd name="T31" fmla="*/ 248 h 376"/>
                <a:gd name="T32" fmla="*/ 59 w 371"/>
                <a:gd name="T33" fmla="*/ 265 h 376"/>
                <a:gd name="T34" fmla="*/ 53 w 371"/>
                <a:gd name="T35" fmla="*/ 271 h 376"/>
                <a:gd name="T36" fmla="*/ 44 w 371"/>
                <a:gd name="T37" fmla="*/ 279 h 376"/>
                <a:gd name="T38" fmla="*/ 38 w 371"/>
                <a:gd name="T39" fmla="*/ 286 h 376"/>
                <a:gd name="T40" fmla="*/ 30 w 371"/>
                <a:gd name="T41" fmla="*/ 294 h 376"/>
                <a:gd name="T42" fmla="*/ 23 w 371"/>
                <a:gd name="T43" fmla="*/ 301 h 376"/>
                <a:gd name="T44" fmla="*/ 15 w 371"/>
                <a:gd name="T45" fmla="*/ 309 h 376"/>
                <a:gd name="T46" fmla="*/ 8 w 371"/>
                <a:gd name="T47" fmla="*/ 315 h 376"/>
                <a:gd name="T48" fmla="*/ 0 w 371"/>
                <a:gd name="T49" fmla="*/ 324 h 376"/>
                <a:gd name="T50" fmla="*/ 7 w 371"/>
                <a:gd name="T51" fmla="*/ 330 h 376"/>
                <a:gd name="T52" fmla="*/ 13 w 371"/>
                <a:gd name="T53" fmla="*/ 337 h 376"/>
                <a:gd name="T54" fmla="*/ 20 w 371"/>
                <a:gd name="T55" fmla="*/ 343 h 376"/>
                <a:gd name="T56" fmla="*/ 28 w 371"/>
                <a:gd name="T57" fmla="*/ 350 h 376"/>
                <a:gd name="T58" fmla="*/ 35 w 371"/>
                <a:gd name="T59" fmla="*/ 356 h 376"/>
                <a:gd name="T60" fmla="*/ 41 w 371"/>
                <a:gd name="T61" fmla="*/ 363 h 376"/>
                <a:gd name="T62" fmla="*/ 48 w 371"/>
                <a:gd name="T63" fmla="*/ 369 h 376"/>
                <a:gd name="T64" fmla="*/ 54 w 371"/>
                <a:gd name="T65" fmla="*/ 376 h 376"/>
                <a:gd name="T66" fmla="*/ 62 w 371"/>
                <a:gd name="T67" fmla="*/ 368 h 376"/>
                <a:gd name="T68" fmla="*/ 69 w 371"/>
                <a:gd name="T69" fmla="*/ 359 h 376"/>
                <a:gd name="T70" fmla="*/ 77 w 371"/>
                <a:gd name="T71" fmla="*/ 351 h 376"/>
                <a:gd name="T72" fmla="*/ 85 w 371"/>
                <a:gd name="T73" fmla="*/ 345 h 376"/>
                <a:gd name="T74" fmla="*/ 92 w 371"/>
                <a:gd name="T75" fmla="*/ 337 h 376"/>
                <a:gd name="T76" fmla="*/ 100 w 371"/>
                <a:gd name="T77" fmla="*/ 328 h 376"/>
                <a:gd name="T78" fmla="*/ 106 w 371"/>
                <a:gd name="T79" fmla="*/ 322 h 376"/>
                <a:gd name="T80" fmla="*/ 115 w 371"/>
                <a:gd name="T81" fmla="*/ 314 h 376"/>
                <a:gd name="T82" fmla="*/ 128 w 371"/>
                <a:gd name="T83" fmla="*/ 304 h 376"/>
                <a:gd name="T84" fmla="*/ 139 w 371"/>
                <a:gd name="T85" fmla="*/ 293 h 376"/>
                <a:gd name="T86" fmla="*/ 152 w 371"/>
                <a:gd name="T87" fmla="*/ 283 h 376"/>
                <a:gd name="T88" fmla="*/ 165 w 371"/>
                <a:gd name="T89" fmla="*/ 273 h 376"/>
                <a:gd name="T90" fmla="*/ 177 w 371"/>
                <a:gd name="T91" fmla="*/ 263 h 376"/>
                <a:gd name="T92" fmla="*/ 190 w 371"/>
                <a:gd name="T93" fmla="*/ 253 h 376"/>
                <a:gd name="T94" fmla="*/ 201 w 371"/>
                <a:gd name="T95" fmla="*/ 244 h 376"/>
                <a:gd name="T96" fmla="*/ 214 w 371"/>
                <a:gd name="T97" fmla="*/ 234 h 376"/>
                <a:gd name="T98" fmla="*/ 235 w 371"/>
                <a:gd name="T99" fmla="*/ 217 h 376"/>
                <a:gd name="T100" fmla="*/ 262 w 371"/>
                <a:gd name="T101" fmla="*/ 196 h 376"/>
                <a:gd name="T102" fmla="*/ 286 w 371"/>
                <a:gd name="T103" fmla="*/ 173 h 376"/>
                <a:gd name="T104" fmla="*/ 312 w 371"/>
                <a:gd name="T105" fmla="*/ 146 h 376"/>
                <a:gd name="T106" fmla="*/ 335 w 371"/>
                <a:gd name="T107" fmla="*/ 119 h 376"/>
                <a:gd name="T108" fmla="*/ 355 w 371"/>
                <a:gd name="T109" fmla="*/ 92 h 376"/>
                <a:gd name="T110" fmla="*/ 366 w 371"/>
                <a:gd name="T111" fmla="*/ 64 h 376"/>
                <a:gd name="T112" fmla="*/ 371 w 371"/>
                <a:gd name="T113" fmla="*/ 39 h 376"/>
                <a:gd name="T114" fmla="*/ 368 w 371"/>
                <a:gd name="T115" fmla="*/ 23 h 376"/>
                <a:gd name="T116" fmla="*/ 358 w 371"/>
                <a:gd name="T117" fmla="*/ 10 h 376"/>
                <a:gd name="T118" fmla="*/ 345 w 371"/>
                <a:gd name="T119" fmla="*/ 2 h 376"/>
                <a:gd name="T120" fmla="*/ 325 w 371"/>
                <a:gd name="T121" fmla="*/ 0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71" h="376">
                  <a:moveTo>
                    <a:pt x="325" y="0"/>
                  </a:moveTo>
                  <a:lnTo>
                    <a:pt x="298" y="12"/>
                  </a:lnTo>
                  <a:lnTo>
                    <a:pt x="275" y="25"/>
                  </a:lnTo>
                  <a:lnTo>
                    <a:pt x="253" y="38"/>
                  </a:lnTo>
                  <a:lnTo>
                    <a:pt x="234" y="52"/>
                  </a:lnTo>
                  <a:lnTo>
                    <a:pt x="214" y="70"/>
                  </a:lnTo>
                  <a:lnTo>
                    <a:pt x="195" y="88"/>
                  </a:lnTo>
                  <a:lnTo>
                    <a:pt x="175" y="110"/>
                  </a:lnTo>
                  <a:lnTo>
                    <a:pt x="152" y="134"/>
                  </a:lnTo>
                  <a:lnTo>
                    <a:pt x="141" y="150"/>
                  </a:lnTo>
                  <a:lnTo>
                    <a:pt x="129" y="165"/>
                  </a:lnTo>
                  <a:lnTo>
                    <a:pt x="118" y="181"/>
                  </a:lnTo>
                  <a:lnTo>
                    <a:pt x="105" y="198"/>
                  </a:lnTo>
                  <a:lnTo>
                    <a:pt x="93" y="214"/>
                  </a:lnTo>
                  <a:lnTo>
                    <a:pt x="82" y="232"/>
                  </a:lnTo>
                  <a:lnTo>
                    <a:pt x="71" y="248"/>
                  </a:lnTo>
                  <a:lnTo>
                    <a:pt x="59" y="265"/>
                  </a:lnTo>
                  <a:lnTo>
                    <a:pt x="53" y="271"/>
                  </a:lnTo>
                  <a:lnTo>
                    <a:pt x="44" y="279"/>
                  </a:lnTo>
                  <a:lnTo>
                    <a:pt x="38" y="286"/>
                  </a:lnTo>
                  <a:lnTo>
                    <a:pt x="30" y="294"/>
                  </a:lnTo>
                  <a:lnTo>
                    <a:pt x="23" y="301"/>
                  </a:lnTo>
                  <a:lnTo>
                    <a:pt x="15" y="309"/>
                  </a:lnTo>
                  <a:lnTo>
                    <a:pt x="8" y="315"/>
                  </a:lnTo>
                  <a:lnTo>
                    <a:pt x="0" y="324"/>
                  </a:lnTo>
                  <a:lnTo>
                    <a:pt x="7" y="330"/>
                  </a:lnTo>
                  <a:lnTo>
                    <a:pt x="13" y="337"/>
                  </a:lnTo>
                  <a:lnTo>
                    <a:pt x="20" y="343"/>
                  </a:lnTo>
                  <a:lnTo>
                    <a:pt x="28" y="350"/>
                  </a:lnTo>
                  <a:lnTo>
                    <a:pt x="35" y="356"/>
                  </a:lnTo>
                  <a:lnTo>
                    <a:pt x="41" y="363"/>
                  </a:lnTo>
                  <a:lnTo>
                    <a:pt x="48" y="369"/>
                  </a:lnTo>
                  <a:lnTo>
                    <a:pt x="54" y="376"/>
                  </a:lnTo>
                  <a:lnTo>
                    <a:pt x="62" y="368"/>
                  </a:lnTo>
                  <a:lnTo>
                    <a:pt x="69" y="359"/>
                  </a:lnTo>
                  <a:lnTo>
                    <a:pt x="77" y="351"/>
                  </a:lnTo>
                  <a:lnTo>
                    <a:pt x="85" y="345"/>
                  </a:lnTo>
                  <a:lnTo>
                    <a:pt x="92" y="337"/>
                  </a:lnTo>
                  <a:lnTo>
                    <a:pt x="100" y="328"/>
                  </a:lnTo>
                  <a:lnTo>
                    <a:pt x="106" y="322"/>
                  </a:lnTo>
                  <a:lnTo>
                    <a:pt x="115" y="314"/>
                  </a:lnTo>
                  <a:lnTo>
                    <a:pt x="128" y="304"/>
                  </a:lnTo>
                  <a:lnTo>
                    <a:pt x="139" y="293"/>
                  </a:lnTo>
                  <a:lnTo>
                    <a:pt x="152" y="283"/>
                  </a:lnTo>
                  <a:lnTo>
                    <a:pt x="165" y="273"/>
                  </a:lnTo>
                  <a:lnTo>
                    <a:pt x="177" y="263"/>
                  </a:lnTo>
                  <a:lnTo>
                    <a:pt x="190" y="253"/>
                  </a:lnTo>
                  <a:lnTo>
                    <a:pt x="201" y="244"/>
                  </a:lnTo>
                  <a:lnTo>
                    <a:pt x="214" y="234"/>
                  </a:lnTo>
                  <a:lnTo>
                    <a:pt x="235" y="217"/>
                  </a:lnTo>
                  <a:lnTo>
                    <a:pt x="262" y="196"/>
                  </a:lnTo>
                  <a:lnTo>
                    <a:pt x="286" y="173"/>
                  </a:lnTo>
                  <a:lnTo>
                    <a:pt x="312" y="146"/>
                  </a:lnTo>
                  <a:lnTo>
                    <a:pt x="335" y="119"/>
                  </a:lnTo>
                  <a:lnTo>
                    <a:pt x="355" y="92"/>
                  </a:lnTo>
                  <a:lnTo>
                    <a:pt x="366" y="64"/>
                  </a:lnTo>
                  <a:lnTo>
                    <a:pt x="371" y="39"/>
                  </a:lnTo>
                  <a:lnTo>
                    <a:pt x="368" y="23"/>
                  </a:lnTo>
                  <a:lnTo>
                    <a:pt x="358" y="10"/>
                  </a:lnTo>
                  <a:lnTo>
                    <a:pt x="345" y="2"/>
                  </a:lnTo>
                  <a:lnTo>
                    <a:pt x="325" y="0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8" name="Freeform 143"/>
            <p:cNvSpPr>
              <a:spLocks/>
            </p:cNvSpPr>
            <p:nvPr/>
          </p:nvSpPr>
          <p:spPr bwMode="auto">
            <a:xfrm>
              <a:off x="2909888" y="1838325"/>
              <a:ext cx="290513" cy="293688"/>
            </a:xfrm>
            <a:custGeom>
              <a:avLst/>
              <a:gdLst>
                <a:gd name="T0" fmla="*/ 325 w 366"/>
                <a:gd name="T1" fmla="*/ 0 h 371"/>
                <a:gd name="T2" fmla="*/ 297 w 366"/>
                <a:gd name="T3" fmla="*/ 14 h 371"/>
                <a:gd name="T4" fmla="*/ 274 w 366"/>
                <a:gd name="T5" fmla="*/ 25 h 371"/>
                <a:gd name="T6" fmla="*/ 253 w 366"/>
                <a:gd name="T7" fmla="*/ 40 h 371"/>
                <a:gd name="T8" fmla="*/ 233 w 366"/>
                <a:gd name="T9" fmla="*/ 54 h 371"/>
                <a:gd name="T10" fmla="*/ 215 w 366"/>
                <a:gd name="T11" fmla="*/ 71 h 371"/>
                <a:gd name="T12" fmla="*/ 196 w 366"/>
                <a:gd name="T13" fmla="*/ 90 h 371"/>
                <a:gd name="T14" fmla="*/ 176 w 366"/>
                <a:gd name="T15" fmla="*/ 112 h 371"/>
                <a:gd name="T16" fmla="*/ 153 w 366"/>
                <a:gd name="T17" fmla="*/ 134 h 371"/>
                <a:gd name="T18" fmla="*/ 142 w 366"/>
                <a:gd name="T19" fmla="*/ 151 h 371"/>
                <a:gd name="T20" fmla="*/ 131 w 366"/>
                <a:gd name="T21" fmla="*/ 165 h 371"/>
                <a:gd name="T22" fmla="*/ 119 w 366"/>
                <a:gd name="T23" fmla="*/ 182 h 371"/>
                <a:gd name="T24" fmla="*/ 106 w 366"/>
                <a:gd name="T25" fmla="*/ 198 h 371"/>
                <a:gd name="T26" fmla="*/ 95 w 366"/>
                <a:gd name="T27" fmla="*/ 214 h 371"/>
                <a:gd name="T28" fmla="*/ 83 w 366"/>
                <a:gd name="T29" fmla="*/ 231 h 371"/>
                <a:gd name="T30" fmla="*/ 72 w 366"/>
                <a:gd name="T31" fmla="*/ 247 h 371"/>
                <a:gd name="T32" fmla="*/ 60 w 366"/>
                <a:gd name="T33" fmla="*/ 263 h 371"/>
                <a:gd name="T34" fmla="*/ 52 w 366"/>
                <a:gd name="T35" fmla="*/ 272 h 371"/>
                <a:gd name="T36" fmla="*/ 46 w 366"/>
                <a:gd name="T37" fmla="*/ 278 h 371"/>
                <a:gd name="T38" fmla="*/ 37 w 366"/>
                <a:gd name="T39" fmla="*/ 286 h 371"/>
                <a:gd name="T40" fmla="*/ 31 w 366"/>
                <a:gd name="T41" fmla="*/ 293 h 371"/>
                <a:gd name="T42" fmla="*/ 23 w 366"/>
                <a:gd name="T43" fmla="*/ 301 h 371"/>
                <a:gd name="T44" fmla="*/ 15 w 366"/>
                <a:gd name="T45" fmla="*/ 309 h 371"/>
                <a:gd name="T46" fmla="*/ 8 w 366"/>
                <a:gd name="T47" fmla="*/ 316 h 371"/>
                <a:gd name="T48" fmla="*/ 0 w 366"/>
                <a:gd name="T49" fmla="*/ 324 h 371"/>
                <a:gd name="T50" fmla="*/ 6 w 366"/>
                <a:gd name="T51" fmla="*/ 329 h 371"/>
                <a:gd name="T52" fmla="*/ 13 w 366"/>
                <a:gd name="T53" fmla="*/ 335 h 371"/>
                <a:gd name="T54" fmla="*/ 20 w 366"/>
                <a:gd name="T55" fmla="*/ 340 h 371"/>
                <a:gd name="T56" fmla="*/ 26 w 366"/>
                <a:gd name="T57" fmla="*/ 347 h 371"/>
                <a:gd name="T58" fmla="*/ 31 w 366"/>
                <a:gd name="T59" fmla="*/ 353 h 371"/>
                <a:gd name="T60" fmla="*/ 37 w 366"/>
                <a:gd name="T61" fmla="*/ 360 h 371"/>
                <a:gd name="T62" fmla="*/ 44 w 366"/>
                <a:gd name="T63" fmla="*/ 365 h 371"/>
                <a:gd name="T64" fmla="*/ 51 w 366"/>
                <a:gd name="T65" fmla="*/ 371 h 371"/>
                <a:gd name="T66" fmla="*/ 59 w 366"/>
                <a:gd name="T67" fmla="*/ 363 h 371"/>
                <a:gd name="T68" fmla="*/ 65 w 366"/>
                <a:gd name="T69" fmla="*/ 355 h 371"/>
                <a:gd name="T70" fmla="*/ 73 w 366"/>
                <a:gd name="T71" fmla="*/ 347 h 371"/>
                <a:gd name="T72" fmla="*/ 82 w 366"/>
                <a:gd name="T73" fmla="*/ 338 h 371"/>
                <a:gd name="T74" fmla="*/ 88 w 366"/>
                <a:gd name="T75" fmla="*/ 330 h 371"/>
                <a:gd name="T76" fmla="*/ 96 w 366"/>
                <a:gd name="T77" fmla="*/ 322 h 371"/>
                <a:gd name="T78" fmla="*/ 103 w 366"/>
                <a:gd name="T79" fmla="*/ 314 h 371"/>
                <a:gd name="T80" fmla="*/ 111 w 366"/>
                <a:gd name="T81" fmla="*/ 306 h 371"/>
                <a:gd name="T82" fmla="*/ 124 w 366"/>
                <a:gd name="T83" fmla="*/ 296 h 371"/>
                <a:gd name="T84" fmla="*/ 137 w 366"/>
                <a:gd name="T85" fmla="*/ 288 h 371"/>
                <a:gd name="T86" fmla="*/ 149 w 366"/>
                <a:gd name="T87" fmla="*/ 278 h 371"/>
                <a:gd name="T88" fmla="*/ 162 w 366"/>
                <a:gd name="T89" fmla="*/ 268 h 371"/>
                <a:gd name="T90" fmla="*/ 173 w 366"/>
                <a:gd name="T91" fmla="*/ 258 h 371"/>
                <a:gd name="T92" fmla="*/ 186 w 366"/>
                <a:gd name="T93" fmla="*/ 249 h 371"/>
                <a:gd name="T94" fmla="*/ 198 w 366"/>
                <a:gd name="T95" fmla="*/ 237 h 371"/>
                <a:gd name="T96" fmla="*/ 209 w 366"/>
                <a:gd name="T97" fmla="*/ 227 h 371"/>
                <a:gd name="T98" fmla="*/ 230 w 366"/>
                <a:gd name="T99" fmla="*/ 211 h 371"/>
                <a:gd name="T100" fmla="*/ 255 w 366"/>
                <a:gd name="T101" fmla="*/ 190 h 371"/>
                <a:gd name="T102" fmla="*/ 281 w 366"/>
                <a:gd name="T103" fmla="*/ 167 h 371"/>
                <a:gd name="T104" fmla="*/ 307 w 366"/>
                <a:gd name="T105" fmla="*/ 141 h 371"/>
                <a:gd name="T106" fmla="*/ 330 w 366"/>
                <a:gd name="T107" fmla="*/ 113 h 371"/>
                <a:gd name="T108" fmla="*/ 348 w 366"/>
                <a:gd name="T109" fmla="*/ 87 h 371"/>
                <a:gd name="T110" fmla="*/ 361 w 366"/>
                <a:gd name="T111" fmla="*/ 61 h 371"/>
                <a:gd name="T112" fmla="*/ 366 w 366"/>
                <a:gd name="T113" fmla="*/ 36 h 371"/>
                <a:gd name="T114" fmla="*/ 362 w 366"/>
                <a:gd name="T115" fmla="*/ 20 h 371"/>
                <a:gd name="T116" fmla="*/ 356 w 366"/>
                <a:gd name="T117" fmla="*/ 9 h 371"/>
                <a:gd name="T118" fmla="*/ 343 w 366"/>
                <a:gd name="T119" fmla="*/ 2 h 371"/>
                <a:gd name="T120" fmla="*/ 325 w 366"/>
                <a:gd name="T121" fmla="*/ 0 h 3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66" h="371">
                  <a:moveTo>
                    <a:pt x="325" y="0"/>
                  </a:moveTo>
                  <a:lnTo>
                    <a:pt x="297" y="14"/>
                  </a:lnTo>
                  <a:lnTo>
                    <a:pt x="274" y="25"/>
                  </a:lnTo>
                  <a:lnTo>
                    <a:pt x="253" y="40"/>
                  </a:lnTo>
                  <a:lnTo>
                    <a:pt x="233" y="54"/>
                  </a:lnTo>
                  <a:lnTo>
                    <a:pt x="215" y="71"/>
                  </a:lnTo>
                  <a:lnTo>
                    <a:pt x="196" y="90"/>
                  </a:lnTo>
                  <a:lnTo>
                    <a:pt x="176" y="112"/>
                  </a:lnTo>
                  <a:lnTo>
                    <a:pt x="153" y="134"/>
                  </a:lnTo>
                  <a:lnTo>
                    <a:pt x="142" y="151"/>
                  </a:lnTo>
                  <a:lnTo>
                    <a:pt x="131" y="165"/>
                  </a:lnTo>
                  <a:lnTo>
                    <a:pt x="119" y="182"/>
                  </a:lnTo>
                  <a:lnTo>
                    <a:pt x="106" y="198"/>
                  </a:lnTo>
                  <a:lnTo>
                    <a:pt x="95" y="214"/>
                  </a:lnTo>
                  <a:lnTo>
                    <a:pt x="83" y="231"/>
                  </a:lnTo>
                  <a:lnTo>
                    <a:pt x="72" y="247"/>
                  </a:lnTo>
                  <a:lnTo>
                    <a:pt x="60" y="263"/>
                  </a:lnTo>
                  <a:lnTo>
                    <a:pt x="52" y="272"/>
                  </a:lnTo>
                  <a:lnTo>
                    <a:pt x="46" y="278"/>
                  </a:lnTo>
                  <a:lnTo>
                    <a:pt x="37" y="286"/>
                  </a:lnTo>
                  <a:lnTo>
                    <a:pt x="31" y="293"/>
                  </a:lnTo>
                  <a:lnTo>
                    <a:pt x="23" y="301"/>
                  </a:lnTo>
                  <a:lnTo>
                    <a:pt x="15" y="309"/>
                  </a:lnTo>
                  <a:lnTo>
                    <a:pt x="8" y="316"/>
                  </a:lnTo>
                  <a:lnTo>
                    <a:pt x="0" y="324"/>
                  </a:lnTo>
                  <a:lnTo>
                    <a:pt x="6" y="329"/>
                  </a:lnTo>
                  <a:lnTo>
                    <a:pt x="13" y="335"/>
                  </a:lnTo>
                  <a:lnTo>
                    <a:pt x="20" y="340"/>
                  </a:lnTo>
                  <a:lnTo>
                    <a:pt x="26" y="347"/>
                  </a:lnTo>
                  <a:lnTo>
                    <a:pt x="31" y="353"/>
                  </a:lnTo>
                  <a:lnTo>
                    <a:pt x="37" y="360"/>
                  </a:lnTo>
                  <a:lnTo>
                    <a:pt x="44" y="365"/>
                  </a:lnTo>
                  <a:lnTo>
                    <a:pt x="51" y="371"/>
                  </a:lnTo>
                  <a:lnTo>
                    <a:pt x="59" y="363"/>
                  </a:lnTo>
                  <a:lnTo>
                    <a:pt x="65" y="355"/>
                  </a:lnTo>
                  <a:lnTo>
                    <a:pt x="73" y="347"/>
                  </a:lnTo>
                  <a:lnTo>
                    <a:pt x="82" y="338"/>
                  </a:lnTo>
                  <a:lnTo>
                    <a:pt x="88" y="330"/>
                  </a:lnTo>
                  <a:lnTo>
                    <a:pt x="96" y="322"/>
                  </a:lnTo>
                  <a:lnTo>
                    <a:pt x="103" y="314"/>
                  </a:lnTo>
                  <a:lnTo>
                    <a:pt x="111" y="306"/>
                  </a:lnTo>
                  <a:lnTo>
                    <a:pt x="124" y="296"/>
                  </a:lnTo>
                  <a:lnTo>
                    <a:pt x="137" y="288"/>
                  </a:lnTo>
                  <a:lnTo>
                    <a:pt x="149" y="278"/>
                  </a:lnTo>
                  <a:lnTo>
                    <a:pt x="162" y="268"/>
                  </a:lnTo>
                  <a:lnTo>
                    <a:pt x="173" y="258"/>
                  </a:lnTo>
                  <a:lnTo>
                    <a:pt x="186" y="249"/>
                  </a:lnTo>
                  <a:lnTo>
                    <a:pt x="198" y="237"/>
                  </a:lnTo>
                  <a:lnTo>
                    <a:pt x="209" y="227"/>
                  </a:lnTo>
                  <a:lnTo>
                    <a:pt x="230" y="211"/>
                  </a:lnTo>
                  <a:lnTo>
                    <a:pt x="255" y="190"/>
                  </a:lnTo>
                  <a:lnTo>
                    <a:pt x="281" y="167"/>
                  </a:lnTo>
                  <a:lnTo>
                    <a:pt x="307" y="141"/>
                  </a:lnTo>
                  <a:lnTo>
                    <a:pt x="330" y="113"/>
                  </a:lnTo>
                  <a:lnTo>
                    <a:pt x="348" y="87"/>
                  </a:lnTo>
                  <a:lnTo>
                    <a:pt x="361" y="61"/>
                  </a:lnTo>
                  <a:lnTo>
                    <a:pt x="366" y="36"/>
                  </a:lnTo>
                  <a:lnTo>
                    <a:pt x="362" y="20"/>
                  </a:lnTo>
                  <a:lnTo>
                    <a:pt x="356" y="9"/>
                  </a:lnTo>
                  <a:lnTo>
                    <a:pt x="343" y="2"/>
                  </a:lnTo>
                  <a:lnTo>
                    <a:pt x="325" y="0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9" name="Freeform 144"/>
            <p:cNvSpPr>
              <a:spLocks/>
            </p:cNvSpPr>
            <p:nvPr/>
          </p:nvSpPr>
          <p:spPr bwMode="auto">
            <a:xfrm>
              <a:off x="2913063" y="1839913"/>
              <a:ext cx="285750" cy="288925"/>
            </a:xfrm>
            <a:custGeom>
              <a:avLst/>
              <a:gdLst>
                <a:gd name="T0" fmla="*/ 322 w 361"/>
                <a:gd name="T1" fmla="*/ 0 h 364"/>
                <a:gd name="T2" fmla="*/ 296 w 361"/>
                <a:gd name="T3" fmla="*/ 13 h 364"/>
                <a:gd name="T4" fmla="*/ 273 w 361"/>
                <a:gd name="T5" fmla="*/ 26 h 364"/>
                <a:gd name="T6" fmla="*/ 253 w 361"/>
                <a:gd name="T7" fmla="*/ 39 h 364"/>
                <a:gd name="T8" fmla="*/ 234 w 361"/>
                <a:gd name="T9" fmla="*/ 54 h 364"/>
                <a:gd name="T10" fmla="*/ 216 w 361"/>
                <a:gd name="T11" fmla="*/ 70 h 364"/>
                <a:gd name="T12" fmla="*/ 198 w 361"/>
                <a:gd name="T13" fmla="*/ 88 h 364"/>
                <a:gd name="T14" fmla="*/ 178 w 361"/>
                <a:gd name="T15" fmla="*/ 109 h 364"/>
                <a:gd name="T16" fmla="*/ 155 w 361"/>
                <a:gd name="T17" fmla="*/ 134 h 364"/>
                <a:gd name="T18" fmla="*/ 144 w 361"/>
                <a:gd name="T19" fmla="*/ 150 h 364"/>
                <a:gd name="T20" fmla="*/ 131 w 361"/>
                <a:gd name="T21" fmla="*/ 165 h 364"/>
                <a:gd name="T22" fmla="*/ 119 w 361"/>
                <a:gd name="T23" fmla="*/ 181 h 364"/>
                <a:gd name="T24" fmla="*/ 106 w 361"/>
                <a:gd name="T25" fmla="*/ 197 h 364"/>
                <a:gd name="T26" fmla="*/ 95 w 361"/>
                <a:gd name="T27" fmla="*/ 214 h 364"/>
                <a:gd name="T28" fmla="*/ 83 w 361"/>
                <a:gd name="T29" fmla="*/ 230 h 364"/>
                <a:gd name="T30" fmla="*/ 72 w 361"/>
                <a:gd name="T31" fmla="*/ 246 h 364"/>
                <a:gd name="T32" fmla="*/ 61 w 361"/>
                <a:gd name="T33" fmla="*/ 263 h 364"/>
                <a:gd name="T34" fmla="*/ 52 w 361"/>
                <a:gd name="T35" fmla="*/ 269 h 364"/>
                <a:gd name="T36" fmla="*/ 44 w 361"/>
                <a:gd name="T37" fmla="*/ 277 h 364"/>
                <a:gd name="T38" fmla="*/ 38 w 361"/>
                <a:gd name="T39" fmla="*/ 284 h 364"/>
                <a:gd name="T40" fmla="*/ 30 w 361"/>
                <a:gd name="T41" fmla="*/ 292 h 364"/>
                <a:gd name="T42" fmla="*/ 23 w 361"/>
                <a:gd name="T43" fmla="*/ 299 h 364"/>
                <a:gd name="T44" fmla="*/ 15 w 361"/>
                <a:gd name="T45" fmla="*/ 307 h 364"/>
                <a:gd name="T46" fmla="*/ 8 w 361"/>
                <a:gd name="T47" fmla="*/ 313 h 364"/>
                <a:gd name="T48" fmla="*/ 0 w 361"/>
                <a:gd name="T49" fmla="*/ 321 h 364"/>
                <a:gd name="T50" fmla="*/ 12 w 361"/>
                <a:gd name="T51" fmla="*/ 333 h 364"/>
                <a:gd name="T52" fmla="*/ 23 w 361"/>
                <a:gd name="T53" fmla="*/ 343 h 364"/>
                <a:gd name="T54" fmla="*/ 34 w 361"/>
                <a:gd name="T55" fmla="*/ 354 h 364"/>
                <a:gd name="T56" fmla="*/ 46 w 361"/>
                <a:gd name="T57" fmla="*/ 364 h 364"/>
                <a:gd name="T58" fmla="*/ 54 w 361"/>
                <a:gd name="T59" fmla="*/ 356 h 364"/>
                <a:gd name="T60" fmla="*/ 61 w 361"/>
                <a:gd name="T61" fmla="*/ 348 h 364"/>
                <a:gd name="T62" fmla="*/ 69 w 361"/>
                <a:gd name="T63" fmla="*/ 341 h 364"/>
                <a:gd name="T64" fmla="*/ 75 w 361"/>
                <a:gd name="T65" fmla="*/ 333 h 364"/>
                <a:gd name="T66" fmla="*/ 83 w 361"/>
                <a:gd name="T67" fmla="*/ 325 h 364"/>
                <a:gd name="T68" fmla="*/ 90 w 361"/>
                <a:gd name="T69" fmla="*/ 318 h 364"/>
                <a:gd name="T70" fmla="*/ 98 w 361"/>
                <a:gd name="T71" fmla="*/ 310 h 364"/>
                <a:gd name="T72" fmla="*/ 105 w 361"/>
                <a:gd name="T73" fmla="*/ 302 h 364"/>
                <a:gd name="T74" fmla="*/ 118 w 361"/>
                <a:gd name="T75" fmla="*/ 292 h 364"/>
                <a:gd name="T76" fmla="*/ 129 w 361"/>
                <a:gd name="T77" fmla="*/ 281 h 364"/>
                <a:gd name="T78" fmla="*/ 142 w 361"/>
                <a:gd name="T79" fmla="*/ 271 h 364"/>
                <a:gd name="T80" fmla="*/ 154 w 361"/>
                <a:gd name="T81" fmla="*/ 261 h 364"/>
                <a:gd name="T82" fmla="*/ 167 w 361"/>
                <a:gd name="T83" fmla="*/ 251 h 364"/>
                <a:gd name="T84" fmla="*/ 178 w 361"/>
                <a:gd name="T85" fmla="*/ 241 h 364"/>
                <a:gd name="T86" fmla="*/ 191 w 361"/>
                <a:gd name="T87" fmla="*/ 230 h 364"/>
                <a:gd name="T88" fmla="*/ 203 w 361"/>
                <a:gd name="T89" fmla="*/ 220 h 364"/>
                <a:gd name="T90" fmla="*/ 224 w 361"/>
                <a:gd name="T91" fmla="*/ 204 h 364"/>
                <a:gd name="T92" fmla="*/ 248 w 361"/>
                <a:gd name="T93" fmla="*/ 183 h 364"/>
                <a:gd name="T94" fmla="*/ 275 w 361"/>
                <a:gd name="T95" fmla="*/ 160 h 364"/>
                <a:gd name="T96" fmla="*/ 299 w 361"/>
                <a:gd name="T97" fmla="*/ 134 h 364"/>
                <a:gd name="T98" fmla="*/ 322 w 361"/>
                <a:gd name="T99" fmla="*/ 106 h 364"/>
                <a:gd name="T100" fmla="*/ 342 w 361"/>
                <a:gd name="T101" fmla="*/ 80 h 364"/>
                <a:gd name="T102" fmla="*/ 355 w 361"/>
                <a:gd name="T103" fmla="*/ 54 h 364"/>
                <a:gd name="T104" fmla="*/ 361 w 361"/>
                <a:gd name="T105" fmla="*/ 29 h 364"/>
                <a:gd name="T106" fmla="*/ 358 w 361"/>
                <a:gd name="T107" fmla="*/ 16 h 364"/>
                <a:gd name="T108" fmla="*/ 351 w 361"/>
                <a:gd name="T109" fmla="*/ 6 h 364"/>
                <a:gd name="T110" fmla="*/ 338 w 361"/>
                <a:gd name="T111" fmla="*/ 0 h 364"/>
                <a:gd name="T112" fmla="*/ 322 w 361"/>
                <a:gd name="T113" fmla="*/ 0 h 3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61" h="364">
                  <a:moveTo>
                    <a:pt x="322" y="0"/>
                  </a:moveTo>
                  <a:lnTo>
                    <a:pt x="296" y="13"/>
                  </a:lnTo>
                  <a:lnTo>
                    <a:pt x="273" y="26"/>
                  </a:lnTo>
                  <a:lnTo>
                    <a:pt x="253" y="39"/>
                  </a:lnTo>
                  <a:lnTo>
                    <a:pt x="234" y="54"/>
                  </a:lnTo>
                  <a:lnTo>
                    <a:pt x="216" y="70"/>
                  </a:lnTo>
                  <a:lnTo>
                    <a:pt x="198" y="88"/>
                  </a:lnTo>
                  <a:lnTo>
                    <a:pt x="178" y="109"/>
                  </a:lnTo>
                  <a:lnTo>
                    <a:pt x="155" y="134"/>
                  </a:lnTo>
                  <a:lnTo>
                    <a:pt x="144" y="150"/>
                  </a:lnTo>
                  <a:lnTo>
                    <a:pt x="131" y="165"/>
                  </a:lnTo>
                  <a:lnTo>
                    <a:pt x="119" y="181"/>
                  </a:lnTo>
                  <a:lnTo>
                    <a:pt x="106" y="197"/>
                  </a:lnTo>
                  <a:lnTo>
                    <a:pt x="95" y="214"/>
                  </a:lnTo>
                  <a:lnTo>
                    <a:pt x="83" y="230"/>
                  </a:lnTo>
                  <a:lnTo>
                    <a:pt x="72" y="246"/>
                  </a:lnTo>
                  <a:lnTo>
                    <a:pt x="61" y="263"/>
                  </a:lnTo>
                  <a:lnTo>
                    <a:pt x="52" y="269"/>
                  </a:lnTo>
                  <a:lnTo>
                    <a:pt x="44" y="277"/>
                  </a:lnTo>
                  <a:lnTo>
                    <a:pt x="38" y="284"/>
                  </a:lnTo>
                  <a:lnTo>
                    <a:pt x="30" y="292"/>
                  </a:lnTo>
                  <a:lnTo>
                    <a:pt x="23" y="299"/>
                  </a:lnTo>
                  <a:lnTo>
                    <a:pt x="15" y="307"/>
                  </a:lnTo>
                  <a:lnTo>
                    <a:pt x="8" y="313"/>
                  </a:lnTo>
                  <a:lnTo>
                    <a:pt x="0" y="321"/>
                  </a:lnTo>
                  <a:lnTo>
                    <a:pt x="12" y="333"/>
                  </a:lnTo>
                  <a:lnTo>
                    <a:pt x="23" y="343"/>
                  </a:lnTo>
                  <a:lnTo>
                    <a:pt x="34" y="354"/>
                  </a:lnTo>
                  <a:lnTo>
                    <a:pt x="46" y="364"/>
                  </a:lnTo>
                  <a:lnTo>
                    <a:pt x="54" y="356"/>
                  </a:lnTo>
                  <a:lnTo>
                    <a:pt x="61" y="348"/>
                  </a:lnTo>
                  <a:lnTo>
                    <a:pt x="69" y="341"/>
                  </a:lnTo>
                  <a:lnTo>
                    <a:pt x="75" y="333"/>
                  </a:lnTo>
                  <a:lnTo>
                    <a:pt x="83" y="325"/>
                  </a:lnTo>
                  <a:lnTo>
                    <a:pt x="90" y="318"/>
                  </a:lnTo>
                  <a:lnTo>
                    <a:pt x="98" y="310"/>
                  </a:lnTo>
                  <a:lnTo>
                    <a:pt x="105" y="302"/>
                  </a:lnTo>
                  <a:lnTo>
                    <a:pt x="118" y="292"/>
                  </a:lnTo>
                  <a:lnTo>
                    <a:pt x="129" y="281"/>
                  </a:lnTo>
                  <a:lnTo>
                    <a:pt x="142" y="271"/>
                  </a:lnTo>
                  <a:lnTo>
                    <a:pt x="154" y="261"/>
                  </a:lnTo>
                  <a:lnTo>
                    <a:pt x="167" y="251"/>
                  </a:lnTo>
                  <a:lnTo>
                    <a:pt x="178" y="241"/>
                  </a:lnTo>
                  <a:lnTo>
                    <a:pt x="191" y="230"/>
                  </a:lnTo>
                  <a:lnTo>
                    <a:pt x="203" y="220"/>
                  </a:lnTo>
                  <a:lnTo>
                    <a:pt x="224" y="204"/>
                  </a:lnTo>
                  <a:lnTo>
                    <a:pt x="248" y="183"/>
                  </a:lnTo>
                  <a:lnTo>
                    <a:pt x="275" y="160"/>
                  </a:lnTo>
                  <a:lnTo>
                    <a:pt x="299" y="134"/>
                  </a:lnTo>
                  <a:lnTo>
                    <a:pt x="322" y="106"/>
                  </a:lnTo>
                  <a:lnTo>
                    <a:pt x="342" y="80"/>
                  </a:lnTo>
                  <a:lnTo>
                    <a:pt x="355" y="54"/>
                  </a:lnTo>
                  <a:lnTo>
                    <a:pt x="361" y="29"/>
                  </a:lnTo>
                  <a:lnTo>
                    <a:pt x="358" y="16"/>
                  </a:lnTo>
                  <a:lnTo>
                    <a:pt x="351" y="6"/>
                  </a:lnTo>
                  <a:lnTo>
                    <a:pt x="338" y="0"/>
                  </a:lnTo>
                  <a:lnTo>
                    <a:pt x="322" y="0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0" name="Freeform 145"/>
            <p:cNvSpPr>
              <a:spLocks/>
            </p:cNvSpPr>
            <p:nvPr/>
          </p:nvSpPr>
          <p:spPr bwMode="auto">
            <a:xfrm>
              <a:off x="2913063" y="1843088"/>
              <a:ext cx="282575" cy="285750"/>
            </a:xfrm>
            <a:custGeom>
              <a:avLst/>
              <a:gdLst>
                <a:gd name="T0" fmla="*/ 322 w 356"/>
                <a:gd name="T1" fmla="*/ 0 h 359"/>
                <a:gd name="T2" fmla="*/ 295 w 356"/>
                <a:gd name="T3" fmla="*/ 13 h 359"/>
                <a:gd name="T4" fmla="*/ 274 w 356"/>
                <a:gd name="T5" fmla="*/ 28 h 359"/>
                <a:gd name="T6" fmla="*/ 255 w 356"/>
                <a:gd name="T7" fmla="*/ 41 h 359"/>
                <a:gd name="T8" fmla="*/ 235 w 356"/>
                <a:gd name="T9" fmla="*/ 56 h 359"/>
                <a:gd name="T10" fmla="*/ 217 w 356"/>
                <a:gd name="T11" fmla="*/ 72 h 359"/>
                <a:gd name="T12" fmla="*/ 199 w 356"/>
                <a:gd name="T13" fmla="*/ 91 h 359"/>
                <a:gd name="T14" fmla="*/ 179 w 356"/>
                <a:gd name="T15" fmla="*/ 111 h 359"/>
                <a:gd name="T16" fmla="*/ 157 w 356"/>
                <a:gd name="T17" fmla="*/ 136 h 359"/>
                <a:gd name="T18" fmla="*/ 145 w 356"/>
                <a:gd name="T19" fmla="*/ 150 h 359"/>
                <a:gd name="T20" fmla="*/ 134 w 356"/>
                <a:gd name="T21" fmla="*/ 167 h 359"/>
                <a:gd name="T22" fmla="*/ 121 w 356"/>
                <a:gd name="T23" fmla="*/ 183 h 359"/>
                <a:gd name="T24" fmla="*/ 109 w 356"/>
                <a:gd name="T25" fmla="*/ 198 h 359"/>
                <a:gd name="T26" fmla="*/ 96 w 356"/>
                <a:gd name="T27" fmla="*/ 214 h 359"/>
                <a:gd name="T28" fmla="*/ 83 w 356"/>
                <a:gd name="T29" fmla="*/ 230 h 359"/>
                <a:gd name="T30" fmla="*/ 72 w 356"/>
                <a:gd name="T31" fmla="*/ 247 h 359"/>
                <a:gd name="T32" fmla="*/ 60 w 356"/>
                <a:gd name="T33" fmla="*/ 261 h 359"/>
                <a:gd name="T34" fmla="*/ 52 w 356"/>
                <a:gd name="T35" fmla="*/ 269 h 359"/>
                <a:gd name="T36" fmla="*/ 46 w 356"/>
                <a:gd name="T37" fmla="*/ 276 h 359"/>
                <a:gd name="T38" fmla="*/ 37 w 356"/>
                <a:gd name="T39" fmla="*/ 284 h 359"/>
                <a:gd name="T40" fmla="*/ 31 w 356"/>
                <a:gd name="T41" fmla="*/ 291 h 359"/>
                <a:gd name="T42" fmla="*/ 23 w 356"/>
                <a:gd name="T43" fmla="*/ 299 h 359"/>
                <a:gd name="T44" fmla="*/ 16 w 356"/>
                <a:gd name="T45" fmla="*/ 307 h 359"/>
                <a:gd name="T46" fmla="*/ 8 w 356"/>
                <a:gd name="T47" fmla="*/ 314 h 359"/>
                <a:gd name="T48" fmla="*/ 0 w 356"/>
                <a:gd name="T49" fmla="*/ 322 h 359"/>
                <a:gd name="T50" fmla="*/ 11 w 356"/>
                <a:gd name="T51" fmla="*/ 331 h 359"/>
                <a:gd name="T52" fmla="*/ 21 w 356"/>
                <a:gd name="T53" fmla="*/ 340 h 359"/>
                <a:gd name="T54" fmla="*/ 31 w 356"/>
                <a:gd name="T55" fmla="*/ 349 h 359"/>
                <a:gd name="T56" fmla="*/ 42 w 356"/>
                <a:gd name="T57" fmla="*/ 359 h 359"/>
                <a:gd name="T58" fmla="*/ 50 w 356"/>
                <a:gd name="T59" fmla="*/ 351 h 359"/>
                <a:gd name="T60" fmla="*/ 57 w 356"/>
                <a:gd name="T61" fmla="*/ 343 h 359"/>
                <a:gd name="T62" fmla="*/ 65 w 356"/>
                <a:gd name="T63" fmla="*/ 335 h 359"/>
                <a:gd name="T64" fmla="*/ 72 w 356"/>
                <a:gd name="T65" fmla="*/ 328 h 359"/>
                <a:gd name="T66" fmla="*/ 78 w 356"/>
                <a:gd name="T67" fmla="*/ 320 h 359"/>
                <a:gd name="T68" fmla="*/ 86 w 356"/>
                <a:gd name="T69" fmla="*/ 312 h 359"/>
                <a:gd name="T70" fmla="*/ 93 w 356"/>
                <a:gd name="T71" fmla="*/ 305 h 359"/>
                <a:gd name="T72" fmla="*/ 101 w 356"/>
                <a:gd name="T73" fmla="*/ 297 h 359"/>
                <a:gd name="T74" fmla="*/ 114 w 356"/>
                <a:gd name="T75" fmla="*/ 287 h 359"/>
                <a:gd name="T76" fmla="*/ 126 w 356"/>
                <a:gd name="T77" fmla="*/ 276 h 359"/>
                <a:gd name="T78" fmla="*/ 139 w 356"/>
                <a:gd name="T79" fmla="*/ 266 h 359"/>
                <a:gd name="T80" fmla="*/ 150 w 356"/>
                <a:gd name="T81" fmla="*/ 256 h 359"/>
                <a:gd name="T82" fmla="*/ 163 w 356"/>
                <a:gd name="T83" fmla="*/ 245 h 359"/>
                <a:gd name="T84" fmla="*/ 175 w 356"/>
                <a:gd name="T85" fmla="*/ 235 h 359"/>
                <a:gd name="T86" fmla="*/ 188 w 356"/>
                <a:gd name="T87" fmla="*/ 225 h 359"/>
                <a:gd name="T88" fmla="*/ 199 w 356"/>
                <a:gd name="T89" fmla="*/ 216 h 359"/>
                <a:gd name="T90" fmla="*/ 220 w 356"/>
                <a:gd name="T91" fmla="*/ 199 h 359"/>
                <a:gd name="T92" fmla="*/ 243 w 356"/>
                <a:gd name="T93" fmla="*/ 178 h 359"/>
                <a:gd name="T94" fmla="*/ 268 w 356"/>
                <a:gd name="T95" fmla="*/ 153 h 359"/>
                <a:gd name="T96" fmla="*/ 292 w 356"/>
                <a:gd name="T97" fmla="*/ 127 h 359"/>
                <a:gd name="T98" fmla="*/ 315 w 356"/>
                <a:gd name="T99" fmla="*/ 101 h 359"/>
                <a:gd name="T100" fmla="*/ 335 w 356"/>
                <a:gd name="T101" fmla="*/ 75 h 359"/>
                <a:gd name="T102" fmla="*/ 349 w 356"/>
                <a:gd name="T103" fmla="*/ 49 h 359"/>
                <a:gd name="T104" fmla="*/ 356 w 356"/>
                <a:gd name="T105" fmla="*/ 26 h 359"/>
                <a:gd name="T106" fmla="*/ 354 w 356"/>
                <a:gd name="T107" fmla="*/ 15 h 359"/>
                <a:gd name="T108" fmla="*/ 348 w 356"/>
                <a:gd name="T109" fmla="*/ 5 h 359"/>
                <a:gd name="T110" fmla="*/ 338 w 356"/>
                <a:gd name="T111" fmla="*/ 0 h 359"/>
                <a:gd name="T112" fmla="*/ 322 w 356"/>
                <a:gd name="T113" fmla="*/ 0 h 3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56" h="359">
                  <a:moveTo>
                    <a:pt x="322" y="0"/>
                  </a:moveTo>
                  <a:lnTo>
                    <a:pt x="295" y="13"/>
                  </a:lnTo>
                  <a:lnTo>
                    <a:pt x="274" y="28"/>
                  </a:lnTo>
                  <a:lnTo>
                    <a:pt x="255" y="41"/>
                  </a:lnTo>
                  <a:lnTo>
                    <a:pt x="235" y="56"/>
                  </a:lnTo>
                  <a:lnTo>
                    <a:pt x="217" y="72"/>
                  </a:lnTo>
                  <a:lnTo>
                    <a:pt x="199" y="91"/>
                  </a:lnTo>
                  <a:lnTo>
                    <a:pt x="179" y="111"/>
                  </a:lnTo>
                  <a:lnTo>
                    <a:pt x="157" y="136"/>
                  </a:lnTo>
                  <a:lnTo>
                    <a:pt x="145" y="150"/>
                  </a:lnTo>
                  <a:lnTo>
                    <a:pt x="134" y="167"/>
                  </a:lnTo>
                  <a:lnTo>
                    <a:pt x="121" y="183"/>
                  </a:lnTo>
                  <a:lnTo>
                    <a:pt x="109" y="198"/>
                  </a:lnTo>
                  <a:lnTo>
                    <a:pt x="96" y="214"/>
                  </a:lnTo>
                  <a:lnTo>
                    <a:pt x="83" y="230"/>
                  </a:lnTo>
                  <a:lnTo>
                    <a:pt x="72" y="247"/>
                  </a:lnTo>
                  <a:lnTo>
                    <a:pt x="60" y="261"/>
                  </a:lnTo>
                  <a:lnTo>
                    <a:pt x="52" y="269"/>
                  </a:lnTo>
                  <a:lnTo>
                    <a:pt x="46" y="276"/>
                  </a:lnTo>
                  <a:lnTo>
                    <a:pt x="37" y="284"/>
                  </a:lnTo>
                  <a:lnTo>
                    <a:pt x="31" y="291"/>
                  </a:lnTo>
                  <a:lnTo>
                    <a:pt x="23" y="299"/>
                  </a:lnTo>
                  <a:lnTo>
                    <a:pt x="16" y="307"/>
                  </a:lnTo>
                  <a:lnTo>
                    <a:pt x="8" y="314"/>
                  </a:lnTo>
                  <a:lnTo>
                    <a:pt x="0" y="322"/>
                  </a:lnTo>
                  <a:lnTo>
                    <a:pt x="11" y="331"/>
                  </a:lnTo>
                  <a:lnTo>
                    <a:pt x="21" y="340"/>
                  </a:lnTo>
                  <a:lnTo>
                    <a:pt x="31" y="349"/>
                  </a:lnTo>
                  <a:lnTo>
                    <a:pt x="42" y="359"/>
                  </a:lnTo>
                  <a:lnTo>
                    <a:pt x="50" y="351"/>
                  </a:lnTo>
                  <a:lnTo>
                    <a:pt x="57" y="343"/>
                  </a:lnTo>
                  <a:lnTo>
                    <a:pt x="65" y="335"/>
                  </a:lnTo>
                  <a:lnTo>
                    <a:pt x="72" y="328"/>
                  </a:lnTo>
                  <a:lnTo>
                    <a:pt x="78" y="320"/>
                  </a:lnTo>
                  <a:lnTo>
                    <a:pt x="86" y="312"/>
                  </a:lnTo>
                  <a:lnTo>
                    <a:pt x="93" y="305"/>
                  </a:lnTo>
                  <a:lnTo>
                    <a:pt x="101" y="297"/>
                  </a:lnTo>
                  <a:lnTo>
                    <a:pt x="114" y="287"/>
                  </a:lnTo>
                  <a:lnTo>
                    <a:pt x="126" y="276"/>
                  </a:lnTo>
                  <a:lnTo>
                    <a:pt x="139" y="266"/>
                  </a:lnTo>
                  <a:lnTo>
                    <a:pt x="150" y="256"/>
                  </a:lnTo>
                  <a:lnTo>
                    <a:pt x="163" y="245"/>
                  </a:lnTo>
                  <a:lnTo>
                    <a:pt x="175" y="235"/>
                  </a:lnTo>
                  <a:lnTo>
                    <a:pt x="188" y="225"/>
                  </a:lnTo>
                  <a:lnTo>
                    <a:pt x="199" y="216"/>
                  </a:lnTo>
                  <a:lnTo>
                    <a:pt x="220" y="199"/>
                  </a:lnTo>
                  <a:lnTo>
                    <a:pt x="243" y="178"/>
                  </a:lnTo>
                  <a:lnTo>
                    <a:pt x="268" y="153"/>
                  </a:lnTo>
                  <a:lnTo>
                    <a:pt x="292" y="127"/>
                  </a:lnTo>
                  <a:lnTo>
                    <a:pt x="315" y="101"/>
                  </a:lnTo>
                  <a:lnTo>
                    <a:pt x="335" y="75"/>
                  </a:lnTo>
                  <a:lnTo>
                    <a:pt x="349" y="49"/>
                  </a:lnTo>
                  <a:lnTo>
                    <a:pt x="356" y="26"/>
                  </a:lnTo>
                  <a:lnTo>
                    <a:pt x="354" y="15"/>
                  </a:lnTo>
                  <a:lnTo>
                    <a:pt x="348" y="5"/>
                  </a:lnTo>
                  <a:lnTo>
                    <a:pt x="338" y="0"/>
                  </a:lnTo>
                  <a:lnTo>
                    <a:pt x="322" y="0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1" name="Freeform 146"/>
            <p:cNvSpPr>
              <a:spLocks/>
            </p:cNvSpPr>
            <p:nvPr/>
          </p:nvSpPr>
          <p:spPr bwMode="auto">
            <a:xfrm>
              <a:off x="2917826" y="1844675"/>
              <a:ext cx="277813" cy="282575"/>
            </a:xfrm>
            <a:custGeom>
              <a:avLst/>
              <a:gdLst>
                <a:gd name="T0" fmla="*/ 317 w 349"/>
                <a:gd name="T1" fmla="*/ 1 h 356"/>
                <a:gd name="T2" fmla="*/ 292 w 349"/>
                <a:gd name="T3" fmla="*/ 16 h 356"/>
                <a:gd name="T4" fmla="*/ 271 w 349"/>
                <a:gd name="T5" fmla="*/ 31 h 356"/>
                <a:gd name="T6" fmla="*/ 251 w 349"/>
                <a:gd name="T7" fmla="*/ 44 h 356"/>
                <a:gd name="T8" fmla="*/ 233 w 349"/>
                <a:gd name="T9" fmla="*/ 60 h 356"/>
                <a:gd name="T10" fmla="*/ 217 w 349"/>
                <a:gd name="T11" fmla="*/ 76 h 356"/>
                <a:gd name="T12" fmla="*/ 199 w 349"/>
                <a:gd name="T13" fmla="*/ 94 h 356"/>
                <a:gd name="T14" fmla="*/ 179 w 349"/>
                <a:gd name="T15" fmla="*/ 114 h 356"/>
                <a:gd name="T16" fmla="*/ 156 w 349"/>
                <a:gd name="T17" fmla="*/ 138 h 356"/>
                <a:gd name="T18" fmla="*/ 145 w 349"/>
                <a:gd name="T19" fmla="*/ 153 h 356"/>
                <a:gd name="T20" fmla="*/ 132 w 349"/>
                <a:gd name="T21" fmla="*/ 168 h 356"/>
                <a:gd name="T22" fmla="*/ 119 w 349"/>
                <a:gd name="T23" fmla="*/ 184 h 356"/>
                <a:gd name="T24" fmla="*/ 107 w 349"/>
                <a:gd name="T25" fmla="*/ 200 h 356"/>
                <a:gd name="T26" fmla="*/ 94 w 349"/>
                <a:gd name="T27" fmla="*/ 215 h 356"/>
                <a:gd name="T28" fmla="*/ 81 w 349"/>
                <a:gd name="T29" fmla="*/ 232 h 356"/>
                <a:gd name="T30" fmla="*/ 70 w 349"/>
                <a:gd name="T31" fmla="*/ 248 h 356"/>
                <a:gd name="T32" fmla="*/ 59 w 349"/>
                <a:gd name="T33" fmla="*/ 263 h 356"/>
                <a:gd name="T34" fmla="*/ 50 w 349"/>
                <a:gd name="T35" fmla="*/ 271 h 356"/>
                <a:gd name="T36" fmla="*/ 42 w 349"/>
                <a:gd name="T37" fmla="*/ 277 h 356"/>
                <a:gd name="T38" fmla="*/ 36 w 349"/>
                <a:gd name="T39" fmla="*/ 285 h 356"/>
                <a:gd name="T40" fmla="*/ 27 w 349"/>
                <a:gd name="T41" fmla="*/ 292 h 356"/>
                <a:gd name="T42" fmla="*/ 21 w 349"/>
                <a:gd name="T43" fmla="*/ 300 h 356"/>
                <a:gd name="T44" fmla="*/ 13 w 349"/>
                <a:gd name="T45" fmla="*/ 307 h 356"/>
                <a:gd name="T46" fmla="*/ 6 w 349"/>
                <a:gd name="T47" fmla="*/ 315 h 356"/>
                <a:gd name="T48" fmla="*/ 0 w 349"/>
                <a:gd name="T49" fmla="*/ 323 h 356"/>
                <a:gd name="T50" fmla="*/ 8 w 349"/>
                <a:gd name="T51" fmla="*/ 331 h 356"/>
                <a:gd name="T52" fmla="*/ 16 w 349"/>
                <a:gd name="T53" fmla="*/ 339 h 356"/>
                <a:gd name="T54" fmla="*/ 26 w 349"/>
                <a:gd name="T55" fmla="*/ 347 h 356"/>
                <a:gd name="T56" fmla="*/ 36 w 349"/>
                <a:gd name="T57" fmla="*/ 356 h 356"/>
                <a:gd name="T58" fmla="*/ 42 w 349"/>
                <a:gd name="T59" fmla="*/ 347 h 356"/>
                <a:gd name="T60" fmla="*/ 50 w 349"/>
                <a:gd name="T61" fmla="*/ 339 h 356"/>
                <a:gd name="T62" fmla="*/ 57 w 349"/>
                <a:gd name="T63" fmla="*/ 331 h 356"/>
                <a:gd name="T64" fmla="*/ 65 w 349"/>
                <a:gd name="T65" fmla="*/ 325 h 356"/>
                <a:gd name="T66" fmla="*/ 72 w 349"/>
                <a:gd name="T67" fmla="*/ 316 h 356"/>
                <a:gd name="T68" fmla="*/ 80 w 349"/>
                <a:gd name="T69" fmla="*/ 308 h 356"/>
                <a:gd name="T70" fmla="*/ 86 w 349"/>
                <a:gd name="T71" fmla="*/ 302 h 356"/>
                <a:gd name="T72" fmla="*/ 94 w 349"/>
                <a:gd name="T73" fmla="*/ 294 h 356"/>
                <a:gd name="T74" fmla="*/ 106 w 349"/>
                <a:gd name="T75" fmla="*/ 282 h 356"/>
                <a:gd name="T76" fmla="*/ 119 w 349"/>
                <a:gd name="T77" fmla="*/ 272 h 356"/>
                <a:gd name="T78" fmla="*/ 130 w 349"/>
                <a:gd name="T79" fmla="*/ 261 h 356"/>
                <a:gd name="T80" fmla="*/ 143 w 349"/>
                <a:gd name="T81" fmla="*/ 251 h 356"/>
                <a:gd name="T82" fmla="*/ 155 w 349"/>
                <a:gd name="T83" fmla="*/ 241 h 356"/>
                <a:gd name="T84" fmla="*/ 166 w 349"/>
                <a:gd name="T85" fmla="*/ 232 h 356"/>
                <a:gd name="T86" fmla="*/ 179 w 349"/>
                <a:gd name="T87" fmla="*/ 220 h 356"/>
                <a:gd name="T88" fmla="*/ 191 w 349"/>
                <a:gd name="T89" fmla="*/ 210 h 356"/>
                <a:gd name="T90" fmla="*/ 212 w 349"/>
                <a:gd name="T91" fmla="*/ 194 h 356"/>
                <a:gd name="T92" fmla="*/ 235 w 349"/>
                <a:gd name="T93" fmla="*/ 173 h 356"/>
                <a:gd name="T94" fmla="*/ 259 w 349"/>
                <a:gd name="T95" fmla="*/ 148 h 356"/>
                <a:gd name="T96" fmla="*/ 286 w 349"/>
                <a:gd name="T97" fmla="*/ 124 h 356"/>
                <a:gd name="T98" fmla="*/ 308 w 349"/>
                <a:gd name="T99" fmla="*/ 98 h 356"/>
                <a:gd name="T100" fmla="*/ 328 w 349"/>
                <a:gd name="T101" fmla="*/ 71 h 356"/>
                <a:gd name="T102" fmla="*/ 341 w 349"/>
                <a:gd name="T103" fmla="*/ 47 h 356"/>
                <a:gd name="T104" fmla="*/ 349 w 349"/>
                <a:gd name="T105" fmla="*/ 24 h 356"/>
                <a:gd name="T106" fmla="*/ 348 w 349"/>
                <a:gd name="T107" fmla="*/ 13 h 356"/>
                <a:gd name="T108" fmla="*/ 341 w 349"/>
                <a:gd name="T109" fmla="*/ 5 h 356"/>
                <a:gd name="T110" fmla="*/ 331 w 349"/>
                <a:gd name="T111" fmla="*/ 0 h 356"/>
                <a:gd name="T112" fmla="*/ 317 w 349"/>
                <a:gd name="T113" fmla="*/ 1 h 3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9" h="356">
                  <a:moveTo>
                    <a:pt x="317" y="1"/>
                  </a:moveTo>
                  <a:lnTo>
                    <a:pt x="292" y="16"/>
                  </a:lnTo>
                  <a:lnTo>
                    <a:pt x="271" y="31"/>
                  </a:lnTo>
                  <a:lnTo>
                    <a:pt x="251" y="44"/>
                  </a:lnTo>
                  <a:lnTo>
                    <a:pt x="233" y="60"/>
                  </a:lnTo>
                  <a:lnTo>
                    <a:pt x="217" y="76"/>
                  </a:lnTo>
                  <a:lnTo>
                    <a:pt x="199" y="94"/>
                  </a:lnTo>
                  <a:lnTo>
                    <a:pt x="179" y="114"/>
                  </a:lnTo>
                  <a:lnTo>
                    <a:pt x="156" y="138"/>
                  </a:lnTo>
                  <a:lnTo>
                    <a:pt x="145" y="153"/>
                  </a:lnTo>
                  <a:lnTo>
                    <a:pt x="132" y="168"/>
                  </a:lnTo>
                  <a:lnTo>
                    <a:pt x="119" y="184"/>
                  </a:lnTo>
                  <a:lnTo>
                    <a:pt x="107" y="200"/>
                  </a:lnTo>
                  <a:lnTo>
                    <a:pt x="94" y="215"/>
                  </a:lnTo>
                  <a:lnTo>
                    <a:pt x="81" y="232"/>
                  </a:lnTo>
                  <a:lnTo>
                    <a:pt x="70" y="248"/>
                  </a:lnTo>
                  <a:lnTo>
                    <a:pt x="59" y="263"/>
                  </a:lnTo>
                  <a:lnTo>
                    <a:pt x="50" y="271"/>
                  </a:lnTo>
                  <a:lnTo>
                    <a:pt x="42" y="277"/>
                  </a:lnTo>
                  <a:lnTo>
                    <a:pt x="36" y="285"/>
                  </a:lnTo>
                  <a:lnTo>
                    <a:pt x="27" y="292"/>
                  </a:lnTo>
                  <a:lnTo>
                    <a:pt x="21" y="300"/>
                  </a:lnTo>
                  <a:lnTo>
                    <a:pt x="13" y="307"/>
                  </a:lnTo>
                  <a:lnTo>
                    <a:pt x="6" y="315"/>
                  </a:lnTo>
                  <a:lnTo>
                    <a:pt x="0" y="323"/>
                  </a:lnTo>
                  <a:lnTo>
                    <a:pt x="8" y="331"/>
                  </a:lnTo>
                  <a:lnTo>
                    <a:pt x="16" y="339"/>
                  </a:lnTo>
                  <a:lnTo>
                    <a:pt x="26" y="347"/>
                  </a:lnTo>
                  <a:lnTo>
                    <a:pt x="36" y="356"/>
                  </a:lnTo>
                  <a:lnTo>
                    <a:pt x="42" y="347"/>
                  </a:lnTo>
                  <a:lnTo>
                    <a:pt x="50" y="339"/>
                  </a:lnTo>
                  <a:lnTo>
                    <a:pt x="57" y="331"/>
                  </a:lnTo>
                  <a:lnTo>
                    <a:pt x="65" y="325"/>
                  </a:lnTo>
                  <a:lnTo>
                    <a:pt x="72" y="316"/>
                  </a:lnTo>
                  <a:lnTo>
                    <a:pt x="80" y="308"/>
                  </a:lnTo>
                  <a:lnTo>
                    <a:pt x="86" y="302"/>
                  </a:lnTo>
                  <a:lnTo>
                    <a:pt x="94" y="294"/>
                  </a:lnTo>
                  <a:lnTo>
                    <a:pt x="106" y="282"/>
                  </a:lnTo>
                  <a:lnTo>
                    <a:pt x="119" y="272"/>
                  </a:lnTo>
                  <a:lnTo>
                    <a:pt x="130" y="261"/>
                  </a:lnTo>
                  <a:lnTo>
                    <a:pt x="143" y="251"/>
                  </a:lnTo>
                  <a:lnTo>
                    <a:pt x="155" y="241"/>
                  </a:lnTo>
                  <a:lnTo>
                    <a:pt x="166" y="232"/>
                  </a:lnTo>
                  <a:lnTo>
                    <a:pt x="179" y="220"/>
                  </a:lnTo>
                  <a:lnTo>
                    <a:pt x="191" y="210"/>
                  </a:lnTo>
                  <a:lnTo>
                    <a:pt x="212" y="194"/>
                  </a:lnTo>
                  <a:lnTo>
                    <a:pt x="235" y="173"/>
                  </a:lnTo>
                  <a:lnTo>
                    <a:pt x="259" y="148"/>
                  </a:lnTo>
                  <a:lnTo>
                    <a:pt x="286" y="124"/>
                  </a:lnTo>
                  <a:lnTo>
                    <a:pt x="308" y="98"/>
                  </a:lnTo>
                  <a:lnTo>
                    <a:pt x="328" y="71"/>
                  </a:lnTo>
                  <a:lnTo>
                    <a:pt x="341" y="47"/>
                  </a:lnTo>
                  <a:lnTo>
                    <a:pt x="349" y="24"/>
                  </a:lnTo>
                  <a:lnTo>
                    <a:pt x="348" y="13"/>
                  </a:lnTo>
                  <a:lnTo>
                    <a:pt x="341" y="5"/>
                  </a:lnTo>
                  <a:lnTo>
                    <a:pt x="331" y="0"/>
                  </a:lnTo>
                  <a:lnTo>
                    <a:pt x="317" y="1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2" name="Freeform 147"/>
            <p:cNvSpPr>
              <a:spLocks/>
            </p:cNvSpPr>
            <p:nvPr/>
          </p:nvSpPr>
          <p:spPr bwMode="auto">
            <a:xfrm>
              <a:off x="2917826" y="1846263"/>
              <a:ext cx="276225" cy="279400"/>
            </a:xfrm>
            <a:custGeom>
              <a:avLst/>
              <a:gdLst>
                <a:gd name="T0" fmla="*/ 318 w 348"/>
                <a:gd name="T1" fmla="*/ 2 h 351"/>
                <a:gd name="T2" fmla="*/ 294 w 348"/>
                <a:gd name="T3" fmla="*/ 16 h 351"/>
                <a:gd name="T4" fmla="*/ 272 w 348"/>
                <a:gd name="T5" fmla="*/ 31 h 351"/>
                <a:gd name="T6" fmla="*/ 254 w 348"/>
                <a:gd name="T7" fmla="*/ 46 h 351"/>
                <a:gd name="T8" fmla="*/ 237 w 348"/>
                <a:gd name="T9" fmla="*/ 60 h 351"/>
                <a:gd name="T10" fmla="*/ 220 w 348"/>
                <a:gd name="T11" fmla="*/ 77 h 351"/>
                <a:gd name="T12" fmla="*/ 202 w 348"/>
                <a:gd name="T13" fmla="*/ 95 h 351"/>
                <a:gd name="T14" fmla="*/ 183 w 348"/>
                <a:gd name="T15" fmla="*/ 116 h 351"/>
                <a:gd name="T16" fmla="*/ 160 w 348"/>
                <a:gd name="T17" fmla="*/ 139 h 351"/>
                <a:gd name="T18" fmla="*/ 148 w 348"/>
                <a:gd name="T19" fmla="*/ 153 h 351"/>
                <a:gd name="T20" fmla="*/ 135 w 348"/>
                <a:gd name="T21" fmla="*/ 168 h 351"/>
                <a:gd name="T22" fmla="*/ 122 w 348"/>
                <a:gd name="T23" fmla="*/ 184 h 351"/>
                <a:gd name="T24" fmla="*/ 111 w 348"/>
                <a:gd name="T25" fmla="*/ 199 h 351"/>
                <a:gd name="T26" fmla="*/ 98 w 348"/>
                <a:gd name="T27" fmla="*/ 215 h 351"/>
                <a:gd name="T28" fmla="*/ 85 w 348"/>
                <a:gd name="T29" fmla="*/ 232 h 351"/>
                <a:gd name="T30" fmla="*/ 72 w 348"/>
                <a:gd name="T31" fmla="*/ 246 h 351"/>
                <a:gd name="T32" fmla="*/ 60 w 348"/>
                <a:gd name="T33" fmla="*/ 261 h 351"/>
                <a:gd name="T34" fmla="*/ 52 w 348"/>
                <a:gd name="T35" fmla="*/ 269 h 351"/>
                <a:gd name="T36" fmla="*/ 45 w 348"/>
                <a:gd name="T37" fmla="*/ 276 h 351"/>
                <a:gd name="T38" fmla="*/ 37 w 348"/>
                <a:gd name="T39" fmla="*/ 284 h 351"/>
                <a:gd name="T40" fmla="*/ 31 w 348"/>
                <a:gd name="T41" fmla="*/ 291 h 351"/>
                <a:gd name="T42" fmla="*/ 23 w 348"/>
                <a:gd name="T43" fmla="*/ 299 h 351"/>
                <a:gd name="T44" fmla="*/ 16 w 348"/>
                <a:gd name="T45" fmla="*/ 307 h 351"/>
                <a:gd name="T46" fmla="*/ 8 w 348"/>
                <a:gd name="T47" fmla="*/ 313 h 351"/>
                <a:gd name="T48" fmla="*/ 0 w 348"/>
                <a:gd name="T49" fmla="*/ 322 h 351"/>
                <a:gd name="T50" fmla="*/ 8 w 348"/>
                <a:gd name="T51" fmla="*/ 328 h 351"/>
                <a:gd name="T52" fmla="*/ 16 w 348"/>
                <a:gd name="T53" fmla="*/ 336 h 351"/>
                <a:gd name="T54" fmla="*/ 24 w 348"/>
                <a:gd name="T55" fmla="*/ 343 h 351"/>
                <a:gd name="T56" fmla="*/ 32 w 348"/>
                <a:gd name="T57" fmla="*/ 351 h 351"/>
                <a:gd name="T58" fmla="*/ 41 w 348"/>
                <a:gd name="T59" fmla="*/ 343 h 351"/>
                <a:gd name="T60" fmla="*/ 47 w 348"/>
                <a:gd name="T61" fmla="*/ 335 h 351"/>
                <a:gd name="T62" fmla="*/ 55 w 348"/>
                <a:gd name="T63" fmla="*/ 326 h 351"/>
                <a:gd name="T64" fmla="*/ 63 w 348"/>
                <a:gd name="T65" fmla="*/ 320 h 351"/>
                <a:gd name="T66" fmla="*/ 70 w 348"/>
                <a:gd name="T67" fmla="*/ 312 h 351"/>
                <a:gd name="T68" fmla="*/ 78 w 348"/>
                <a:gd name="T69" fmla="*/ 304 h 351"/>
                <a:gd name="T70" fmla="*/ 85 w 348"/>
                <a:gd name="T71" fmla="*/ 297 h 351"/>
                <a:gd name="T72" fmla="*/ 93 w 348"/>
                <a:gd name="T73" fmla="*/ 289 h 351"/>
                <a:gd name="T74" fmla="*/ 104 w 348"/>
                <a:gd name="T75" fmla="*/ 279 h 351"/>
                <a:gd name="T76" fmla="*/ 116 w 348"/>
                <a:gd name="T77" fmla="*/ 268 h 351"/>
                <a:gd name="T78" fmla="*/ 129 w 348"/>
                <a:gd name="T79" fmla="*/ 256 h 351"/>
                <a:gd name="T80" fmla="*/ 140 w 348"/>
                <a:gd name="T81" fmla="*/ 246 h 351"/>
                <a:gd name="T82" fmla="*/ 152 w 348"/>
                <a:gd name="T83" fmla="*/ 235 h 351"/>
                <a:gd name="T84" fmla="*/ 165 w 348"/>
                <a:gd name="T85" fmla="*/ 224 h 351"/>
                <a:gd name="T86" fmla="*/ 176 w 348"/>
                <a:gd name="T87" fmla="*/ 214 h 351"/>
                <a:gd name="T88" fmla="*/ 188 w 348"/>
                <a:gd name="T89" fmla="*/ 204 h 351"/>
                <a:gd name="T90" fmla="*/ 207 w 348"/>
                <a:gd name="T91" fmla="*/ 186 h 351"/>
                <a:gd name="T92" fmla="*/ 232 w 348"/>
                <a:gd name="T93" fmla="*/ 165 h 351"/>
                <a:gd name="T94" fmla="*/ 256 w 348"/>
                <a:gd name="T95" fmla="*/ 142 h 351"/>
                <a:gd name="T96" fmla="*/ 281 w 348"/>
                <a:gd name="T97" fmla="*/ 117 h 351"/>
                <a:gd name="T98" fmla="*/ 303 w 348"/>
                <a:gd name="T99" fmla="*/ 91 h 351"/>
                <a:gd name="T100" fmla="*/ 323 w 348"/>
                <a:gd name="T101" fmla="*/ 65 h 351"/>
                <a:gd name="T102" fmla="*/ 338 w 348"/>
                <a:gd name="T103" fmla="*/ 42 h 351"/>
                <a:gd name="T104" fmla="*/ 348 w 348"/>
                <a:gd name="T105" fmla="*/ 21 h 351"/>
                <a:gd name="T106" fmla="*/ 346 w 348"/>
                <a:gd name="T107" fmla="*/ 11 h 351"/>
                <a:gd name="T108" fmla="*/ 341 w 348"/>
                <a:gd name="T109" fmla="*/ 3 h 351"/>
                <a:gd name="T110" fmla="*/ 331 w 348"/>
                <a:gd name="T111" fmla="*/ 0 h 351"/>
                <a:gd name="T112" fmla="*/ 318 w 348"/>
                <a:gd name="T113" fmla="*/ 2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8" h="351">
                  <a:moveTo>
                    <a:pt x="318" y="2"/>
                  </a:moveTo>
                  <a:lnTo>
                    <a:pt x="294" y="16"/>
                  </a:lnTo>
                  <a:lnTo>
                    <a:pt x="272" y="31"/>
                  </a:lnTo>
                  <a:lnTo>
                    <a:pt x="254" y="46"/>
                  </a:lnTo>
                  <a:lnTo>
                    <a:pt x="237" y="60"/>
                  </a:lnTo>
                  <a:lnTo>
                    <a:pt x="220" y="77"/>
                  </a:lnTo>
                  <a:lnTo>
                    <a:pt x="202" y="95"/>
                  </a:lnTo>
                  <a:lnTo>
                    <a:pt x="183" y="116"/>
                  </a:lnTo>
                  <a:lnTo>
                    <a:pt x="160" y="139"/>
                  </a:lnTo>
                  <a:lnTo>
                    <a:pt x="148" y="153"/>
                  </a:lnTo>
                  <a:lnTo>
                    <a:pt x="135" y="168"/>
                  </a:lnTo>
                  <a:lnTo>
                    <a:pt x="122" y="184"/>
                  </a:lnTo>
                  <a:lnTo>
                    <a:pt x="111" y="199"/>
                  </a:lnTo>
                  <a:lnTo>
                    <a:pt x="98" y="215"/>
                  </a:lnTo>
                  <a:lnTo>
                    <a:pt x="85" y="232"/>
                  </a:lnTo>
                  <a:lnTo>
                    <a:pt x="72" y="246"/>
                  </a:lnTo>
                  <a:lnTo>
                    <a:pt x="60" y="261"/>
                  </a:lnTo>
                  <a:lnTo>
                    <a:pt x="52" y="269"/>
                  </a:lnTo>
                  <a:lnTo>
                    <a:pt x="45" y="276"/>
                  </a:lnTo>
                  <a:lnTo>
                    <a:pt x="37" y="284"/>
                  </a:lnTo>
                  <a:lnTo>
                    <a:pt x="31" y="291"/>
                  </a:lnTo>
                  <a:lnTo>
                    <a:pt x="23" y="299"/>
                  </a:lnTo>
                  <a:lnTo>
                    <a:pt x="16" y="307"/>
                  </a:lnTo>
                  <a:lnTo>
                    <a:pt x="8" y="313"/>
                  </a:lnTo>
                  <a:lnTo>
                    <a:pt x="0" y="322"/>
                  </a:lnTo>
                  <a:lnTo>
                    <a:pt x="8" y="328"/>
                  </a:lnTo>
                  <a:lnTo>
                    <a:pt x="16" y="336"/>
                  </a:lnTo>
                  <a:lnTo>
                    <a:pt x="24" y="343"/>
                  </a:lnTo>
                  <a:lnTo>
                    <a:pt x="32" y="351"/>
                  </a:lnTo>
                  <a:lnTo>
                    <a:pt x="41" y="343"/>
                  </a:lnTo>
                  <a:lnTo>
                    <a:pt x="47" y="335"/>
                  </a:lnTo>
                  <a:lnTo>
                    <a:pt x="55" y="326"/>
                  </a:lnTo>
                  <a:lnTo>
                    <a:pt x="63" y="320"/>
                  </a:lnTo>
                  <a:lnTo>
                    <a:pt x="70" y="312"/>
                  </a:lnTo>
                  <a:lnTo>
                    <a:pt x="78" y="304"/>
                  </a:lnTo>
                  <a:lnTo>
                    <a:pt x="85" y="297"/>
                  </a:lnTo>
                  <a:lnTo>
                    <a:pt x="93" y="289"/>
                  </a:lnTo>
                  <a:lnTo>
                    <a:pt x="104" y="279"/>
                  </a:lnTo>
                  <a:lnTo>
                    <a:pt x="116" y="268"/>
                  </a:lnTo>
                  <a:lnTo>
                    <a:pt x="129" y="256"/>
                  </a:lnTo>
                  <a:lnTo>
                    <a:pt x="140" y="246"/>
                  </a:lnTo>
                  <a:lnTo>
                    <a:pt x="152" y="235"/>
                  </a:lnTo>
                  <a:lnTo>
                    <a:pt x="165" y="224"/>
                  </a:lnTo>
                  <a:lnTo>
                    <a:pt x="176" y="214"/>
                  </a:lnTo>
                  <a:lnTo>
                    <a:pt x="188" y="204"/>
                  </a:lnTo>
                  <a:lnTo>
                    <a:pt x="207" y="186"/>
                  </a:lnTo>
                  <a:lnTo>
                    <a:pt x="232" y="165"/>
                  </a:lnTo>
                  <a:lnTo>
                    <a:pt x="256" y="142"/>
                  </a:lnTo>
                  <a:lnTo>
                    <a:pt x="281" y="117"/>
                  </a:lnTo>
                  <a:lnTo>
                    <a:pt x="303" y="91"/>
                  </a:lnTo>
                  <a:lnTo>
                    <a:pt x="323" y="65"/>
                  </a:lnTo>
                  <a:lnTo>
                    <a:pt x="338" y="42"/>
                  </a:lnTo>
                  <a:lnTo>
                    <a:pt x="348" y="21"/>
                  </a:lnTo>
                  <a:lnTo>
                    <a:pt x="346" y="11"/>
                  </a:lnTo>
                  <a:lnTo>
                    <a:pt x="341" y="3"/>
                  </a:lnTo>
                  <a:lnTo>
                    <a:pt x="331" y="0"/>
                  </a:lnTo>
                  <a:lnTo>
                    <a:pt x="318" y="2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3" name="Freeform 148"/>
            <p:cNvSpPr>
              <a:spLocks/>
            </p:cNvSpPr>
            <p:nvPr/>
          </p:nvSpPr>
          <p:spPr bwMode="auto">
            <a:xfrm>
              <a:off x="2919413" y="1847850"/>
              <a:ext cx="271463" cy="276225"/>
            </a:xfrm>
            <a:custGeom>
              <a:avLst/>
              <a:gdLst>
                <a:gd name="T0" fmla="*/ 315 w 341"/>
                <a:gd name="T1" fmla="*/ 3 h 347"/>
                <a:gd name="T2" fmla="*/ 292 w 341"/>
                <a:gd name="T3" fmla="*/ 19 h 347"/>
                <a:gd name="T4" fmla="*/ 271 w 341"/>
                <a:gd name="T5" fmla="*/ 34 h 347"/>
                <a:gd name="T6" fmla="*/ 253 w 341"/>
                <a:gd name="T7" fmla="*/ 49 h 347"/>
                <a:gd name="T8" fmla="*/ 237 w 341"/>
                <a:gd name="T9" fmla="*/ 63 h 347"/>
                <a:gd name="T10" fmla="*/ 220 w 341"/>
                <a:gd name="T11" fmla="*/ 80 h 347"/>
                <a:gd name="T12" fmla="*/ 202 w 341"/>
                <a:gd name="T13" fmla="*/ 98 h 347"/>
                <a:gd name="T14" fmla="*/ 185 w 341"/>
                <a:gd name="T15" fmla="*/ 119 h 347"/>
                <a:gd name="T16" fmla="*/ 162 w 341"/>
                <a:gd name="T17" fmla="*/ 142 h 347"/>
                <a:gd name="T18" fmla="*/ 149 w 341"/>
                <a:gd name="T19" fmla="*/ 156 h 347"/>
                <a:gd name="T20" fmla="*/ 137 w 341"/>
                <a:gd name="T21" fmla="*/ 171 h 347"/>
                <a:gd name="T22" fmla="*/ 124 w 341"/>
                <a:gd name="T23" fmla="*/ 186 h 347"/>
                <a:gd name="T24" fmla="*/ 111 w 341"/>
                <a:gd name="T25" fmla="*/ 202 h 347"/>
                <a:gd name="T26" fmla="*/ 98 w 341"/>
                <a:gd name="T27" fmla="*/ 217 h 347"/>
                <a:gd name="T28" fmla="*/ 85 w 341"/>
                <a:gd name="T29" fmla="*/ 233 h 347"/>
                <a:gd name="T30" fmla="*/ 72 w 341"/>
                <a:gd name="T31" fmla="*/ 248 h 347"/>
                <a:gd name="T32" fmla="*/ 60 w 341"/>
                <a:gd name="T33" fmla="*/ 262 h 347"/>
                <a:gd name="T34" fmla="*/ 52 w 341"/>
                <a:gd name="T35" fmla="*/ 271 h 347"/>
                <a:gd name="T36" fmla="*/ 46 w 341"/>
                <a:gd name="T37" fmla="*/ 277 h 347"/>
                <a:gd name="T38" fmla="*/ 38 w 341"/>
                <a:gd name="T39" fmla="*/ 285 h 347"/>
                <a:gd name="T40" fmla="*/ 31 w 341"/>
                <a:gd name="T41" fmla="*/ 292 h 347"/>
                <a:gd name="T42" fmla="*/ 23 w 341"/>
                <a:gd name="T43" fmla="*/ 300 h 347"/>
                <a:gd name="T44" fmla="*/ 15 w 341"/>
                <a:gd name="T45" fmla="*/ 308 h 347"/>
                <a:gd name="T46" fmla="*/ 8 w 341"/>
                <a:gd name="T47" fmla="*/ 315 h 347"/>
                <a:gd name="T48" fmla="*/ 0 w 341"/>
                <a:gd name="T49" fmla="*/ 323 h 347"/>
                <a:gd name="T50" fmla="*/ 7 w 341"/>
                <a:gd name="T51" fmla="*/ 328 h 347"/>
                <a:gd name="T52" fmla="*/ 15 w 341"/>
                <a:gd name="T53" fmla="*/ 334 h 347"/>
                <a:gd name="T54" fmla="*/ 21 w 341"/>
                <a:gd name="T55" fmla="*/ 341 h 347"/>
                <a:gd name="T56" fmla="*/ 28 w 341"/>
                <a:gd name="T57" fmla="*/ 347 h 347"/>
                <a:gd name="T58" fmla="*/ 36 w 341"/>
                <a:gd name="T59" fmla="*/ 339 h 347"/>
                <a:gd name="T60" fmla="*/ 42 w 341"/>
                <a:gd name="T61" fmla="*/ 331 h 347"/>
                <a:gd name="T62" fmla="*/ 51 w 341"/>
                <a:gd name="T63" fmla="*/ 323 h 347"/>
                <a:gd name="T64" fmla="*/ 59 w 341"/>
                <a:gd name="T65" fmla="*/ 315 h 347"/>
                <a:gd name="T66" fmla="*/ 65 w 341"/>
                <a:gd name="T67" fmla="*/ 308 h 347"/>
                <a:gd name="T68" fmla="*/ 73 w 341"/>
                <a:gd name="T69" fmla="*/ 300 h 347"/>
                <a:gd name="T70" fmla="*/ 80 w 341"/>
                <a:gd name="T71" fmla="*/ 292 h 347"/>
                <a:gd name="T72" fmla="*/ 88 w 341"/>
                <a:gd name="T73" fmla="*/ 284 h 347"/>
                <a:gd name="T74" fmla="*/ 100 w 341"/>
                <a:gd name="T75" fmla="*/ 274 h 347"/>
                <a:gd name="T76" fmla="*/ 111 w 341"/>
                <a:gd name="T77" fmla="*/ 262 h 347"/>
                <a:gd name="T78" fmla="*/ 122 w 341"/>
                <a:gd name="T79" fmla="*/ 253 h 347"/>
                <a:gd name="T80" fmla="*/ 136 w 341"/>
                <a:gd name="T81" fmla="*/ 241 h 347"/>
                <a:gd name="T82" fmla="*/ 147 w 341"/>
                <a:gd name="T83" fmla="*/ 231 h 347"/>
                <a:gd name="T84" fmla="*/ 158 w 341"/>
                <a:gd name="T85" fmla="*/ 220 h 347"/>
                <a:gd name="T86" fmla="*/ 171 w 341"/>
                <a:gd name="T87" fmla="*/ 210 h 347"/>
                <a:gd name="T88" fmla="*/ 183 w 341"/>
                <a:gd name="T89" fmla="*/ 200 h 347"/>
                <a:gd name="T90" fmla="*/ 202 w 341"/>
                <a:gd name="T91" fmla="*/ 182 h 347"/>
                <a:gd name="T92" fmla="*/ 225 w 341"/>
                <a:gd name="T93" fmla="*/ 161 h 347"/>
                <a:gd name="T94" fmla="*/ 250 w 341"/>
                <a:gd name="T95" fmla="*/ 137 h 347"/>
                <a:gd name="T96" fmla="*/ 274 w 341"/>
                <a:gd name="T97" fmla="*/ 112 h 347"/>
                <a:gd name="T98" fmla="*/ 297 w 341"/>
                <a:gd name="T99" fmla="*/ 86 h 347"/>
                <a:gd name="T100" fmla="*/ 317 w 341"/>
                <a:gd name="T101" fmla="*/ 62 h 347"/>
                <a:gd name="T102" fmla="*/ 332 w 341"/>
                <a:gd name="T103" fmla="*/ 39 h 347"/>
                <a:gd name="T104" fmla="*/ 341 w 341"/>
                <a:gd name="T105" fmla="*/ 19 h 347"/>
                <a:gd name="T106" fmla="*/ 341 w 341"/>
                <a:gd name="T107" fmla="*/ 9 h 347"/>
                <a:gd name="T108" fmla="*/ 336 w 341"/>
                <a:gd name="T109" fmla="*/ 3 h 347"/>
                <a:gd name="T110" fmla="*/ 328 w 341"/>
                <a:gd name="T111" fmla="*/ 0 h 347"/>
                <a:gd name="T112" fmla="*/ 315 w 341"/>
                <a:gd name="T113" fmla="*/ 3 h 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41" h="347">
                  <a:moveTo>
                    <a:pt x="315" y="3"/>
                  </a:moveTo>
                  <a:lnTo>
                    <a:pt x="292" y="19"/>
                  </a:lnTo>
                  <a:lnTo>
                    <a:pt x="271" y="34"/>
                  </a:lnTo>
                  <a:lnTo>
                    <a:pt x="253" y="49"/>
                  </a:lnTo>
                  <a:lnTo>
                    <a:pt x="237" y="63"/>
                  </a:lnTo>
                  <a:lnTo>
                    <a:pt x="220" y="80"/>
                  </a:lnTo>
                  <a:lnTo>
                    <a:pt x="202" y="98"/>
                  </a:lnTo>
                  <a:lnTo>
                    <a:pt x="185" y="119"/>
                  </a:lnTo>
                  <a:lnTo>
                    <a:pt x="162" y="142"/>
                  </a:lnTo>
                  <a:lnTo>
                    <a:pt x="149" y="156"/>
                  </a:lnTo>
                  <a:lnTo>
                    <a:pt x="137" y="171"/>
                  </a:lnTo>
                  <a:lnTo>
                    <a:pt x="124" y="186"/>
                  </a:lnTo>
                  <a:lnTo>
                    <a:pt x="111" y="202"/>
                  </a:lnTo>
                  <a:lnTo>
                    <a:pt x="98" y="217"/>
                  </a:lnTo>
                  <a:lnTo>
                    <a:pt x="85" y="233"/>
                  </a:lnTo>
                  <a:lnTo>
                    <a:pt x="72" y="248"/>
                  </a:lnTo>
                  <a:lnTo>
                    <a:pt x="60" y="262"/>
                  </a:lnTo>
                  <a:lnTo>
                    <a:pt x="52" y="271"/>
                  </a:lnTo>
                  <a:lnTo>
                    <a:pt x="46" y="277"/>
                  </a:lnTo>
                  <a:lnTo>
                    <a:pt x="38" y="285"/>
                  </a:lnTo>
                  <a:lnTo>
                    <a:pt x="31" y="292"/>
                  </a:lnTo>
                  <a:lnTo>
                    <a:pt x="23" y="300"/>
                  </a:lnTo>
                  <a:lnTo>
                    <a:pt x="15" y="308"/>
                  </a:lnTo>
                  <a:lnTo>
                    <a:pt x="8" y="315"/>
                  </a:lnTo>
                  <a:lnTo>
                    <a:pt x="0" y="323"/>
                  </a:lnTo>
                  <a:lnTo>
                    <a:pt x="7" y="328"/>
                  </a:lnTo>
                  <a:lnTo>
                    <a:pt x="15" y="334"/>
                  </a:lnTo>
                  <a:lnTo>
                    <a:pt x="21" y="341"/>
                  </a:lnTo>
                  <a:lnTo>
                    <a:pt x="28" y="347"/>
                  </a:lnTo>
                  <a:lnTo>
                    <a:pt x="36" y="339"/>
                  </a:lnTo>
                  <a:lnTo>
                    <a:pt x="42" y="331"/>
                  </a:lnTo>
                  <a:lnTo>
                    <a:pt x="51" y="323"/>
                  </a:lnTo>
                  <a:lnTo>
                    <a:pt x="59" y="315"/>
                  </a:lnTo>
                  <a:lnTo>
                    <a:pt x="65" y="308"/>
                  </a:lnTo>
                  <a:lnTo>
                    <a:pt x="73" y="300"/>
                  </a:lnTo>
                  <a:lnTo>
                    <a:pt x="80" y="292"/>
                  </a:lnTo>
                  <a:lnTo>
                    <a:pt x="88" y="284"/>
                  </a:lnTo>
                  <a:lnTo>
                    <a:pt x="100" y="274"/>
                  </a:lnTo>
                  <a:lnTo>
                    <a:pt x="111" y="262"/>
                  </a:lnTo>
                  <a:lnTo>
                    <a:pt x="122" y="253"/>
                  </a:lnTo>
                  <a:lnTo>
                    <a:pt x="136" y="241"/>
                  </a:lnTo>
                  <a:lnTo>
                    <a:pt x="147" y="231"/>
                  </a:lnTo>
                  <a:lnTo>
                    <a:pt x="158" y="220"/>
                  </a:lnTo>
                  <a:lnTo>
                    <a:pt x="171" y="210"/>
                  </a:lnTo>
                  <a:lnTo>
                    <a:pt x="183" y="200"/>
                  </a:lnTo>
                  <a:lnTo>
                    <a:pt x="202" y="182"/>
                  </a:lnTo>
                  <a:lnTo>
                    <a:pt x="225" y="161"/>
                  </a:lnTo>
                  <a:lnTo>
                    <a:pt x="250" y="137"/>
                  </a:lnTo>
                  <a:lnTo>
                    <a:pt x="274" y="112"/>
                  </a:lnTo>
                  <a:lnTo>
                    <a:pt x="297" y="86"/>
                  </a:lnTo>
                  <a:lnTo>
                    <a:pt x="317" y="62"/>
                  </a:lnTo>
                  <a:lnTo>
                    <a:pt x="332" y="39"/>
                  </a:lnTo>
                  <a:lnTo>
                    <a:pt x="341" y="19"/>
                  </a:lnTo>
                  <a:lnTo>
                    <a:pt x="341" y="9"/>
                  </a:lnTo>
                  <a:lnTo>
                    <a:pt x="336" y="3"/>
                  </a:lnTo>
                  <a:lnTo>
                    <a:pt x="328" y="0"/>
                  </a:lnTo>
                  <a:lnTo>
                    <a:pt x="315" y="3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4" name="Freeform 149"/>
            <p:cNvSpPr>
              <a:spLocks/>
            </p:cNvSpPr>
            <p:nvPr/>
          </p:nvSpPr>
          <p:spPr bwMode="auto">
            <a:xfrm>
              <a:off x="2922588" y="1851025"/>
              <a:ext cx="266700" cy="271463"/>
            </a:xfrm>
            <a:custGeom>
              <a:avLst/>
              <a:gdLst>
                <a:gd name="T0" fmla="*/ 312 w 337"/>
                <a:gd name="T1" fmla="*/ 3 h 341"/>
                <a:gd name="T2" fmla="*/ 289 w 337"/>
                <a:gd name="T3" fmla="*/ 19 h 341"/>
                <a:gd name="T4" fmla="*/ 270 w 337"/>
                <a:gd name="T5" fmla="*/ 34 h 341"/>
                <a:gd name="T6" fmla="*/ 253 w 337"/>
                <a:gd name="T7" fmla="*/ 49 h 341"/>
                <a:gd name="T8" fmla="*/ 237 w 337"/>
                <a:gd name="T9" fmla="*/ 65 h 341"/>
                <a:gd name="T10" fmla="*/ 221 w 337"/>
                <a:gd name="T11" fmla="*/ 80 h 341"/>
                <a:gd name="T12" fmla="*/ 204 w 337"/>
                <a:gd name="T13" fmla="*/ 98 h 341"/>
                <a:gd name="T14" fmla="*/ 185 w 337"/>
                <a:gd name="T15" fmla="*/ 119 h 341"/>
                <a:gd name="T16" fmla="*/ 164 w 337"/>
                <a:gd name="T17" fmla="*/ 142 h 341"/>
                <a:gd name="T18" fmla="*/ 150 w 337"/>
                <a:gd name="T19" fmla="*/ 157 h 341"/>
                <a:gd name="T20" fmla="*/ 137 w 337"/>
                <a:gd name="T21" fmla="*/ 171 h 341"/>
                <a:gd name="T22" fmla="*/ 124 w 337"/>
                <a:gd name="T23" fmla="*/ 186 h 341"/>
                <a:gd name="T24" fmla="*/ 111 w 337"/>
                <a:gd name="T25" fmla="*/ 201 h 341"/>
                <a:gd name="T26" fmla="*/ 98 w 337"/>
                <a:gd name="T27" fmla="*/ 217 h 341"/>
                <a:gd name="T28" fmla="*/ 84 w 337"/>
                <a:gd name="T29" fmla="*/ 232 h 341"/>
                <a:gd name="T30" fmla="*/ 72 w 337"/>
                <a:gd name="T31" fmla="*/ 246 h 341"/>
                <a:gd name="T32" fmla="*/ 59 w 337"/>
                <a:gd name="T33" fmla="*/ 261 h 341"/>
                <a:gd name="T34" fmla="*/ 53 w 337"/>
                <a:gd name="T35" fmla="*/ 269 h 341"/>
                <a:gd name="T36" fmla="*/ 44 w 337"/>
                <a:gd name="T37" fmla="*/ 277 h 341"/>
                <a:gd name="T38" fmla="*/ 38 w 337"/>
                <a:gd name="T39" fmla="*/ 284 h 341"/>
                <a:gd name="T40" fmla="*/ 30 w 337"/>
                <a:gd name="T41" fmla="*/ 292 h 341"/>
                <a:gd name="T42" fmla="*/ 23 w 337"/>
                <a:gd name="T43" fmla="*/ 299 h 341"/>
                <a:gd name="T44" fmla="*/ 15 w 337"/>
                <a:gd name="T45" fmla="*/ 307 h 341"/>
                <a:gd name="T46" fmla="*/ 8 w 337"/>
                <a:gd name="T47" fmla="*/ 313 h 341"/>
                <a:gd name="T48" fmla="*/ 0 w 337"/>
                <a:gd name="T49" fmla="*/ 321 h 341"/>
                <a:gd name="T50" fmla="*/ 5 w 337"/>
                <a:gd name="T51" fmla="*/ 326 h 341"/>
                <a:gd name="T52" fmla="*/ 12 w 337"/>
                <a:gd name="T53" fmla="*/ 331 h 341"/>
                <a:gd name="T54" fmla="*/ 17 w 337"/>
                <a:gd name="T55" fmla="*/ 336 h 341"/>
                <a:gd name="T56" fmla="*/ 23 w 337"/>
                <a:gd name="T57" fmla="*/ 341 h 341"/>
                <a:gd name="T58" fmla="*/ 31 w 337"/>
                <a:gd name="T59" fmla="*/ 333 h 341"/>
                <a:gd name="T60" fmla="*/ 38 w 337"/>
                <a:gd name="T61" fmla="*/ 326 h 341"/>
                <a:gd name="T62" fmla="*/ 46 w 337"/>
                <a:gd name="T63" fmla="*/ 318 h 341"/>
                <a:gd name="T64" fmla="*/ 53 w 337"/>
                <a:gd name="T65" fmla="*/ 310 h 341"/>
                <a:gd name="T66" fmla="*/ 61 w 337"/>
                <a:gd name="T67" fmla="*/ 304 h 341"/>
                <a:gd name="T68" fmla="*/ 67 w 337"/>
                <a:gd name="T69" fmla="*/ 295 h 341"/>
                <a:gd name="T70" fmla="*/ 75 w 337"/>
                <a:gd name="T71" fmla="*/ 287 h 341"/>
                <a:gd name="T72" fmla="*/ 82 w 337"/>
                <a:gd name="T73" fmla="*/ 279 h 341"/>
                <a:gd name="T74" fmla="*/ 93 w 337"/>
                <a:gd name="T75" fmla="*/ 269 h 341"/>
                <a:gd name="T76" fmla="*/ 105 w 337"/>
                <a:gd name="T77" fmla="*/ 258 h 341"/>
                <a:gd name="T78" fmla="*/ 118 w 337"/>
                <a:gd name="T79" fmla="*/ 246 h 341"/>
                <a:gd name="T80" fmla="*/ 129 w 337"/>
                <a:gd name="T81" fmla="*/ 237 h 341"/>
                <a:gd name="T82" fmla="*/ 141 w 337"/>
                <a:gd name="T83" fmla="*/ 225 h 341"/>
                <a:gd name="T84" fmla="*/ 154 w 337"/>
                <a:gd name="T85" fmla="*/ 214 h 341"/>
                <a:gd name="T86" fmla="*/ 165 w 337"/>
                <a:gd name="T87" fmla="*/ 204 h 341"/>
                <a:gd name="T88" fmla="*/ 177 w 337"/>
                <a:gd name="T89" fmla="*/ 194 h 341"/>
                <a:gd name="T90" fmla="*/ 196 w 337"/>
                <a:gd name="T91" fmla="*/ 176 h 341"/>
                <a:gd name="T92" fmla="*/ 219 w 337"/>
                <a:gd name="T93" fmla="*/ 155 h 341"/>
                <a:gd name="T94" fmla="*/ 244 w 337"/>
                <a:gd name="T95" fmla="*/ 130 h 341"/>
                <a:gd name="T96" fmla="*/ 266 w 337"/>
                <a:gd name="T97" fmla="*/ 106 h 341"/>
                <a:gd name="T98" fmla="*/ 289 w 337"/>
                <a:gd name="T99" fmla="*/ 81 h 341"/>
                <a:gd name="T100" fmla="*/ 311 w 337"/>
                <a:gd name="T101" fmla="*/ 57 h 341"/>
                <a:gd name="T102" fmla="*/ 327 w 337"/>
                <a:gd name="T103" fmla="*/ 36 h 341"/>
                <a:gd name="T104" fmla="*/ 337 w 337"/>
                <a:gd name="T105" fmla="*/ 16 h 341"/>
                <a:gd name="T106" fmla="*/ 337 w 337"/>
                <a:gd name="T107" fmla="*/ 8 h 341"/>
                <a:gd name="T108" fmla="*/ 333 w 337"/>
                <a:gd name="T109" fmla="*/ 1 h 341"/>
                <a:gd name="T110" fmla="*/ 325 w 337"/>
                <a:gd name="T111" fmla="*/ 0 h 341"/>
                <a:gd name="T112" fmla="*/ 312 w 337"/>
                <a:gd name="T113" fmla="*/ 3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337" h="341">
                  <a:moveTo>
                    <a:pt x="312" y="3"/>
                  </a:moveTo>
                  <a:lnTo>
                    <a:pt x="289" y="19"/>
                  </a:lnTo>
                  <a:lnTo>
                    <a:pt x="270" y="34"/>
                  </a:lnTo>
                  <a:lnTo>
                    <a:pt x="253" y="49"/>
                  </a:lnTo>
                  <a:lnTo>
                    <a:pt x="237" y="65"/>
                  </a:lnTo>
                  <a:lnTo>
                    <a:pt x="221" y="80"/>
                  </a:lnTo>
                  <a:lnTo>
                    <a:pt x="204" y="98"/>
                  </a:lnTo>
                  <a:lnTo>
                    <a:pt x="185" y="119"/>
                  </a:lnTo>
                  <a:lnTo>
                    <a:pt x="164" y="142"/>
                  </a:lnTo>
                  <a:lnTo>
                    <a:pt x="150" y="157"/>
                  </a:lnTo>
                  <a:lnTo>
                    <a:pt x="137" y="171"/>
                  </a:lnTo>
                  <a:lnTo>
                    <a:pt x="124" y="186"/>
                  </a:lnTo>
                  <a:lnTo>
                    <a:pt x="111" y="201"/>
                  </a:lnTo>
                  <a:lnTo>
                    <a:pt x="98" y="217"/>
                  </a:lnTo>
                  <a:lnTo>
                    <a:pt x="84" y="232"/>
                  </a:lnTo>
                  <a:lnTo>
                    <a:pt x="72" y="246"/>
                  </a:lnTo>
                  <a:lnTo>
                    <a:pt x="59" y="261"/>
                  </a:lnTo>
                  <a:lnTo>
                    <a:pt x="53" y="269"/>
                  </a:lnTo>
                  <a:lnTo>
                    <a:pt x="44" y="277"/>
                  </a:lnTo>
                  <a:lnTo>
                    <a:pt x="38" y="284"/>
                  </a:lnTo>
                  <a:lnTo>
                    <a:pt x="30" y="292"/>
                  </a:lnTo>
                  <a:lnTo>
                    <a:pt x="23" y="299"/>
                  </a:lnTo>
                  <a:lnTo>
                    <a:pt x="15" y="307"/>
                  </a:lnTo>
                  <a:lnTo>
                    <a:pt x="8" y="313"/>
                  </a:lnTo>
                  <a:lnTo>
                    <a:pt x="0" y="321"/>
                  </a:lnTo>
                  <a:lnTo>
                    <a:pt x="5" y="326"/>
                  </a:lnTo>
                  <a:lnTo>
                    <a:pt x="12" y="331"/>
                  </a:lnTo>
                  <a:lnTo>
                    <a:pt x="17" y="336"/>
                  </a:lnTo>
                  <a:lnTo>
                    <a:pt x="23" y="341"/>
                  </a:lnTo>
                  <a:lnTo>
                    <a:pt x="31" y="333"/>
                  </a:lnTo>
                  <a:lnTo>
                    <a:pt x="38" y="326"/>
                  </a:lnTo>
                  <a:lnTo>
                    <a:pt x="46" y="318"/>
                  </a:lnTo>
                  <a:lnTo>
                    <a:pt x="53" y="310"/>
                  </a:lnTo>
                  <a:lnTo>
                    <a:pt x="61" y="304"/>
                  </a:lnTo>
                  <a:lnTo>
                    <a:pt x="67" y="295"/>
                  </a:lnTo>
                  <a:lnTo>
                    <a:pt x="75" y="287"/>
                  </a:lnTo>
                  <a:lnTo>
                    <a:pt x="82" y="279"/>
                  </a:lnTo>
                  <a:lnTo>
                    <a:pt x="93" y="269"/>
                  </a:lnTo>
                  <a:lnTo>
                    <a:pt x="105" y="258"/>
                  </a:lnTo>
                  <a:lnTo>
                    <a:pt x="118" y="246"/>
                  </a:lnTo>
                  <a:lnTo>
                    <a:pt x="129" y="237"/>
                  </a:lnTo>
                  <a:lnTo>
                    <a:pt x="141" y="225"/>
                  </a:lnTo>
                  <a:lnTo>
                    <a:pt x="154" y="214"/>
                  </a:lnTo>
                  <a:lnTo>
                    <a:pt x="165" y="204"/>
                  </a:lnTo>
                  <a:lnTo>
                    <a:pt x="177" y="194"/>
                  </a:lnTo>
                  <a:lnTo>
                    <a:pt x="196" y="176"/>
                  </a:lnTo>
                  <a:lnTo>
                    <a:pt x="219" y="155"/>
                  </a:lnTo>
                  <a:lnTo>
                    <a:pt x="244" y="130"/>
                  </a:lnTo>
                  <a:lnTo>
                    <a:pt x="266" y="106"/>
                  </a:lnTo>
                  <a:lnTo>
                    <a:pt x="289" y="81"/>
                  </a:lnTo>
                  <a:lnTo>
                    <a:pt x="311" y="57"/>
                  </a:lnTo>
                  <a:lnTo>
                    <a:pt x="327" y="36"/>
                  </a:lnTo>
                  <a:lnTo>
                    <a:pt x="337" y="16"/>
                  </a:lnTo>
                  <a:lnTo>
                    <a:pt x="337" y="8"/>
                  </a:lnTo>
                  <a:lnTo>
                    <a:pt x="333" y="1"/>
                  </a:lnTo>
                  <a:lnTo>
                    <a:pt x="325" y="0"/>
                  </a:lnTo>
                  <a:lnTo>
                    <a:pt x="312" y="3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5" name="Freeform 150"/>
            <p:cNvSpPr>
              <a:spLocks/>
            </p:cNvSpPr>
            <p:nvPr/>
          </p:nvSpPr>
          <p:spPr bwMode="auto">
            <a:xfrm>
              <a:off x="2924176" y="1854200"/>
              <a:ext cx="263525" cy="266700"/>
            </a:xfrm>
            <a:custGeom>
              <a:avLst/>
              <a:gdLst>
                <a:gd name="T0" fmla="*/ 312 w 331"/>
                <a:gd name="T1" fmla="*/ 3 h 336"/>
                <a:gd name="T2" fmla="*/ 291 w 331"/>
                <a:gd name="T3" fmla="*/ 21 h 336"/>
                <a:gd name="T4" fmla="*/ 271 w 331"/>
                <a:gd name="T5" fmla="*/ 36 h 336"/>
                <a:gd name="T6" fmla="*/ 255 w 331"/>
                <a:gd name="T7" fmla="*/ 52 h 336"/>
                <a:gd name="T8" fmla="*/ 238 w 331"/>
                <a:gd name="T9" fmla="*/ 67 h 336"/>
                <a:gd name="T10" fmla="*/ 224 w 331"/>
                <a:gd name="T11" fmla="*/ 83 h 336"/>
                <a:gd name="T12" fmla="*/ 206 w 331"/>
                <a:gd name="T13" fmla="*/ 100 h 336"/>
                <a:gd name="T14" fmla="*/ 188 w 331"/>
                <a:gd name="T15" fmla="*/ 121 h 336"/>
                <a:gd name="T16" fmla="*/ 165 w 331"/>
                <a:gd name="T17" fmla="*/ 144 h 336"/>
                <a:gd name="T18" fmla="*/ 152 w 331"/>
                <a:gd name="T19" fmla="*/ 157 h 336"/>
                <a:gd name="T20" fmla="*/ 139 w 331"/>
                <a:gd name="T21" fmla="*/ 172 h 336"/>
                <a:gd name="T22" fmla="*/ 126 w 331"/>
                <a:gd name="T23" fmla="*/ 186 h 336"/>
                <a:gd name="T24" fmla="*/ 111 w 331"/>
                <a:gd name="T25" fmla="*/ 201 h 336"/>
                <a:gd name="T26" fmla="*/ 98 w 331"/>
                <a:gd name="T27" fmla="*/ 216 h 336"/>
                <a:gd name="T28" fmla="*/ 85 w 331"/>
                <a:gd name="T29" fmla="*/ 230 h 336"/>
                <a:gd name="T30" fmla="*/ 70 w 331"/>
                <a:gd name="T31" fmla="*/ 247 h 336"/>
                <a:gd name="T32" fmla="*/ 57 w 331"/>
                <a:gd name="T33" fmla="*/ 261 h 336"/>
                <a:gd name="T34" fmla="*/ 0 w 331"/>
                <a:gd name="T35" fmla="*/ 322 h 336"/>
                <a:gd name="T36" fmla="*/ 19 w 331"/>
                <a:gd name="T37" fmla="*/ 336 h 336"/>
                <a:gd name="T38" fmla="*/ 78 w 331"/>
                <a:gd name="T39" fmla="*/ 274 h 336"/>
                <a:gd name="T40" fmla="*/ 171 w 331"/>
                <a:gd name="T41" fmla="*/ 188 h 336"/>
                <a:gd name="T42" fmla="*/ 191 w 331"/>
                <a:gd name="T43" fmla="*/ 170 h 336"/>
                <a:gd name="T44" fmla="*/ 214 w 331"/>
                <a:gd name="T45" fmla="*/ 149 h 336"/>
                <a:gd name="T46" fmla="*/ 237 w 331"/>
                <a:gd name="T47" fmla="*/ 126 h 336"/>
                <a:gd name="T48" fmla="*/ 261 w 331"/>
                <a:gd name="T49" fmla="*/ 101 h 336"/>
                <a:gd name="T50" fmla="*/ 284 w 331"/>
                <a:gd name="T51" fmla="*/ 77 h 336"/>
                <a:gd name="T52" fmla="*/ 304 w 331"/>
                <a:gd name="T53" fmla="*/ 52 h 336"/>
                <a:gd name="T54" fmla="*/ 320 w 331"/>
                <a:gd name="T55" fmla="*/ 31 h 336"/>
                <a:gd name="T56" fmla="*/ 331 w 331"/>
                <a:gd name="T57" fmla="*/ 13 h 336"/>
                <a:gd name="T58" fmla="*/ 331 w 331"/>
                <a:gd name="T59" fmla="*/ 7 h 336"/>
                <a:gd name="T60" fmla="*/ 330 w 331"/>
                <a:gd name="T61" fmla="*/ 0 h 336"/>
                <a:gd name="T62" fmla="*/ 322 w 331"/>
                <a:gd name="T63" fmla="*/ 0 h 336"/>
                <a:gd name="T64" fmla="*/ 312 w 331"/>
                <a:gd name="T65" fmla="*/ 3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31" h="336">
                  <a:moveTo>
                    <a:pt x="312" y="3"/>
                  </a:moveTo>
                  <a:lnTo>
                    <a:pt x="291" y="21"/>
                  </a:lnTo>
                  <a:lnTo>
                    <a:pt x="271" y="36"/>
                  </a:lnTo>
                  <a:lnTo>
                    <a:pt x="255" y="52"/>
                  </a:lnTo>
                  <a:lnTo>
                    <a:pt x="238" y="67"/>
                  </a:lnTo>
                  <a:lnTo>
                    <a:pt x="224" y="83"/>
                  </a:lnTo>
                  <a:lnTo>
                    <a:pt x="206" y="100"/>
                  </a:lnTo>
                  <a:lnTo>
                    <a:pt x="188" y="121"/>
                  </a:lnTo>
                  <a:lnTo>
                    <a:pt x="165" y="144"/>
                  </a:lnTo>
                  <a:lnTo>
                    <a:pt x="152" y="157"/>
                  </a:lnTo>
                  <a:lnTo>
                    <a:pt x="139" y="172"/>
                  </a:lnTo>
                  <a:lnTo>
                    <a:pt x="126" y="186"/>
                  </a:lnTo>
                  <a:lnTo>
                    <a:pt x="111" y="201"/>
                  </a:lnTo>
                  <a:lnTo>
                    <a:pt x="98" y="216"/>
                  </a:lnTo>
                  <a:lnTo>
                    <a:pt x="85" y="230"/>
                  </a:lnTo>
                  <a:lnTo>
                    <a:pt x="70" y="247"/>
                  </a:lnTo>
                  <a:lnTo>
                    <a:pt x="57" y="261"/>
                  </a:lnTo>
                  <a:lnTo>
                    <a:pt x="0" y="322"/>
                  </a:lnTo>
                  <a:lnTo>
                    <a:pt x="19" y="336"/>
                  </a:lnTo>
                  <a:lnTo>
                    <a:pt x="78" y="274"/>
                  </a:lnTo>
                  <a:lnTo>
                    <a:pt x="171" y="188"/>
                  </a:lnTo>
                  <a:lnTo>
                    <a:pt x="191" y="170"/>
                  </a:lnTo>
                  <a:lnTo>
                    <a:pt x="214" y="149"/>
                  </a:lnTo>
                  <a:lnTo>
                    <a:pt x="237" y="126"/>
                  </a:lnTo>
                  <a:lnTo>
                    <a:pt x="261" y="101"/>
                  </a:lnTo>
                  <a:lnTo>
                    <a:pt x="284" y="77"/>
                  </a:lnTo>
                  <a:lnTo>
                    <a:pt x="304" y="52"/>
                  </a:lnTo>
                  <a:lnTo>
                    <a:pt x="320" y="31"/>
                  </a:lnTo>
                  <a:lnTo>
                    <a:pt x="331" y="13"/>
                  </a:lnTo>
                  <a:lnTo>
                    <a:pt x="331" y="7"/>
                  </a:lnTo>
                  <a:lnTo>
                    <a:pt x="330" y="0"/>
                  </a:lnTo>
                  <a:lnTo>
                    <a:pt x="322" y="0"/>
                  </a:lnTo>
                  <a:lnTo>
                    <a:pt x="312" y="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6" name="Rectangle 151"/>
            <p:cNvSpPr>
              <a:spLocks noChangeArrowheads="1"/>
            </p:cNvSpPr>
            <p:nvPr/>
          </p:nvSpPr>
          <p:spPr bwMode="auto">
            <a:xfrm>
              <a:off x="2251076" y="1862138"/>
              <a:ext cx="112713" cy="127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7" name="Rectangle 152"/>
            <p:cNvSpPr>
              <a:spLocks noChangeArrowheads="1"/>
            </p:cNvSpPr>
            <p:nvPr/>
          </p:nvSpPr>
          <p:spPr bwMode="auto">
            <a:xfrm>
              <a:off x="2260601" y="2108200"/>
              <a:ext cx="104775" cy="43815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8" name="Freeform 153"/>
            <p:cNvSpPr>
              <a:spLocks/>
            </p:cNvSpPr>
            <p:nvPr/>
          </p:nvSpPr>
          <p:spPr bwMode="auto">
            <a:xfrm>
              <a:off x="1819276" y="2243138"/>
              <a:ext cx="384175" cy="387350"/>
            </a:xfrm>
            <a:custGeom>
              <a:avLst/>
              <a:gdLst>
                <a:gd name="T0" fmla="*/ 0 w 484"/>
                <a:gd name="T1" fmla="*/ 94 h 486"/>
                <a:gd name="T2" fmla="*/ 93 w 484"/>
                <a:gd name="T3" fmla="*/ 0 h 486"/>
                <a:gd name="T4" fmla="*/ 484 w 484"/>
                <a:gd name="T5" fmla="*/ 393 h 486"/>
                <a:gd name="T6" fmla="*/ 391 w 484"/>
                <a:gd name="T7" fmla="*/ 486 h 486"/>
                <a:gd name="T8" fmla="*/ 0 w 484"/>
                <a:gd name="T9" fmla="*/ 94 h 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4" h="486">
                  <a:moveTo>
                    <a:pt x="0" y="94"/>
                  </a:moveTo>
                  <a:lnTo>
                    <a:pt x="93" y="0"/>
                  </a:lnTo>
                  <a:lnTo>
                    <a:pt x="484" y="393"/>
                  </a:lnTo>
                  <a:lnTo>
                    <a:pt x="391" y="486"/>
                  </a:lnTo>
                  <a:lnTo>
                    <a:pt x="0" y="94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9" name="Freeform 154"/>
            <p:cNvSpPr>
              <a:spLocks/>
            </p:cNvSpPr>
            <p:nvPr/>
          </p:nvSpPr>
          <p:spPr bwMode="auto">
            <a:xfrm>
              <a:off x="2409826" y="2254250"/>
              <a:ext cx="384175" cy="384175"/>
            </a:xfrm>
            <a:custGeom>
              <a:avLst/>
              <a:gdLst>
                <a:gd name="T0" fmla="*/ 486 w 486"/>
                <a:gd name="T1" fmla="*/ 91 h 485"/>
                <a:gd name="T2" fmla="*/ 391 w 486"/>
                <a:gd name="T3" fmla="*/ 0 h 485"/>
                <a:gd name="T4" fmla="*/ 0 w 486"/>
                <a:gd name="T5" fmla="*/ 390 h 485"/>
                <a:gd name="T6" fmla="*/ 94 w 486"/>
                <a:gd name="T7" fmla="*/ 485 h 485"/>
                <a:gd name="T8" fmla="*/ 486 w 486"/>
                <a:gd name="T9" fmla="*/ 91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6" h="485">
                  <a:moveTo>
                    <a:pt x="486" y="91"/>
                  </a:moveTo>
                  <a:lnTo>
                    <a:pt x="391" y="0"/>
                  </a:lnTo>
                  <a:lnTo>
                    <a:pt x="0" y="390"/>
                  </a:lnTo>
                  <a:lnTo>
                    <a:pt x="94" y="485"/>
                  </a:lnTo>
                  <a:lnTo>
                    <a:pt x="486" y="91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0" name="Rectangle 155"/>
            <p:cNvSpPr>
              <a:spLocks noChangeArrowheads="1"/>
            </p:cNvSpPr>
            <p:nvPr/>
          </p:nvSpPr>
          <p:spPr bwMode="auto">
            <a:xfrm>
              <a:off x="1690688" y="2687638"/>
              <a:ext cx="439738" cy="104775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1" name="Rectangle 156"/>
            <p:cNvSpPr>
              <a:spLocks noChangeArrowheads="1"/>
            </p:cNvSpPr>
            <p:nvPr/>
          </p:nvSpPr>
          <p:spPr bwMode="auto">
            <a:xfrm>
              <a:off x="2476501" y="2687638"/>
              <a:ext cx="441325" cy="104775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2" name="Freeform 157"/>
            <p:cNvSpPr>
              <a:spLocks/>
            </p:cNvSpPr>
            <p:nvPr/>
          </p:nvSpPr>
          <p:spPr bwMode="auto">
            <a:xfrm>
              <a:off x="1827213" y="2843213"/>
              <a:ext cx="385763" cy="385763"/>
            </a:xfrm>
            <a:custGeom>
              <a:avLst/>
              <a:gdLst>
                <a:gd name="T0" fmla="*/ 93 w 485"/>
                <a:gd name="T1" fmla="*/ 485 h 485"/>
                <a:gd name="T2" fmla="*/ 0 w 485"/>
                <a:gd name="T3" fmla="*/ 392 h 485"/>
                <a:gd name="T4" fmla="*/ 392 w 485"/>
                <a:gd name="T5" fmla="*/ 0 h 485"/>
                <a:gd name="T6" fmla="*/ 485 w 485"/>
                <a:gd name="T7" fmla="*/ 93 h 485"/>
                <a:gd name="T8" fmla="*/ 93 w 485"/>
                <a:gd name="T9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5" h="485">
                  <a:moveTo>
                    <a:pt x="93" y="485"/>
                  </a:moveTo>
                  <a:lnTo>
                    <a:pt x="0" y="392"/>
                  </a:lnTo>
                  <a:lnTo>
                    <a:pt x="392" y="0"/>
                  </a:lnTo>
                  <a:lnTo>
                    <a:pt x="485" y="93"/>
                  </a:lnTo>
                  <a:lnTo>
                    <a:pt x="93" y="485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3" name="Freeform 158"/>
            <p:cNvSpPr>
              <a:spLocks/>
            </p:cNvSpPr>
            <p:nvPr/>
          </p:nvSpPr>
          <p:spPr bwMode="auto">
            <a:xfrm>
              <a:off x="2378076" y="2843213"/>
              <a:ext cx="385763" cy="385763"/>
            </a:xfrm>
            <a:custGeom>
              <a:avLst/>
              <a:gdLst>
                <a:gd name="T0" fmla="*/ 392 w 485"/>
                <a:gd name="T1" fmla="*/ 485 h 485"/>
                <a:gd name="T2" fmla="*/ 485 w 485"/>
                <a:gd name="T3" fmla="*/ 392 h 485"/>
                <a:gd name="T4" fmla="*/ 95 w 485"/>
                <a:gd name="T5" fmla="*/ 0 h 485"/>
                <a:gd name="T6" fmla="*/ 0 w 485"/>
                <a:gd name="T7" fmla="*/ 93 h 485"/>
                <a:gd name="T8" fmla="*/ 392 w 485"/>
                <a:gd name="T9" fmla="*/ 485 h 4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85" h="485">
                  <a:moveTo>
                    <a:pt x="392" y="485"/>
                  </a:moveTo>
                  <a:lnTo>
                    <a:pt x="485" y="392"/>
                  </a:lnTo>
                  <a:lnTo>
                    <a:pt x="95" y="0"/>
                  </a:lnTo>
                  <a:lnTo>
                    <a:pt x="0" y="93"/>
                  </a:lnTo>
                  <a:lnTo>
                    <a:pt x="392" y="485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4" name="Rectangle 159"/>
            <p:cNvSpPr>
              <a:spLocks noChangeArrowheads="1"/>
            </p:cNvSpPr>
            <p:nvPr/>
          </p:nvSpPr>
          <p:spPr bwMode="auto">
            <a:xfrm>
              <a:off x="2260601" y="2951163"/>
              <a:ext cx="104775" cy="439738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5" name="Rectangle 160"/>
            <p:cNvSpPr>
              <a:spLocks noChangeArrowheads="1"/>
            </p:cNvSpPr>
            <p:nvPr/>
          </p:nvSpPr>
          <p:spPr bwMode="auto">
            <a:xfrm>
              <a:off x="2278063" y="2108200"/>
              <a:ext cx="76200" cy="438150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6" name="Freeform 161"/>
            <p:cNvSpPr>
              <a:spLocks/>
            </p:cNvSpPr>
            <p:nvPr/>
          </p:nvSpPr>
          <p:spPr bwMode="auto">
            <a:xfrm>
              <a:off x="1831976" y="2252663"/>
              <a:ext cx="363538" cy="363538"/>
            </a:xfrm>
            <a:custGeom>
              <a:avLst/>
              <a:gdLst>
                <a:gd name="T0" fmla="*/ 0 w 459"/>
                <a:gd name="T1" fmla="*/ 69 h 459"/>
                <a:gd name="T2" fmla="*/ 69 w 459"/>
                <a:gd name="T3" fmla="*/ 0 h 459"/>
                <a:gd name="T4" fmla="*/ 459 w 459"/>
                <a:gd name="T5" fmla="*/ 392 h 459"/>
                <a:gd name="T6" fmla="*/ 392 w 459"/>
                <a:gd name="T7" fmla="*/ 459 h 459"/>
                <a:gd name="T8" fmla="*/ 0 w 459"/>
                <a:gd name="T9" fmla="*/ 69 h 4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9" h="459">
                  <a:moveTo>
                    <a:pt x="0" y="69"/>
                  </a:moveTo>
                  <a:lnTo>
                    <a:pt x="69" y="0"/>
                  </a:lnTo>
                  <a:lnTo>
                    <a:pt x="459" y="392"/>
                  </a:lnTo>
                  <a:lnTo>
                    <a:pt x="392" y="459"/>
                  </a:lnTo>
                  <a:lnTo>
                    <a:pt x="0" y="6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7" name="Freeform 162"/>
            <p:cNvSpPr>
              <a:spLocks/>
            </p:cNvSpPr>
            <p:nvPr/>
          </p:nvSpPr>
          <p:spPr bwMode="auto">
            <a:xfrm>
              <a:off x="2417763" y="2262188"/>
              <a:ext cx="363538" cy="363538"/>
            </a:xfrm>
            <a:custGeom>
              <a:avLst/>
              <a:gdLst>
                <a:gd name="T0" fmla="*/ 459 w 459"/>
                <a:gd name="T1" fmla="*/ 67 h 459"/>
                <a:gd name="T2" fmla="*/ 392 w 459"/>
                <a:gd name="T3" fmla="*/ 0 h 459"/>
                <a:gd name="T4" fmla="*/ 0 w 459"/>
                <a:gd name="T5" fmla="*/ 389 h 459"/>
                <a:gd name="T6" fmla="*/ 67 w 459"/>
                <a:gd name="T7" fmla="*/ 459 h 459"/>
                <a:gd name="T8" fmla="*/ 459 w 459"/>
                <a:gd name="T9" fmla="*/ 67 h 4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9" h="459">
                  <a:moveTo>
                    <a:pt x="459" y="67"/>
                  </a:moveTo>
                  <a:lnTo>
                    <a:pt x="392" y="0"/>
                  </a:lnTo>
                  <a:lnTo>
                    <a:pt x="0" y="389"/>
                  </a:lnTo>
                  <a:lnTo>
                    <a:pt x="67" y="459"/>
                  </a:lnTo>
                  <a:lnTo>
                    <a:pt x="459" y="67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8" name="Rectangle 163"/>
            <p:cNvSpPr>
              <a:spLocks noChangeArrowheads="1"/>
            </p:cNvSpPr>
            <p:nvPr/>
          </p:nvSpPr>
          <p:spPr bwMode="auto">
            <a:xfrm>
              <a:off x="1690688" y="2700338"/>
              <a:ext cx="439738" cy="74613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9" name="Rectangle 164"/>
            <p:cNvSpPr>
              <a:spLocks noChangeArrowheads="1"/>
            </p:cNvSpPr>
            <p:nvPr/>
          </p:nvSpPr>
          <p:spPr bwMode="auto">
            <a:xfrm>
              <a:off x="2476501" y="2700338"/>
              <a:ext cx="441325" cy="74613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0" name="Freeform 165"/>
            <p:cNvSpPr>
              <a:spLocks/>
            </p:cNvSpPr>
            <p:nvPr/>
          </p:nvSpPr>
          <p:spPr bwMode="auto">
            <a:xfrm>
              <a:off x="1835151" y="2851150"/>
              <a:ext cx="363538" cy="365125"/>
            </a:xfrm>
            <a:custGeom>
              <a:avLst/>
              <a:gdLst>
                <a:gd name="T0" fmla="*/ 67 w 459"/>
                <a:gd name="T1" fmla="*/ 459 h 459"/>
                <a:gd name="T2" fmla="*/ 0 w 459"/>
                <a:gd name="T3" fmla="*/ 392 h 459"/>
                <a:gd name="T4" fmla="*/ 390 w 459"/>
                <a:gd name="T5" fmla="*/ 0 h 459"/>
                <a:gd name="T6" fmla="*/ 459 w 459"/>
                <a:gd name="T7" fmla="*/ 67 h 459"/>
                <a:gd name="T8" fmla="*/ 67 w 459"/>
                <a:gd name="T9" fmla="*/ 459 h 4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9" h="459">
                  <a:moveTo>
                    <a:pt x="67" y="459"/>
                  </a:moveTo>
                  <a:lnTo>
                    <a:pt x="0" y="392"/>
                  </a:lnTo>
                  <a:lnTo>
                    <a:pt x="390" y="0"/>
                  </a:lnTo>
                  <a:lnTo>
                    <a:pt x="459" y="67"/>
                  </a:lnTo>
                  <a:lnTo>
                    <a:pt x="67" y="45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1" name="Freeform 166"/>
            <p:cNvSpPr>
              <a:spLocks/>
            </p:cNvSpPr>
            <p:nvPr/>
          </p:nvSpPr>
          <p:spPr bwMode="auto">
            <a:xfrm>
              <a:off x="2390776" y="2851150"/>
              <a:ext cx="365125" cy="365125"/>
            </a:xfrm>
            <a:custGeom>
              <a:avLst/>
              <a:gdLst>
                <a:gd name="T0" fmla="*/ 392 w 459"/>
                <a:gd name="T1" fmla="*/ 459 h 459"/>
                <a:gd name="T2" fmla="*/ 459 w 459"/>
                <a:gd name="T3" fmla="*/ 392 h 459"/>
                <a:gd name="T4" fmla="*/ 68 w 459"/>
                <a:gd name="T5" fmla="*/ 0 h 459"/>
                <a:gd name="T6" fmla="*/ 0 w 459"/>
                <a:gd name="T7" fmla="*/ 67 h 459"/>
                <a:gd name="T8" fmla="*/ 392 w 459"/>
                <a:gd name="T9" fmla="*/ 459 h 4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9" h="459">
                  <a:moveTo>
                    <a:pt x="392" y="459"/>
                  </a:moveTo>
                  <a:lnTo>
                    <a:pt x="459" y="392"/>
                  </a:lnTo>
                  <a:lnTo>
                    <a:pt x="68" y="0"/>
                  </a:lnTo>
                  <a:lnTo>
                    <a:pt x="0" y="67"/>
                  </a:lnTo>
                  <a:lnTo>
                    <a:pt x="392" y="45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2" name="Rectangle 167"/>
            <p:cNvSpPr>
              <a:spLocks noChangeArrowheads="1"/>
            </p:cNvSpPr>
            <p:nvPr/>
          </p:nvSpPr>
          <p:spPr bwMode="auto">
            <a:xfrm>
              <a:off x="2271713" y="2951163"/>
              <a:ext cx="76200" cy="439738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3" name="Rectangle 168"/>
            <p:cNvSpPr>
              <a:spLocks noChangeArrowheads="1"/>
            </p:cNvSpPr>
            <p:nvPr/>
          </p:nvSpPr>
          <p:spPr bwMode="auto">
            <a:xfrm>
              <a:off x="2292351" y="2108200"/>
              <a:ext cx="47625" cy="438150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4" name="Freeform 169"/>
            <p:cNvSpPr>
              <a:spLocks/>
            </p:cNvSpPr>
            <p:nvPr/>
          </p:nvSpPr>
          <p:spPr bwMode="auto">
            <a:xfrm>
              <a:off x="1841501" y="2263775"/>
              <a:ext cx="342900" cy="342900"/>
            </a:xfrm>
            <a:custGeom>
              <a:avLst/>
              <a:gdLst>
                <a:gd name="T0" fmla="*/ 0 w 433"/>
                <a:gd name="T1" fmla="*/ 43 h 433"/>
                <a:gd name="T2" fmla="*/ 43 w 433"/>
                <a:gd name="T3" fmla="*/ 0 h 433"/>
                <a:gd name="T4" fmla="*/ 433 w 433"/>
                <a:gd name="T5" fmla="*/ 392 h 433"/>
                <a:gd name="T6" fmla="*/ 392 w 433"/>
                <a:gd name="T7" fmla="*/ 433 h 433"/>
                <a:gd name="T8" fmla="*/ 0 w 433"/>
                <a:gd name="T9" fmla="*/ 43 h 4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3" h="433">
                  <a:moveTo>
                    <a:pt x="0" y="43"/>
                  </a:moveTo>
                  <a:lnTo>
                    <a:pt x="43" y="0"/>
                  </a:lnTo>
                  <a:lnTo>
                    <a:pt x="433" y="392"/>
                  </a:lnTo>
                  <a:lnTo>
                    <a:pt x="392" y="433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5" name="Freeform 170"/>
            <p:cNvSpPr>
              <a:spLocks/>
            </p:cNvSpPr>
            <p:nvPr/>
          </p:nvSpPr>
          <p:spPr bwMode="auto">
            <a:xfrm>
              <a:off x="2427288" y="2270125"/>
              <a:ext cx="344488" cy="346075"/>
            </a:xfrm>
            <a:custGeom>
              <a:avLst/>
              <a:gdLst>
                <a:gd name="T0" fmla="*/ 433 w 433"/>
                <a:gd name="T1" fmla="*/ 42 h 434"/>
                <a:gd name="T2" fmla="*/ 391 w 433"/>
                <a:gd name="T3" fmla="*/ 0 h 434"/>
                <a:gd name="T4" fmla="*/ 0 w 433"/>
                <a:gd name="T5" fmla="*/ 392 h 434"/>
                <a:gd name="T6" fmla="*/ 41 w 433"/>
                <a:gd name="T7" fmla="*/ 434 h 434"/>
                <a:gd name="T8" fmla="*/ 433 w 433"/>
                <a:gd name="T9" fmla="*/ 42 h 4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3" h="434">
                  <a:moveTo>
                    <a:pt x="433" y="42"/>
                  </a:moveTo>
                  <a:lnTo>
                    <a:pt x="391" y="0"/>
                  </a:lnTo>
                  <a:lnTo>
                    <a:pt x="0" y="392"/>
                  </a:lnTo>
                  <a:lnTo>
                    <a:pt x="41" y="434"/>
                  </a:lnTo>
                  <a:lnTo>
                    <a:pt x="433" y="42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6" name="Rectangle 171"/>
            <p:cNvSpPr>
              <a:spLocks noChangeArrowheads="1"/>
            </p:cNvSpPr>
            <p:nvPr/>
          </p:nvSpPr>
          <p:spPr bwMode="auto">
            <a:xfrm>
              <a:off x="1690688" y="2714625"/>
              <a:ext cx="439738" cy="46038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7" name="Rectangle 172"/>
            <p:cNvSpPr>
              <a:spLocks noChangeArrowheads="1"/>
            </p:cNvSpPr>
            <p:nvPr/>
          </p:nvSpPr>
          <p:spPr bwMode="auto">
            <a:xfrm>
              <a:off x="2476501" y="2714625"/>
              <a:ext cx="441325" cy="46038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8" name="Freeform 173"/>
            <p:cNvSpPr>
              <a:spLocks/>
            </p:cNvSpPr>
            <p:nvPr/>
          </p:nvSpPr>
          <p:spPr bwMode="auto">
            <a:xfrm>
              <a:off x="1844676" y="2862263"/>
              <a:ext cx="346075" cy="342900"/>
            </a:xfrm>
            <a:custGeom>
              <a:avLst/>
              <a:gdLst>
                <a:gd name="T0" fmla="*/ 41 w 434"/>
                <a:gd name="T1" fmla="*/ 432 h 432"/>
                <a:gd name="T2" fmla="*/ 0 w 434"/>
                <a:gd name="T3" fmla="*/ 390 h 432"/>
                <a:gd name="T4" fmla="*/ 390 w 434"/>
                <a:gd name="T5" fmla="*/ 0 h 432"/>
                <a:gd name="T6" fmla="*/ 434 w 434"/>
                <a:gd name="T7" fmla="*/ 40 h 432"/>
                <a:gd name="T8" fmla="*/ 41 w 434"/>
                <a:gd name="T9" fmla="*/ 432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4" h="432">
                  <a:moveTo>
                    <a:pt x="41" y="432"/>
                  </a:moveTo>
                  <a:lnTo>
                    <a:pt x="0" y="390"/>
                  </a:lnTo>
                  <a:lnTo>
                    <a:pt x="390" y="0"/>
                  </a:lnTo>
                  <a:lnTo>
                    <a:pt x="434" y="40"/>
                  </a:lnTo>
                  <a:lnTo>
                    <a:pt x="41" y="432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9" name="Freeform 174"/>
            <p:cNvSpPr>
              <a:spLocks/>
            </p:cNvSpPr>
            <p:nvPr/>
          </p:nvSpPr>
          <p:spPr bwMode="auto">
            <a:xfrm>
              <a:off x="2401888" y="2862263"/>
              <a:ext cx="342900" cy="342900"/>
            </a:xfrm>
            <a:custGeom>
              <a:avLst/>
              <a:gdLst>
                <a:gd name="T0" fmla="*/ 392 w 432"/>
                <a:gd name="T1" fmla="*/ 432 h 432"/>
                <a:gd name="T2" fmla="*/ 432 w 432"/>
                <a:gd name="T3" fmla="*/ 390 h 432"/>
                <a:gd name="T4" fmla="*/ 42 w 432"/>
                <a:gd name="T5" fmla="*/ 0 h 432"/>
                <a:gd name="T6" fmla="*/ 0 w 432"/>
                <a:gd name="T7" fmla="*/ 40 h 432"/>
                <a:gd name="T8" fmla="*/ 392 w 432"/>
                <a:gd name="T9" fmla="*/ 432 h 4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32" h="432">
                  <a:moveTo>
                    <a:pt x="392" y="432"/>
                  </a:moveTo>
                  <a:lnTo>
                    <a:pt x="432" y="390"/>
                  </a:lnTo>
                  <a:lnTo>
                    <a:pt x="42" y="0"/>
                  </a:lnTo>
                  <a:lnTo>
                    <a:pt x="0" y="40"/>
                  </a:lnTo>
                  <a:lnTo>
                    <a:pt x="392" y="432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0" name="Rectangle 175"/>
            <p:cNvSpPr>
              <a:spLocks noChangeArrowheads="1"/>
            </p:cNvSpPr>
            <p:nvPr/>
          </p:nvSpPr>
          <p:spPr bwMode="auto">
            <a:xfrm>
              <a:off x="2286001" y="2951163"/>
              <a:ext cx="47625" cy="439738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1" name="Rectangle 176"/>
            <p:cNvSpPr>
              <a:spLocks noChangeArrowheads="1"/>
            </p:cNvSpPr>
            <p:nvPr/>
          </p:nvSpPr>
          <p:spPr bwMode="auto">
            <a:xfrm>
              <a:off x="2311401" y="2108200"/>
              <a:ext cx="14288" cy="438150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2" name="Freeform 177"/>
            <p:cNvSpPr>
              <a:spLocks/>
            </p:cNvSpPr>
            <p:nvPr/>
          </p:nvSpPr>
          <p:spPr bwMode="auto">
            <a:xfrm>
              <a:off x="1854201" y="2271713"/>
              <a:ext cx="322263" cy="320675"/>
            </a:xfrm>
            <a:custGeom>
              <a:avLst/>
              <a:gdLst>
                <a:gd name="T0" fmla="*/ 0 w 405"/>
                <a:gd name="T1" fmla="*/ 14 h 403"/>
                <a:gd name="T2" fmla="*/ 13 w 405"/>
                <a:gd name="T3" fmla="*/ 0 h 403"/>
                <a:gd name="T4" fmla="*/ 405 w 405"/>
                <a:gd name="T5" fmla="*/ 391 h 403"/>
                <a:gd name="T6" fmla="*/ 392 w 405"/>
                <a:gd name="T7" fmla="*/ 403 h 403"/>
                <a:gd name="T8" fmla="*/ 0 w 405"/>
                <a:gd name="T9" fmla="*/ 14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5" h="403">
                  <a:moveTo>
                    <a:pt x="0" y="14"/>
                  </a:moveTo>
                  <a:lnTo>
                    <a:pt x="13" y="0"/>
                  </a:lnTo>
                  <a:lnTo>
                    <a:pt x="405" y="391"/>
                  </a:lnTo>
                  <a:lnTo>
                    <a:pt x="392" y="403"/>
                  </a:lnTo>
                  <a:lnTo>
                    <a:pt x="0" y="14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3" name="Freeform 178"/>
            <p:cNvSpPr>
              <a:spLocks/>
            </p:cNvSpPr>
            <p:nvPr/>
          </p:nvSpPr>
          <p:spPr bwMode="auto">
            <a:xfrm>
              <a:off x="2436813" y="2282825"/>
              <a:ext cx="320675" cy="319088"/>
            </a:xfrm>
            <a:custGeom>
              <a:avLst/>
              <a:gdLst>
                <a:gd name="T0" fmla="*/ 405 w 405"/>
                <a:gd name="T1" fmla="*/ 13 h 403"/>
                <a:gd name="T2" fmla="*/ 392 w 405"/>
                <a:gd name="T3" fmla="*/ 0 h 403"/>
                <a:gd name="T4" fmla="*/ 0 w 405"/>
                <a:gd name="T5" fmla="*/ 390 h 403"/>
                <a:gd name="T6" fmla="*/ 13 w 405"/>
                <a:gd name="T7" fmla="*/ 403 h 403"/>
                <a:gd name="T8" fmla="*/ 405 w 405"/>
                <a:gd name="T9" fmla="*/ 13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5" h="403">
                  <a:moveTo>
                    <a:pt x="405" y="13"/>
                  </a:moveTo>
                  <a:lnTo>
                    <a:pt x="392" y="0"/>
                  </a:lnTo>
                  <a:lnTo>
                    <a:pt x="0" y="390"/>
                  </a:lnTo>
                  <a:lnTo>
                    <a:pt x="13" y="403"/>
                  </a:lnTo>
                  <a:lnTo>
                    <a:pt x="405" y="1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4" name="Rectangle 179"/>
            <p:cNvSpPr>
              <a:spLocks noChangeArrowheads="1"/>
            </p:cNvSpPr>
            <p:nvPr/>
          </p:nvSpPr>
          <p:spPr bwMode="auto">
            <a:xfrm>
              <a:off x="1690688" y="2728913"/>
              <a:ext cx="439738" cy="14288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5" name="Rectangle 180"/>
            <p:cNvSpPr>
              <a:spLocks noChangeArrowheads="1"/>
            </p:cNvSpPr>
            <p:nvPr/>
          </p:nvSpPr>
          <p:spPr bwMode="auto">
            <a:xfrm>
              <a:off x="2476501" y="2728913"/>
              <a:ext cx="441325" cy="14288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6" name="Freeform 181"/>
            <p:cNvSpPr>
              <a:spLocks/>
            </p:cNvSpPr>
            <p:nvPr/>
          </p:nvSpPr>
          <p:spPr bwMode="auto">
            <a:xfrm>
              <a:off x="1855788" y="2871788"/>
              <a:ext cx="320675" cy="320675"/>
            </a:xfrm>
            <a:custGeom>
              <a:avLst/>
              <a:gdLst>
                <a:gd name="T0" fmla="*/ 13 w 403"/>
                <a:gd name="T1" fmla="*/ 403 h 403"/>
                <a:gd name="T2" fmla="*/ 0 w 403"/>
                <a:gd name="T3" fmla="*/ 390 h 403"/>
                <a:gd name="T4" fmla="*/ 390 w 403"/>
                <a:gd name="T5" fmla="*/ 0 h 403"/>
                <a:gd name="T6" fmla="*/ 403 w 403"/>
                <a:gd name="T7" fmla="*/ 13 h 403"/>
                <a:gd name="T8" fmla="*/ 13 w 403"/>
                <a:gd name="T9" fmla="*/ 403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3" h="403">
                  <a:moveTo>
                    <a:pt x="13" y="403"/>
                  </a:moveTo>
                  <a:lnTo>
                    <a:pt x="0" y="390"/>
                  </a:lnTo>
                  <a:lnTo>
                    <a:pt x="390" y="0"/>
                  </a:lnTo>
                  <a:lnTo>
                    <a:pt x="403" y="13"/>
                  </a:lnTo>
                  <a:lnTo>
                    <a:pt x="13" y="40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7" name="Freeform 182"/>
            <p:cNvSpPr>
              <a:spLocks/>
            </p:cNvSpPr>
            <p:nvPr/>
          </p:nvSpPr>
          <p:spPr bwMode="auto">
            <a:xfrm>
              <a:off x="2414588" y="2871788"/>
              <a:ext cx="322263" cy="320675"/>
            </a:xfrm>
            <a:custGeom>
              <a:avLst/>
              <a:gdLst>
                <a:gd name="T0" fmla="*/ 392 w 405"/>
                <a:gd name="T1" fmla="*/ 403 h 403"/>
                <a:gd name="T2" fmla="*/ 405 w 405"/>
                <a:gd name="T3" fmla="*/ 390 h 403"/>
                <a:gd name="T4" fmla="*/ 13 w 405"/>
                <a:gd name="T5" fmla="*/ 0 h 403"/>
                <a:gd name="T6" fmla="*/ 0 w 405"/>
                <a:gd name="T7" fmla="*/ 13 h 403"/>
                <a:gd name="T8" fmla="*/ 392 w 405"/>
                <a:gd name="T9" fmla="*/ 403 h 4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5" h="403">
                  <a:moveTo>
                    <a:pt x="392" y="403"/>
                  </a:moveTo>
                  <a:lnTo>
                    <a:pt x="405" y="390"/>
                  </a:lnTo>
                  <a:lnTo>
                    <a:pt x="13" y="0"/>
                  </a:lnTo>
                  <a:lnTo>
                    <a:pt x="0" y="13"/>
                  </a:lnTo>
                  <a:lnTo>
                    <a:pt x="392" y="40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8" name="Rectangle 183"/>
            <p:cNvSpPr>
              <a:spLocks noChangeArrowheads="1"/>
            </p:cNvSpPr>
            <p:nvPr/>
          </p:nvSpPr>
          <p:spPr bwMode="auto">
            <a:xfrm>
              <a:off x="2300288" y="2951163"/>
              <a:ext cx="14288" cy="439738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9" name="Freeform 184"/>
            <p:cNvSpPr>
              <a:spLocks/>
            </p:cNvSpPr>
            <p:nvPr/>
          </p:nvSpPr>
          <p:spPr bwMode="auto">
            <a:xfrm>
              <a:off x="2308226" y="1901825"/>
              <a:ext cx="831850" cy="1673225"/>
            </a:xfrm>
            <a:custGeom>
              <a:avLst/>
              <a:gdLst>
                <a:gd name="T0" fmla="*/ 0 w 1049"/>
                <a:gd name="T1" fmla="*/ 2109 h 2109"/>
                <a:gd name="T2" fmla="*/ 3 w 1049"/>
                <a:gd name="T3" fmla="*/ 2109 h 2109"/>
                <a:gd name="T4" fmla="*/ 7 w 1049"/>
                <a:gd name="T5" fmla="*/ 2109 h 2109"/>
                <a:gd name="T6" fmla="*/ 216 w 1049"/>
                <a:gd name="T7" fmla="*/ 2087 h 2109"/>
                <a:gd name="T8" fmla="*/ 412 w 1049"/>
                <a:gd name="T9" fmla="*/ 2025 h 2109"/>
                <a:gd name="T10" fmla="*/ 590 w 1049"/>
                <a:gd name="T11" fmla="*/ 1929 h 2109"/>
                <a:gd name="T12" fmla="*/ 743 w 1049"/>
                <a:gd name="T13" fmla="*/ 1800 h 2109"/>
                <a:gd name="T14" fmla="*/ 871 w 1049"/>
                <a:gd name="T15" fmla="*/ 1645 h 2109"/>
                <a:gd name="T16" fmla="*/ 967 w 1049"/>
                <a:gd name="T17" fmla="*/ 1465 h 2109"/>
                <a:gd name="T18" fmla="*/ 1027 w 1049"/>
                <a:gd name="T19" fmla="*/ 1268 h 2109"/>
                <a:gd name="T20" fmla="*/ 1049 w 1049"/>
                <a:gd name="T21" fmla="*/ 1055 h 2109"/>
                <a:gd name="T22" fmla="*/ 1027 w 1049"/>
                <a:gd name="T23" fmla="*/ 843 h 2109"/>
                <a:gd name="T24" fmla="*/ 967 w 1049"/>
                <a:gd name="T25" fmla="*/ 644 h 2109"/>
                <a:gd name="T26" fmla="*/ 871 w 1049"/>
                <a:gd name="T27" fmla="*/ 466 h 2109"/>
                <a:gd name="T28" fmla="*/ 743 w 1049"/>
                <a:gd name="T29" fmla="*/ 309 h 2109"/>
                <a:gd name="T30" fmla="*/ 590 w 1049"/>
                <a:gd name="T31" fmla="*/ 180 h 2109"/>
                <a:gd name="T32" fmla="*/ 412 w 1049"/>
                <a:gd name="T33" fmla="*/ 84 h 2109"/>
                <a:gd name="T34" fmla="*/ 216 w 1049"/>
                <a:gd name="T35" fmla="*/ 22 h 2109"/>
                <a:gd name="T36" fmla="*/ 7 w 1049"/>
                <a:gd name="T37" fmla="*/ 0 h 2109"/>
                <a:gd name="T38" fmla="*/ 3 w 1049"/>
                <a:gd name="T39" fmla="*/ 0 h 2109"/>
                <a:gd name="T40" fmla="*/ 0 w 1049"/>
                <a:gd name="T41" fmla="*/ 0 h 2109"/>
                <a:gd name="T42" fmla="*/ 85 w 1049"/>
                <a:gd name="T43" fmla="*/ 226 h 2109"/>
                <a:gd name="T44" fmla="*/ 245 w 1049"/>
                <a:gd name="T45" fmla="*/ 258 h 2109"/>
                <a:gd name="T46" fmla="*/ 394 w 1049"/>
                <a:gd name="T47" fmla="*/ 322 h 2109"/>
                <a:gd name="T48" fmla="*/ 526 w 1049"/>
                <a:gd name="T49" fmla="*/ 412 h 2109"/>
                <a:gd name="T50" fmla="*/ 637 w 1049"/>
                <a:gd name="T51" fmla="*/ 525 h 2109"/>
                <a:gd name="T52" fmla="*/ 727 w 1049"/>
                <a:gd name="T53" fmla="*/ 657 h 2109"/>
                <a:gd name="T54" fmla="*/ 789 w 1049"/>
                <a:gd name="T55" fmla="*/ 807 h 2109"/>
                <a:gd name="T56" fmla="*/ 822 w 1049"/>
                <a:gd name="T57" fmla="*/ 969 h 2109"/>
                <a:gd name="T58" fmla="*/ 822 w 1049"/>
                <a:gd name="T59" fmla="*/ 1139 h 2109"/>
                <a:gd name="T60" fmla="*/ 789 w 1049"/>
                <a:gd name="T61" fmla="*/ 1300 h 2109"/>
                <a:gd name="T62" fmla="*/ 727 w 1049"/>
                <a:gd name="T63" fmla="*/ 1449 h 2109"/>
                <a:gd name="T64" fmla="*/ 637 w 1049"/>
                <a:gd name="T65" fmla="*/ 1583 h 2109"/>
                <a:gd name="T66" fmla="*/ 526 w 1049"/>
                <a:gd name="T67" fmla="*/ 1696 h 2109"/>
                <a:gd name="T68" fmla="*/ 394 w 1049"/>
                <a:gd name="T69" fmla="*/ 1785 h 2109"/>
                <a:gd name="T70" fmla="*/ 245 w 1049"/>
                <a:gd name="T71" fmla="*/ 1849 h 2109"/>
                <a:gd name="T72" fmla="*/ 85 w 1049"/>
                <a:gd name="T73" fmla="*/ 1882 h 2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049" h="2109">
                  <a:moveTo>
                    <a:pt x="0" y="1887"/>
                  </a:moveTo>
                  <a:lnTo>
                    <a:pt x="0" y="2109"/>
                  </a:lnTo>
                  <a:lnTo>
                    <a:pt x="2" y="2109"/>
                  </a:lnTo>
                  <a:lnTo>
                    <a:pt x="3" y="2109"/>
                  </a:lnTo>
                  <a:lnTo>
                    <a:pt x="5" y="2109"/>
                  </a:lnTo>
                  <a:lnTo>
                    <a:pt x="7" y="2109"/>
                  </a:lnTo>
                  <a:lnTo>
                    <a:pt x="113" y="2104"/>
                  </a:lnTo>
                  <a:lnTo>
                    <a:pt x="216" y="2087"/>
                  </a:lnTo>
                  <a:lnTo>
                    <a:pt x="317" y="2061"/>
                  </a:lnTo>
                  <a:lnTo>
                    <a:pt x="412" y="2025"/>
                  </a:lnTo>
                  <a:lnTo>
                    <a:pt x="503" y="1981"/>
                  </a:lnTo>
                  <a:lnTo>
                    <a:pt x="590" y="1929"/>
                  </a:lnTo>
                  <a:lnTo>
                    <a:pt x="670" y="1869"/>
                  </a:lnTo>
                  <a:lnTo>
                    <a:pt x="743" y="1800"/>
                  </a:lnTo>
                  <a:lnTo>
                    <a:pt x="810" y="1725"/>
                  </a:lnTo>
                  <a:lnTo>
                    <a:pt x="871" y="1645"/>
                  </a:lnTo>
                  <a:lnTo>
                    <a:pt x="923" y="1557"/>
                  </a:lnTo>
                  <a:lnTo>
                    <a:pt x="967" y="1465"/>
                  </a:lnTo>
                  <a:lnTo>
                    <a:pt x="1001" y="1369"/>
                  </a:lnTo>
                  <a:lnTo>
                    <a:pt x="1027" y="1268"/>
                  </a:lnTo>
                  <a:lnTo>
                    <a:pt x="1044" y="1163"/>
                  </a:lnTo>
                  <a:lnTo>
                    <a:pt x="1049" y="1055"/>
                  </a:lnTo>
                  <a:lnTo>
                    <a:pt x="1044" y="948"/>
                  </a:lnTo>
                  <a:lnTo>
                    <a:pt x="1027" y="843"/>
                  </a:lnTo>
                  <a:lnTo>
                    <a:pt x="1001" y="742"/>
                  </a:lnTo>
                  <a:lnTo>
                    <a:pt x="967" y="644"/>
                  </a:lnTo>
                  <a:lnTo>
                    <a:pt x="923" y="552"/>
                  </a:lnTo>
                  <a:lnTo>
                    <a:pt x="871" y="466"/>
                  </a:lnTo>
                  <a:lnTo>
                    <a:pt x="810" y="384"/>
                  </a:lnTo>
                  <a:lnTo>
                    <a:pt x="743" y="309"/>
                  </a:lnTo>
                  <a:lnTo>
                    <a:pt x="670" y="241"/>
                  </a:lnTo>
                  <a:lnTo>
                    <a:pt x="590" y="180"/>
                  </a:lnTo>
                  <a:lnTo>
                    <a:pt x="503" y="128"/>
                  </a:lnTo>
                  <a:lnTo>
                    <a:pt x="412" y="84"/>
                  </a:lnTo>
                  <a:lnTo>
                    <a:pt x="317" y="48"/>
                  </a:lnTo>
                  <a:lnTo>
                    <a:pt x="216" y="22"/>
                  </a:lnTo>
                  <a:lnTo>
                    <a:pt x="113" y="5"/>
                  </a:lnTo>
                  <a:lnTo>
                    <a:pt x="7" y="0"/>
                  </a:lnTo>
                  <a:lnTo>
                    <a:pt x="5" y="0"/>
                  </a:lnTo>
                  <a:lnTo>
                    <a:pt x="3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21"/>
                  </a:lnTo>
                  <a:lnTo>
                    <a:pt x="85" y="226"/>
                  </a:lnTo>
                  <a:lnTo>
                    <a:pt x="167" y="237"/>
                  </a:lnTo>
                  <a:lnTo>
                    <a:pt x="245" y="258"/>
                  </a:lnTo>
                  <a:lnTo>
                    <a:pt x="322" y="286"/>
                  </a:lnTo>
                  <a:lnTo>
                    <a:pt x="394" y="322"/>
                  </a:lnTo>
                  <a:lnTo>
                    <a:pt x="462" y="363"/>
                  </a:lnTo>
                  <a:lnTo>
                    <a:pt x="526" y="412"/>
                  </a:lnTo>
                  <a:lnTo>
                    <a:pt x="585" y="466"/>
                  </a:lnTo>
                  <a:lnTo>
                    <a:pt x="637" y="525"/>
                  </a:lnTo>
                  <a:lnTo>
                    <a:pt x="684" y="588"/>
                  </a:lnTo>
                  <a:lnTo>
                    <a:pt x="727" y="657"/>
                  </a:lnTo>
                  <a:lnTo>
                    <a:pt x="761" y="730"/>
                  </a:lnTo>
                  <a:lnTo>
                    <a:pt x="789" y="807"/>
                  </a:lnTo>
                  <a:lnTo>
                    <a:pt x="810" y="886"/>
                  </a:lnTo>
                  <a:lnTo>
                    <a:pt x="822" y="969"/>
                  </a:lnTo>
                  <a:lnTo>
                    <a:pt x="827" y="1054"/>
                  </a:lnTo>
                  <a:lnTo>
                    <a:pt x="822" y="1139"/>
                  </a:lnTo>
                  <a:lnTo>
                    <a:pt x="810" y="1220"/>
                  </a:lnTo>
                  <a:lnTo>
                    <a:pt x="789" y="1300"/>
                  </a:lnTo>
                  <a:lnTo>
                    <a:pt x="761" y="1377"/>
                  </a:lnTo>
                  <a:lnTo>
                    <a:pt x="727" y="1449"/>
                  </a:lnTo>
                  <a:lnTo>
                    <a:pt x="684" y="1518"/>
                  </a:lnTo>
                  <a:lnTo>
                    <a:pt x="637" y="1583"/>
                  </a:lnTo>
                  <a:lnTo>
                    <a:pt x="585" y="1642"/>
                  </a:lnTo>
                  <a:lnTo>
                    <a:pt x="526" y="1696"/>
                  </a:lnTo>
                  <a:lnTo>
                    <a:pt x="462" y="1743"/>
                  </a:lnTo>
                  <a:lnTo>
                    <a:pt x="394" y="1785"/>
                  </a:lnTo>
                  <a:lnTo>
                    <a:pt x="322" y="1821"/>
                  </a:lnTo>
                  <a:lnTo>
                    <a:pt x="245" y="1849"/>
                  </a:lnTo>
                  <a:lnTo>
                    <a:pt x="167" y="1870"/>
                  </a:lnTo>
                  <a:lnTo>
                    <a:pt x="85" y="1882"/>
                  </a:lnTo>
                  <a:lnTo>
                    <a:pt x="0" y="188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0" name="Freeform 185"/>
            <p:cNvSpPr>
              <a:spLocks/>
            </p:cNvSpPr>
            <p:nvPr/>
          </p:nvSpPr>
          <p:spPr bwMode="auto">
            <a:xfrm>
              <a:off x="1484313" y="1901825"/>
              <a:ext cx="823913" cy="1673225"/>
            </a:xfrm>
            <a:custGeom>
              <a:avLst/>
              <a:gdLst>
                <a:gd name="T0" fmla="*/ 1039 w 1039"/>
                <a:gd name="T1" fmla="*/ 0 h 2109"/>
                <a:gd name="T2" fmla="*/ 830 w 1039"/>
                <a:gd name="T3" fmla="*/ 23 h 2109"/>
                <a:gd name="T4" fmla="*/ 636 w 1039"/>
                <a:gd name="T5" fmla="*/ 85 h 2109"/>
                <a:gd name="T6" fmla="*/ 459 w 1039"/>
                <a:gd name="T7" fmla="*/ 183 h 2109"/>
                <a:gd name="T8" fmla="*/ 304 w 1039"/>
                <a:gd name="T9" fmla="*/ 312 h 2109"/>
                <a:gd name="T10" fmla="*/ 178 w 1039"/>
                <a:gd name="T11" fmla="*/ 469 h 2109"/>
                <a:gd name="T12" fmla="*/ 82 w 1039"/>
                <a:gd name="T13" fmla="*/ 647 h 2109"/>
                <a:gd name="T14" fmla="*/ 22 w 1039"/>
                <a:gd name="T15" fmla="*/ 845 h 2109"/>
                <a:gd name="T16" fmla="*/ 0 w 1039"/>
                <a:gd name="T17" fmla="*/ 1055 h 2109"/>
                <a:gd name="T18" fmla="*/ 22 w 1039"/>
                <a:gd name="T19" fmla="*/ 1266 h 2109"/>
                <a:gd name="T20" fmla="*/ 82 w 1039"/>
                <a:gd name="T21" fmla="*/ 1464 h 2109"/>
                <a:gd name="T22" fmla="*/ 178 w 1039"/>
                <a:gd name="T23" fmla="*/ 1642 h 2109"/>
                <a:gd name="T24" fmla="*/ 304 w 1039"/>
                <a:gd name="T25" fmla="*/ 1797 h 2109"/>
                <a:gd name="T26" fmla="*/ 459 w 1039"/>
                <a:gd name="T27" fmla="*/ 1926 h 2109"/>
                <a:gd name="T28" fmla="*/ 636 w 1039"/>
                <a:gd name="T29" fmla="*/ 2024 h 2109"/>
                <a:gd name="T30" fmla="*/ 830 w 1039"/>
                <a:gd name="T31" fmla="*/ 2086 h 2109"/>
                <a:gd name="T32" fmla="*/ 1039 w 1039"/>
                <a:gd name="T33" fmla="*/ 2109 h 2109"/>
                <a:gd name="T34" fmla="*/ 1039 w 1039"/>
                <a:gd name="T35" fmla="*/ 1887 h 2109"/>
                <a:gd name="T36" fmla="*/ 872 w 1039"/>
                <a:gd name="T37" fmla="*/ 1870 h 2109"/>
                <a:gd name="T38" fmla="*/ 719 w 1039"/>
                <a:gd name="T39" fmla="*/ 1821 h 2109"/>
                <a:gd name="T40" fmla="*/ 578 w 1039"/>
                <a:gd name="T41" fmla="*/ 1743 h 2109"/>
                <a:gd name="T42" fmla="*/ 456 w 1039"/>
                <a:gd name="T43" fmla="*/ 1642 h 2109"/>
                <a:gd name="T44" fmla="*/ 355 w 1039"/>
                <a:gd name="T45" fmla="*/ 1518 h 2109"/>
                <a:gd name="T46" fmla="*/ 280 w 1039"/>
                <a:gd name="T47" fmla="*/ 1377 h 2109"/>
                <a:gd name="T48" fmla="*/ 231 w 1039"/>
                <a:gd name="T49" fmla="*/ 1220 h 2109"/>
                <a:gd name="T50" fmla="*/ 214 w 1039"/>
                <a:gd name="T51" fmla="*/ 1054 h 2109"/>
                <a:gd name="T52" fmla="*/ 231 w 1039"/>
                <a:gd name="T53" fmla="*/ 886 h 2109"/>
                <a:gd name="T54" fmla="*/ 280 w 1039"/>
                <a:gd name="T55" fmla="*/ 730 h 2109"/>
                <a:gd name="T56" fmla="*/ 355 w 1039"/>
                <a:gd name="T57" fmla="*/ 588 h 2109"/>
                <a:gd name="T58" fmla="*/ 456 w 1039"/>
                <a:gd name="T59" fmla="*/ 466 h 2109"/>
                <a:gd name="T60" fmla="*/ 578 w 1039"/>
                <a:gd name="T61" fmla="*/ 363 h 2109"/>
                <a:gd name="T62" fmla="*/ 719 w 1039"/>
                <a:gd name="T63" fmla="*/ 286 h 2109"/>
                <a:gd name="T64" fmla="*/ 872 w 1039"/>
                <a:gd name="T65" fmla="*/ 237 h 2109"/>
                <a:gd name="T66" fmla="*/ 1039 w 1039"/>
                <a:gd name="T67" fmla="*/ 221 h 2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039" h="2109">
                  <a:moveTo>
                    <a:pt x="1039" y="221"/>
                  </a:moveTo>
                  <a:lnTo>
                    <a:pt x="1039" y="0"/>
                  </a:lnTo>
                  <a:lnTo>
                    <a:pt x="933" y="7"/>
                  </a:lnTo>
                  <a:lnTo>
                    <a:pt x="830" y="23"/>
                  </a:lnTo>
                  <a:lnTo>
                    <a:pt x="730" y="49"/>
                  </a:lnTo>
                  <a:lnTo>
                    <a:pt x="636" y="85"/>
                  </a:lnTo>
                  <a:lnTo>
                    <a:pt x="544" y="129"/>
                  </a:lnTo>
                  <a:lnTo>
                    <a:pt x="459" y="183"/>
                  </a:lnTo>
                  <a:lnTo>
                    <a:pt x="379" y="244"/>
                  </a:lnTo>
                  <a:lnTo>
                    <a:pt x="304" y="312"/>
                  </a:lnTo>
                  <a:lnTo>
                    <a:pt x="237" y="387"/>
                  </a:lnTo>
                  <a:lnTo>
                    <a:pt x="178" y="469"/>
                  </a:lnTo>
                  <a:lnTo>
                    <a:pt x="126" y="556"/>
                  </a:lnTo>
                  <a:lnTo>
                    <a:pt x="82" y="647"/>
                  </a:lnTo>
                  <a:lnTo>
                    <a:pt x="48" y="743"/>
                  </a:lnTo>
                  <a:lnTo>
                    <a:pt x="22" y="845"/>
                  </a:lnTo>
                  <a:lnTo>
                    <a:pt x="5" y="948"/>
                  </a:lnTo>
                  <a:lnTo>
                    <a:pt x="0" y="1055"/>
                  </a:lnTo>
                  <a:lnTo>
                    <a:pt x="5" y="1163"/>
                  </a:lnTo>
                  <a:lnTo>
                    <a:pt x="22" y="1266"/>
                  </a:lnTo>
                  <a:lnTo>
                    <a:pt x="48" y="1367"/>
                  </a:lnTo>
                  <a:lnTo>
                    <a:pt x="82" y="1464"/>
                  </a:lnTo>
                  <a:lnTo>
                    <a:pt x="126" y="1555"/>
                  </a:lnTo>
                  <a:lnTo>
                    <a:pt x="178" y="1642"/>
                  </a:lnTo>
                  <a:lnTo>
                    <a:pt x="237" y="1723"/>
                  </a:lnTo>
                  <a:lnTo>
                    <a:pt x="304" y="1797"/>
                  </a:lnTo>
                  <a:lnTo>
                    <a:pt x="379" y="1865"/>
                  </a:lnTo>
                  <a:lnTo>
                    <a:pt x="459" y="1926"/>
                  </a:lnTo>
                  <a:lnTo>
                    <a:pt x="544" y="1980"/>
                  </a:lnTo>
                  <a:lnTo>
                    <a:pt x="636" y="2024"/>
                  </a:lnTo>
                  <a:lnTo>
                    <a:pt x="730" y="2060"/>
                  </a:lnTo>
                  <a:lnTo>
                    <a:pt x="830" y="2086"/>
                  </a:lnTo>
                  <a:lnTo>
                    <a:pt x="933" y="2102"/>
                  </a:lnTo>
                  <a:lnTo>
                    <a:pt x="1039" y="2109"/>
                  </a:lnTo>
                  <a:lnTo>
                    <a:pt x="1039" y="1887"/>
                  </a:lnTo>
                  <a:lnTo>
                    <a:pt x="1039" y="1887"/>
                  </a:lnTo>
                  <a:lnTo>
                    <a:pt x="956" y="1882"/>
                  </a:lnTo>
                  <a:lnTo>
                    <a:pt x="872" y="1870"/>
                  </a:lnTo>
                  <a:lnTo>
                    <a:pt x="794" y="1849"/>
                  </a:lnTo>
                  <a:lnTo>
                    <a:pt x="719" y="1821"/>
                  </a:lnTo>
                  <a:lnTo>
                    <a:pt x="647" y="1785"/>
                  </a:lnTo>
                  <a:lnTo>
                    <a:pt x="578" y="1743"/>
                  </a:lnTo>
                  <a:lnTo>
                    <a:pt x="515" y="1696"/>
                  </a:lnTo>
                  <a:lnTo>
                    <a:pt x="456" y="1642"/>
                  </a:lnTo>
                  <a:lnTo>
                    <a:pt x="404" y="1583"/>
                  </a:lnTo>
                  <a:lnTo>
                    <a:pt x="355" y="1518"/>
                  </a:lnTo>
                  <a:lnTo>
                    <a:pt x="314" y="1449"/>
                  </a:lnTo>
                  <a:lnTo>
                    <a:pt x="280" y="1377"/>
                  </a:lnTo>
                  <a:lnTo>
                    <a:pt x="252" y="1300"/>
                  </a:lnTo>
                  <a:lnTo>
                    <a:pt x="231" y="1220"/>
                  </a:lnTo>
                  <a:lnTo>
                    <a:pt x="219" y="1139"/>
                  </a:lnTo>
                  <a:lnTo>
                    <a:pt x="214" y="1054"/>
                  </a:lnTo>
                  <a:lnTo>
                    <a:pt x="219" y="969"/>
                  </a:lnTo>
                  <a:lnTo>
                    <a:pt x="231" y="886"/>
                  </a:lnTo>
                  <a:lnTo>
                    <a:pt x="252" y="807"/>
                  </a:lnTo>
                  <a:lnTo>
                    <a:pt x="280" y="730"/>
                  </a:lnTo>
                  <a:lnTo>
                    <a:pt x="314" y="657"/>
                  </a:lnTo>
                  <a:lnTo>
                    <a:pt x="355" y="588"/>
                  </a:lnTo>
                  <a:lnTo>
                    <a:pt x="404" y="525"/>
                  </a:lnTo>
                  <a:lnTo>
                    <a:pt x="456" y="466"/>
                  </a:lnTo>
                  <a:lnTo>
                    <a:pt x="515" y="412"/>
                  </a:lnTo>
                  <a:lnTo>
                    <a:pt x="578" y="363"/>
                  </a:lnTo>
                  <a:lnTo>
                    <a:pt x="647" y="322"/>
                  </a:lnTo>
                  <a:lnTo>
                    <a:pt x="719" y="286"/>
                  </a:lnTo>
                  <a:lnTo>
                    <a:pt x="794" y="258"/>
                  </a:lnTo>
                  <a:lnTo>
                    <a:pt x="872" y="237"/>
                  </a:lnTo>
                  <a:lnTo>
                    <a:pt x="956" y="226"/>
                  </a:lnTo>
                  <a:lnTo>
                    <a:pt x="1039" y="221"/>
                  </a:lnTo>
                  <a:lnTo>
                    <a:pt x="1039" y="221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1" name="Freeform 186"/>
            <p:cNvSpPr>
              <a:spLocks/>
            </p:cNvSpPr>
            <p:nvPr/>
          </p:nvSpPr>
          <p:spPr bwMode="auto">
            <a:xfrm>
              <a:off x="2298701" y="1933575"/>
              <a:ext cx="806450" cy="1608138"/>
            </a:xfrm>
            <a:custGeom>
              <a:avLst/>
              <a:gdLst>
                <a:gd name="T0" fmla="*/ 0 w 1016"/>
                <a:gd name="T1" fmla="*/ 2025 h 2025"/>
                <a:gd name="T2" fmla="*/ 3 w 1016"/>
                <a:gd name="T3" fmla="*/ 2025 h 2025"/>
                <a:gd name="T4" fmla="*/ 5 w 1016"/>
                <a:gd name="T5" fmla="*/ 2025 h 2025"/>
                <a:gd name="T6" fmla="*/ 209 w 1016"/>
                <a:gd name="T7" fmla="*/ 2004 h 2025"/>
                <a:gd name="T8" fmla="*/ 398 w 1016"/>
                <a:gd name="T9" fmla="*/ 1945 h 2025"/>
                <a:gd name="T10" fmla="*/ 570 w 1016"/>
                <a:gd name="T11" fmla="*/ 1852 h 2025"/>
                <a:gd name="T12" fmla="*/ 720 w 1016"/>
                <a:gd name="T13" fmla="*/ 1728 h 2025"/>
                <a:gd name="T14" fmla="*/ 842 w 1016"/>
                <a:gd name="T15" fmla="*/ 1578 h 2025"/>
                <a:gd name="T16" fmla="*/ 935 w 1016"/>
                <a:gd name="T17" fmla="*/ 1406 h 2025"/>
                <a:gd name="T18" fmla="*/ 994 w 1016"/>
                <a:gd name="T19" fmla="*/ 1217 h 2025"/>
                <a:gd name="T20" fmla="*/ 1016 w 1016"/>
                <a:gd name="T21" fmla="*/ 1013 h 2025"/>
                <a:gd name="T22" fmla="*/ 994 w 1016"/>
                <a:gd name="T23" fmla="*/ 809 h 2025"/>
                <a:gd name="T24" fmla="*/ 935 w 1016"/>
                <a:gd name="T25" fmla="*/ 619 h 2025"/>
                <a:gd name="T26" fmla="*/ 842 w 1016"/>
                <a:gd name="T27" fmla="*/ 448 h 2025"/>
                <a:gd name="T28" fmla="*/ 720 w 1016"/>
                <a:gd name="T29" fmla="*/ 298 h 2025"/>
                <a:gd name="T30" fmla="*/ 570 w 1016"/>
                <a:gd name="T31" fmla="*/ 173 h 2025"/>
                <a:gd name="T32" fmla="*/ 398 w 1016"/>
                <a:gd name="T33" fmla="*/ 80 h 2025"/>
                <a:gd name="T34" fmla="*/ 209 w 1016"/>
                <a:gd name="T35" fmla="*/ 22 h 2025"/>
                <a:gd name="T36" fmla="*/ 5 w 1016"/>
                <a:gd name="T37" fmla="*/ 0 h 2025"/>
                <a:gd name="T38" fmla="*/ 3 w 1016"/>
                <a:gd name="T39" fmla="*/ 0 h 2025"/>
                <a:gd name="T40" fmla="*/ 0 w 1016"/>
                <a:gd name="T41" fmla="*/ 0 h 2025"/>
                <a:gd name="T42" fmla="*/ 81 w 1016"/>
                <a:gd name="T43" fmla="*/ 216 h 2025"/>
                <a:gd name="T44" fmla="*/ 236 w 1016"/>
                <a:gd name="T45" fmla="*/ 247 h 2025"/>
                <a:gd name="T46" fmla="*/ 380 w 1016"/>
                <a:gd name="T47" fmla="*/ 307 h 2025"/>
                <a:gd name="T48" fmla="*/ 508 w 1016"/>
                <a:gd name="T49" fmla="*/ 394 h 2025"/>
                <a:gd name="T50" fmla="*/ 617 w 1016"/>
                <a:gd name="T51" fmla="*/ 503 h 2025"/>
                <a:gd name="T52" fmla="*/ 704 w 1016"/>
                <a:gd name="T53" fmla="*/ 631 h 2025"/>
                <a:gd name="T54" fmla="*/ 764 w 1016"/>
                <a:gd name="T55" fmla="*/ 774 h 2025"/>
                <a:gd name="T56" fmla="*/ 795 w 1016"/>
                <a:gd name="T57" fmla="*/ 929 h 2025"/>
                <a:gd name="T58" fmla="*/ 795 w 1016"/>
                <a:gd name="T59" fmla="*/ 1093 h 2025"/>
                <a:gd name="T60" fmla="*/ 764 w 1016"/>
                <a:gd name="T61" fmla="*/ 1248 h 2025"/>
                <a:gd name="T62" fmla="*/ 704 w 1016"/>
                <a:gd name="T63" fmla="*/ 1392 h 2025"/>
                <a:gd name="T64" fmla="*/ 617 w 1016"/>
                <a:gd name="T65" fmla="*/ 1519 h 2025"/>
                <a:gd name="T66" fmla="*/ 508 w 1016"/>
                <a:gd name="T67" fmla="*/ 1627 h 2025"/>
                <a:gd name="T68" fmla="*/ 380 w 1016"/>
                <a:gd name="T69" fmla="*/ 1713 h 2025"/>
                <a:gd name="T70" fmla="*/ 236 w 1016"/>
                <a:gd name="T71" fmla="*/ 1774 h 2025"/>
                <a:gd name="T72" fmla="*/ 81 w 1016"/>
                <a:gd name="T73" fmla="*/ 1805 h 20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016" h="2025">
                  <a:moveTo>
                    <a:pt x="0" y="1810"/>
                  </a:moveTo>
                  <a:lnTo>
                    <a:pt x="0" y="2025"/>
                  </a:lnTo>
                  <a:lnTo>
                    <a:pt x="1" y="2025"/>
                  </a:lnTo>
                  <a:lnTo>
                    <a:pt x="3" y="2025"/>
                  </a:lnTo>
                  <a:lnTo>
                    <a:pt x="3" y="2025"/>
                  </a:lnTo>
                  <a:lnTo>
                    <a:pt x="5" y="2025"/>
                  </a:lnTo>
                  <a:lnTo>
                    <a:pt x="107" y="2020"/>
                  </a:lnTo>
                  <a:lnTo>
                    <a:pt x="209" y="2004"/>
                  </a:lnTo>
                  <a:lnTo>
                    <a:pt x="305" y="1979"/>
                  </a:lnTo>
                  <a:lnTo>
                    <a:pt x="398" y="1945"/>
                  </a:lnTo>
                  <a:lnTo>
                    <a:pt x="486" y="1903"/>
                  </a:lnTo>
                  <a:lnTo>
                    <a:pt x="570" y="1852"/>
                  </a:lnTo>
                  <a:lnTo>
                    <a:pt x="648" y="1793"/>
                  </a:lnTo>
                  <a:lnTo>
                    <a:pt x="720" y="1728"/>
                  </a:lnTo>
                  <a:lnTo>
                    <a:pt x="785" y="1656"/>
                  </a:lnTo>
                  <a:lnTo>
                    <a:pt x="842" y="1578"/>
                  </a:lnTo>
                  <a:lnTo>
                    <a:pt x="893" y="1494"/>
                  </a:lnTo>
                  <a:lnTo>
                    <a:pt x="935" y="1406"/>
                  </a:lnTo>
                  <a:lnTo>
                    <a:pt x="970" y="1313"/>
                  </a:lnTo>
                  <a:lnTo>
                    <a:pt x="994" y="1217"/>
                  </a:lnTo>
                  <a:lnTo>
                    <a:pt x="1011" y="1116"/>
                  </a:lnTo>
                  <a:lnTo>
                    <a:pt x="1016" y="1013"/>
                  </a:lnTo>
                  <a:lnTo>
                    <a:pt x="1011" y="910"/>
                  </a:lnTo>
                  <a:lnTo>
                    <a:pt x="994" y="809"/>
                  </a:lnTo>
                  <a:lnTo>
                    <a:pt x="970" y="712"/>
                  </a:lnTo>
                  <a:lnTo>
                    <a:pt x="935" y="619"/>
                  </a:lnTo>
                  <a:lnTo>
                    <a:pt x="893" y="531"/>
                  </a:lnTo>
                  <a:lnTo>
                    <a:pt x="842" y="448"/>
                  </a:lnTo>
                  <a:lnTo>
                    <a:pt x="785" y="369"/>
                  </a:lnTo>
                  <a:lnTo>
                    <a:pt x="720" y="298"/>
                  </a:lnTo>
                  <a:lnTo>
                    <a:pt x="648" y="232"/>
                  </a:lnTo>
                  <a:lnTo>
                    <a:pt x="570" y="173"/>
                  </a:lnTo>
                  <a:lnTo>
                    <a:pt x="486" y="123"/>
                  </a:lnTo>
                  <a:lnTo>
                    <a:pt x="398" y="80"/>
                  </a:lnTo>
                  <a:lnTo>
                    <a:pt x="305" y="46"/>
                  </a:lnTo>
                  <a:lnTo>
                    <a:pt x="209" y="22"/>
                  </a:lnTo>
                  <a:lnTo>
                    <a:pt x="107" y="5"/>
                  </a:lnTo>
                  <a:lnTo>
                    <a:pt x="5" y="0"/>
                  </a:lnTo>
                  <a:lnTo>
                    <a:pt x="3" y="0"/>
                  </a:ln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0" y="211"/>
                  </a:lnTo>
                  <a:lnTo>
                    <a:pt x="81" y="216"/>
                  </a:lnTo>
                  <a:lnTo>
                    <a:pt x="161" y="227"/>
                  </a:lnTo>
                  <a:lnTo>
                    <a:pt x="236" y="247"/>
                  </a:lnTo>
                  <a:lnTo>
                    <a:pt x="310" y="275"/>
                  </a:lnTo>
                  <a:lnTo>
                    <a:pt x="380" y="307"/>
                  </a:lnTo>
                  <a:lnTo>
                    <a:pt x="447" y="348"/>
                  </a:lnTo>
                  <a:lnTo>
                    <a:pt x="508" y="394"/>
                  </a:lnTo>
                  <a:lnTo>
                    <a:pt x="565" y="446"/>
                  </a:lnTo>
                  <a:lnTo>
                    <a:pt x="617" y="503"/>
                  </a:lnTo>
                  <a:lnTo>
                    <a:pt x="663" y="564"/>
                  </a:lnTo>
                  <a:lnTo>
                    <a:pt x="704" y="631"/>
                  </a:lnTo>
                  <a:lnTo>
                    <a:pt x="736" y="701"/>
                  </a:lnTo>
                  <a:lnTo>
                    <a:pt x="764" y="774"/>
                  </a:lnTo>
                  <a:lnTo>
                    <a:pt x="784" y="849"/>
                  </a:lnTo>
                  <a:lnTo>
                    <a:pt x="795" y="929"/>
                  </a:lnTo>
                  <a:lnTo>
                    <a:pt x="800" y="1011"/>
                  </a:lnTo>
                  <a:lnTo>
                    <a:pt x="795" y="1093"/>
                  </a:lnTo>
                  <a:lnTo>
                    <a:pt x="784" y="1171"/>
                  </a:lnTo>
                  <a:lnTo>
                    <a:pt x="764" y="1248"/>
                  </a:lnTo>
                  <a:lnTo>
                    <a:pt x="736" y="1321"/>
                  </a:lnTo>
                  <a:lnTo>
                    <a:pt x="704" y="1392"/>
                  </a:lnTo>
                  <a:lnTo>
                    <a:pt x="663" y="1457"/>
                  </a:lnTo>
                  <a:lnTo>
                    <a:pt x="617" y="1519"/>
                  </a:lnTo>
                  <a:lnTo>
                    <a:pt x="565" y="1575"/>
                  </a:lnTo>
                  <a:lnTo>
                    <a:pt x="508" y="1627"/>
                  </a:lnTo>
                  <a:lnTo>
                    <a:pt x="447" y="1672"/>
                  </a:lnTo>
                  <a:lnTo>
                    <a:pt x="380" y="1713"/>
                  </a:lnTo>
                  <a:lnTo>
                    <a:pt x="310" y="1746"/>
                  </a:lnTo>
                  <a:lnTo>
                    <a:pt x="236" y="1774"/>
                  </a:lnTo>
                  <a:lnTo>
                    <a:pt x="161" y="1793"/>
                  </a:lnTo>
                  <a:lnTo>
                    <a:pt x="81" y="1805"/>
                  </a:lnTo>
                  <a:lnTo>
                    <a:pt x="0" y="181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2" name="Freeform 187"/>
            <p:cNvSpPr>
              <a:spLocks/>
            </p:cNvSpPr>
            <p:nvPr/>
          </p:nvSpPr>
          <p:spPr bwMode="auto">
            <a:xfrm>
              <a:off x="1498601" y="1933575"/>
              <a:ext cx="800100" cy="1608138"/>
            </a:xfrm>
            <a:custGeom>
              <a:avLst/>
              <a:gdLst>
                <a:gd name="T0" fmla="*/ 1010 w 1010"/>
                <a:gd name="T1" fmla="*/ 0 h 2025"/>
                <a:gd name="T2" fmla="*/ 807 w 1010"/>
                <a:gd name="T3" fmla="*/ 22 h 2025"/>
                <a:gd name="T4" fmla="*/ 618 w 1010"/>
                <a:gd name="T5" fmla="*/ 82 h 2025"/>
                <a:gd name="T6" fmla="*/ 446 w 1010"/>
                <a:gd name="T7" fmla="*/ 175 h 2025"/>
                <a:gd name="T8" fmla="*/ 296 w 1010"/>
                <a:gd name="T9" fmla="*/ 299 h 2025"/>
                <a:gd name="T10" fmla="*/ 173 w 1010"/>
                <a:gd name="T11" fmla="*/ 449 h 2025"/>
                <a:gd name="T12" fmla="*/ 80 w 1010"/>
                <a:gd name="T13" fmla="*/ 621 h 2025"/>
                <a:gd name="T14" fmla="*/ 22 w 1010"/>
                <a:gd name="T15" fmla="*/ 810 h 2025"/>
                <a:gd name="T16" fmla="*/ 0 w 1010"/>
                <a:gd name="T17" fmla="*/ 1013 h 2025"/>
                <a:gd name="T18" fmla="*/ 22 w 1010"/>
                <a:gd name="T19" fmla="*/ 1215 h 2025"/>
                <a:gd name="T20" fmla="*/ 80 w 1010"/>
                <a:gd name="T21" fmla="*/ 1405 h 2025"/>
                <a:gd name="T22" fmla="*/ 173 w 1010"/>
                <a:gd name="T23" fmla="*/ 1576 h 2025"/>
                <a:gd name="T24" fmla="*/ 296 w 1010"/>
                <a:gd name="T25" fmla="*/ 1726 h 2025"/>
                <a:gd name="T26" fmla="*/ 446 w 1010"/>
                <a:gd name="T27" fmla="*/ 1850 h 2025"/>
                <a:gd name="T28" fmla="*/ 618 w 1010"/>
                <a:gd name="T29" fmla="*/ 1944 h 2025"/>
                <a:gd name="T30" fmla="*/ 807 w 1010"/>
                <a:gd name="T31" fmla="*/ 2004 h 2025"/>
                <a:gd name="T32" fmla="*/ 1010 w 1010"/>
                <a:gd name="T33" fmla="*/ 2025 h 2025"/>
                <a:gd name="T34" fmla="*/ 1010 w 1010"/>
                <a:gd name="T35" fmla="*/ 1810 h 2025"/>
                <a:gd name="T36" fmla="*/ 848 w 1010"/>
                <a:gd name="T37" fmla="*/ 1793 h 2025"/>
                <a:gd name="T38" fmla="*/ 698 w 1010"/>
                <a:gd name="T39" fmla="*/ 1746 h 2025"/>
                <a:gd name="T40" fmla="*/ 562 w 1010"/>
                <a:gd name="T41" fmla="*/ 1672 h 2025"/>
                <a:gd name="T42" fmla="*/ 443 w 1010"/>
                <a:gd name="T43" fmla="*/ 1575 h 2025"/>
                <a:gd name="T44" fmla="*/ 345 w 1010"/>
                <a:gd name="T45" fmla="*/ 1457 h 2025"/>
                <a:gd name="T46" fmla="*/ 271 w 1010"/>
                <a:gd name="T47" fmla="*/ 1321 h 2025"/>
                <a:gd name="T48" fmla="*/ 224 w 1010"/>
                <a:gd name="T49" fmla="*/ 1171 h 2025"/>
                <a:gd name="T50" fmla="*/ 208 w 1010"/>
                <a:gd name="T51" fmla="*/ 1011 h 2025"/>
                <a:gd name="T52" fmla="*/ 224 w 1010"/>
                <a:gd name="T53" fmla="*/ 849 h 2025"/>
                <a:gd name="T54" fmla="*/ 271 w 1010"/>
                <a:gd name="T55" fmla="*/ 701 h 2025"/>
                <a:gd name="T56" fmla="*/ 345 w 1010"/>
                <a:gd name="T57" fmla="*/ 564 h 2025"/>
                <a:gd name="T58" fmla="*/ 443 w 1010"/>
                <a:gd name="T59" fmla="*/ 446 h 2025"/>
                <a:gd name="T60" fmla="*/ 562 w 1010"/>
                <a:gd name="T61" fmla="*/ 348 h 2025"/>
                <a:gd name="T62" fmla="*/ 698 w 1010"/>
                <a:gd name="T63" fmla="*/ 275 h 2025"/>
                <a:gd name="T64" fmla="*/ 848 w 1010"/>
                <a:gd name="T65" fmla="*/ 227 h 2025"/>
                <a:gd name="T66" fmla="*/ 1010 w 1010"/>
                <a:gd name="T67" fmla="*/ 211 h 20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1010" h="2025">
                  <a:moveTo>
                    <a:pt x="1010" y="211"/>
                  </a:moveTo>
                  <a:lnTo>
                    <a:pt x="1010" y="0"/>
                  </a:lnTo>
                  <a:lnTo>
                    <a:pt x="907" y="7"/>
                  </a:lnTo>
                  <a:lnTo>
                    <a:pt x="807" y="22"/>
                  </a:lnTo>
                  <a:lnTo>
                    <a:pt x="709" y="48"/>
                  </a:lnTo>
                  <a:lnTo>
                    <a:pt x="618" y="82"/>
                  </a:lnTo>
                  <a:lnTo>
                    <a:pt x="529" y="124"/>
                  </a:lnTo>
                  <a:lnTo>
                    <a:pt x="446" y="175"/>
                  </a:lnTo>
                  <a:lnTo>
                    <a:pt x="368" y="234"/>
                  </a:lnTo>
                  <a:lnTo>
                    <a:pt x="296" y="299"/>
                  </a:lnTo>
                  <a:lnTo>
                    <a:pt x="231" y="371"/>
                  </a:lnTo>
                  <a:lnTo>
                    <a:pt x="173" y="449"/>
                  </a:lnTo>
                  <a:lnTo>
                    <a:pt x="123" y="533"/>
                  </a:lnTo>
                  <a:lnTo>
                    <a:pt x="80" y="621"/>
                  </a:lnTo>
                  <a:lnTo>
                    <a:pt x="46" y="714"/>
                  </a:lnTo>
                  <a:lnTo>
                    <a:pt x="22" y="810"/>
                  </a:lnTo>
                  <a:lnTo>
                    <a:pt x="5" y="910"/>
                  </a:lnTo>
                  <a:lnTo>
                    <a:pt x="0" y="1013"/>
                  </a:lnTo>
                  <a:lnTo>
                    <a:pt x="5" y="1116"/>
                  </a:lnTo>
                  <a:lnTo>
                    <a:pt x="22" y="1215"/>
                  </a:lnTo>
                  <a:lnTo>
                    <a:pt x="46" y="1312"/>
                  </a:lnTo>
                  <a:lnTo>
                    <a:pt x="80" y="1405"/>
                  </a:lnTo>
                  <a:lnTo>
                    <a:pt x="123" y="1493"/>
                  </a:lnTo>
                  <a:lnTo>
                    <a:pt x="173" y="1576"/>
                  </a:lnTo>
                  <a:lnTo>
                    <a:pt x="231" y="1655"/>
                  </a:lnTo>
                  <a:lnTo>
                    <a:pt x="296" y="1726"/>
                  </a:lnTo>
                  <a:lnTo>
                    <a:pt x="368" y="1792"/>
                  </a:lnTo>
                  <a:lnTo>
                    <a:pt x="446" y="1850"/>
                  </a:lnTo>
                  <a:lnTo>
                    <a:pt x="529" y="1901"/>
                  </a:lnTo>
                  <a:lnTo>
                    <a:pt x="618" y="1944"/>
                  </a:lnTo>
                  <a:lnTo>
                    <a:pt x="709" y="1978"/>
                  </a:lnTo>
                  <a:lnTo>
                    <a:pt x="807" y="2004"/>
                  </a:lnTo>
                  <a:lnTo>
                    <a:pt x="907" y="2019"/>
                  </a:lnTo>
                  <a:lnTo>
                    <a:pt x="1010" y="2025"/>
                  </a:lnTo>
                  <a:lnTo>
                    <a:pt x="1010" y="1810"/>
                  </a:lnTo>
                  <a:lnTo>
                    <a:pt x="1010" y="1810"/>
                  </a:lnTo>
                  <a:lnTo>
                    <a:pt x="928" y="1805"/>
                  </a:lnTo>
                  <a:lnTo>
                    <a:pt x="848" y="1793"/>
                  </a:lnTo>
                  <a:lnTo>
                    <a:pt x="771" y="1774"/>
                  </a:lnTo>
                  <a:lnTo>
                    <a:pt x="698" y="1746"/>
                  </a:lnTo>
                  <a:lnTo>
                    <a:pt x="627" y="1713"/>
                  </a:lnTo>
                  <a:lnTo>
                    <a:pt x="562" y="1672"/>
                  </a:lnTo>
                  <a:lnTo>
                    <a:pt x="500" y="1627"/>
                  </a:lnTo>
                  <a:lnTo>
                    <a:pt x="443" y="1575"/>
                  </a:lnTo>
                  <a:lnTo>
                    <a:pt x="391" y="1519"/>
                  </a:lnTo>
                  <a:lnTo>
                    <a:pt x="345" y="1457"/>
                  </a:lnTo>
                  <a:lnTo>
                    <a:pt x="304" y="1392"/>
                  </a:lnTo>
                  <a:lnTo>
                    <a:pt x="271" y="1321"/>
                  </a:lnTo>
                  <a:lnTo>
                    <a:pt x="244" y="1248"/>
                  </a:lnTo>
                  <a:lnTo>
                    <a:pt x="224" y="1171"/>
                  </a:lnTo>
                  <a:lnTo>
                    <a:pt x="213" y="1093"/>
                  </a:lnTo>
                  <a:lnTo>
                    <a:pt x="208" y="1011"/>
                  </a:lnTo>
                  <a:lnTo>
                    <a:pt x="213" y="929"/>
                  </a:lnTo>
                  <a:lnTo>
                    <a:pt x="224" y="849"/>
                  </a:lnTo>
                  <a:lnTo>
                    <a:pt x="244" y="774"/>
                  </a:lnTo>
                  <a:lnTo>
                    <a:pt x="271" y="701"/>
                  </a:lnTo>
                  <a:lnTo>
                    <a:pt x="304" y="631"/>
                  </a:lnTo>
                  <a:lnTo>
                    <a:pt x="345" y="564"/>
                  </a:lnTo>
                  <a:lnTo>
                    <a:pt x="391" y="503"/>
                  </a:lnTo>
                  <a:lnTo>
                    <a:pt x="443" y="446"/>
                  </a:lnTo>
                  <a:lnTo>
                    <a:pt x="500" y="394"/>
                  </a:lnTo>
                  <a:lnTo>
                    <a:pt x="562" y="348"/>
                  </a:lnTo>
                  <a:lnTo>
                    <a:pt x="627" y="307"/>
                  </a:lnTo>
                  <a:lnTo>
                    <a:pt x="698" y="275"/>
                  </a:lnTo>
                  <a:lnTo>
                    <a:pt x="771" y="247"/>
                  </a:lnTo>
                  <a:lnTo>
                    <a:pt x="848" y="227"/>
                  </a:lnTo>
                  <a:lnTo>
                    <a:pt x="928" y="216"/>
                  </a:lnTo>
                  <a:lnTo>
                    <a:pt x="1010" y="211"/>
                  </a:lnTo>
                  <a:lnTo>
                    <a:pt x="1010" y="211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3" name="Freeform 188"/>
            <p:cNvSpPr>
              <a:spLocks/>
            </p:cNvSpPr>
            <p:nvPr/>
          </p:nvSpPr>
          <p:spPr bwMode="auto">
            <a:xfrm>
              <a:off x="2305051" y="2078038"/>
              <a:ext cx="657225" cy="1319213"/>
            </a:xfrm>
            <a:custGeom>
              <a:avLst/>
              <a:gdLst>
                <a:gd name="T0" fmla="*/ 0 w 830"/>
                <a:gd name="T1" fmla="*/ 1662 h 1662"/>
                <a:gd name="T2" fmla="*/ 170 w 830"/>
                <a:gd name="T3" fmla="*/ 1644 h 1662"/>
                <a:gd name="T4" fmla="*/ 327 w 830"/>
                <a:gd name="T5" fmla="*/ 1595 h 1662"/>
                <a:gd name="T6" fmla="*/ 467 w 830"/>
                <a:gd name="T7" fmla="*/ 1520 h 1662"/>
                <a:gd name="T8" fmla="*/ 590 w 830"/>
                <a:gd name="T9" fmla="*/ 1417 h 1662"/>
                <a:gd name="T10" fmla="*/ 691 w 830"/>
                <a:gd name="T11" fmla="*/ 1295 h 1662"/>
                <a:gd name="T12" fmla="*/ 766 w 830"/>
                <a:gd name="T13" fmla="*/ 1152 h 1662"/>
                <a:gd name="T14" fmla="*/ 814 w 830"/>
                <a:gd name="T15" fmla="*/ 996 h 1662"/>
                <a:gd name="T16" fmla="*/ 830 w 830"/>
                <a:gd name="T17" fmla="*/ 826 h 1662"/>
                <a:gd name="T18" fmla="*/ 815 w 830"/>
                <a:gd name="T19" fmla="*/ 658 h 1662"/>
                <a:gd name="T20" fmla="*/ 771 w 830"/>
                <a:gd name="T21" fmla="*/ 501 h 1662"/>
                <a:gd name="T22" fmla="*/ 701 w 830"/>
                <a:gd name="T23" fmla="*/ 360 h 1662"/>
                <a:gd name="T24" fmla="*/ 604 w 830"/>
                <a:gd name="T25" fmla="*/ 240 h 1662"/>
                <a:gd name="T26" fmla="*/ 485 w 830"/>
                <a:gd name="T27" fmla="*/ 140 h 1662"/>
                <a:gd name="T28" fmla="*/ 343 w 830"/>
                <a:gd name="T29" fmla="*/ 65 h 1662"/>
                <a:gd name="T30" fmla="*/ 181 w 830"/>
                <a:gd name="T31" fmla="*/ 18 h 1662"/>
                <a:gd name="T32" fmla="*/ 0 w 830"/>
                <a:gd name="T33" fmla="*/ 0 h 1662"/>
                <a:gd name="T34" fmla="*/ 90 w 830"/>
                <a:gd name="T35" fmla="*/ 58 h 1662"/>
                <a:gd name="T36" fmla="*/ 255 w 830"/>
                <a:gd name="T37" fmla="*/ 89 h 1662"/>
                <a:gd name="T38" fmla="*/ 399 w 830"/>
                <a:gd name="T39" fmla="*/ 148 h 1662"/>
                <a:gd name="T40" fmla="*/ 521 w 830"/>
                <a:gd name="T41" fmla="*/ 231 h 1662"/>
                <a:gd name="T42" fmla="*/ 621 w 830"/>
                <a:gd name="T43" fmla="*/ 336 h 1662"/>
                <a:gd name="T44" fmla="*/ 696 w 830"/>
                <a:gd name="T45" fmla="*/ 460 h 1662"/>
                <a:gd name="T46" fmla="*/ 747 w 830"/>
                <a:gd name="T47" fmla="*/ 602 h 1662"/>
                <a:gd name="T48" fmla="*/ 771 w 830"/>
                <a:gd name="T49" fmla="*/ 759 h 1662"/>
                <a:gd name="T50" fmla="*/ 769 w 830"/>
                <a:gd name="T51" fmla="*/ 925 h 1662"/>
                <a:gd name="T52" fmla="*/ 734 w 830"/>
                <a:gd name="T53" fmla="*/ 1082 h 1662"/>
                <a:gd name="T54" fmla="*/ 668 w 830"/>
                <a:gd name="T55" fmla="*/ 1221 h 1662"/>
                <a:gd name="T56" fmla="*/ 580 w 830"/>
                <a:gd name="T57" fmla="*/ 1344 h 1662"/>
                <a:gd name="T58" fmla="*/ 471 w 830"/>
                <a:gd name="T59" fmla="*/ 1446 h 1662"/>
                <a:gd name="T60" fmla="*/ 346 w 830"/>
                <a:gd name="T61" fmla="*/ 1526 h 1662"/>
                <a:gd name="T62" fmla="*/ 211 w 830"/>
                <a:gd name="T63" fmla="*/ 1582 h 1662"/>
                <a:gd name="T64" fmla="*/ 70 w 830"/>
                <a:gd name="T65" fmla="*/ 1610 h 16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830" h="1662">
                  <a:moveTo>
                    <a:pt x="0" y="1613"/>
                  </a:moveTo>
                  <a:lnTo>
                    <a:pt x="0" y="1662"/>
                  </a:lnTo>
                  <a:lnTo>
                    <a:pt x="87" y="1657"/>
                  </a:lnTo>
                  <a:lnTo>
                    <a:pt x="170" y="1644"/>
                  </a:lnTo>
                  <a:lnTo>
                    <a:pt x="250" y="1624"/>
                  </a:lnTo>
                  <a:lnTo>
                    <a:pt x="327" y="1595"/>
                  </a:lnTo>
                  <a:lnTo>
                    <a:pt x="400" y="1561"/>
                  </a:lnTo>
                  <a:lnTo>
                    <a:pt x="467" y="1520"/>
                  </a:lnTo>
                  <a:lnTo>
                    <a:pt x="531" y="1471"/>
                  </a:lnTo>
                  <a:lnTo>
                    <a:pt x="590" y="1417"/>
                  </a:lnTo>
                  <a:lnTo>
                    <a:pt x="644" y="1358"/>
                  </a:lnTo>
                  <a:lnTo>
                    <a:pt x="691" y="1295"/>
                  </a:lnTo>
                  <a:lnTo>
                    <a:pt x="732" y="1226"/>
                  </a:lnTo>
                  <a:lnTo>
                    <a:pt x="766" y="1152"/>
                  </a:lnTo>
                  <a:lnTo>
                    <a:pt x="794" y="1076"/>
                  </a:lnTo>
                  <a:lnTo>
                    <a:pt x="814" y="996"/>
                  </a:lnTo>
                  <a:lnTo>
                    <a:pt x="825" y="912"/>
                  </a:lnTo>
                  <a:lnTo>
                    <a:pt x="830" y="826"/>
                  </a:lnTo>
                  <a:lnTo>
                    <a:pt x="827" y="739"/>
                  </a:lnTo>
                  <a:lnTo>
                    <a:pt x="815" y="658"/>
                  </a:lnTo>
                  <a:lnTo>
                    <a:pt x="797" y="578"/>
                  </a:lnTo>
                  <a:lnTo>
                    <a:pt x="771" y="501"/>
                  </a:lnTo>
                  <a:lnTo>
                    <a:pt x="740" y="429"/>
                  </a:lnTo>
                  <a:lnTo>
                    <a:pt x="701" y="360"/>
                  </a:lnTo>
                  <a:lnTo>
                    <a:pt x="657" y="297"/>
                  </a:lnTo>
                  <a:lnTo>
                    <a:pt x="604" y="240"/>
                  </a:lnTo>
                  <a:lnTo>
                    <a:pt x="547" y="187"/>
                  </a:lnTo>
                  <a:lnTo>
                    <a:pt x="485" y="140"/>
                  </a:lnTo>
                  <a:lnTo>
                    <a:pt x="417" y="99"/>
                  </a:lnTo>
                  <a:lnTo>
                    <a:pt x="343" y="65"/>
                  </a:lnTo>
                  <a:lnTo>
                    <a:pt x="265" y="37"/>
                  </a:lnTo>
                  <a:lnTo>
                    <a:pt x="181" y="18"/>
                  </a:lnTo>
                  <a:lnTo>
                    <a:pt x="93" y="4"/>
                  </a:lnTo>
                  <a:lnTo>
                    <a:pt x="0" y="0"/>
                  </a:lnTo>
                  <a:lnTo>
                    <a:pt x="0" y="52"/>
                  </a:lnTo>
                  <a:lnTo>
                    <a:pt x="90" y="58"/>
                  </a:lnTo>
                  <a:lnTo>
                    <a:pt x="175" y="70"/>
                  </a:lnTo>
                  <a:lnTo>
                    <a:pt x="255" y="89"/>
                  </a:lnTo>
                  <a:lnTo>
                    <a:pt x="328" y="116"/>
                  </a:lnTo>
                  <a:lnTo>
                    <a:pt x="399" y="148"/>
                  </a:lnTo>
                  <a:lnTo>
                    <a:pt x="462" y="187"/>
                  </a:lnTo>
                  <a:lnTo>
                    <a:pt x="521" y="231"/>
                  </a:lnTo>
                  <a:lnTo>
                    <a:pt x="573" y="280"/>
                  </a:lnTo>
                  <a:lnTo>
                    <a:pt x="621" y="336"/>
                  </a:lnTo>
                  <a:lnTo>
                    <a:pt x="662" y="396"/>
                  </a:lnTo>
                  <a:lnTo>
                    <a:pt x="696" y="460"/>
                  </a:lnTo>
                  <a:lnTo>
                    <a:pt x="725" y="529"/>
                  </a:lnTo>
                  <a:lnTo>
                    <a:pt x="747" y="602"/>
                  </a:lnTo>
                  <a:lnTo>
                    <a:pt x="763" y="679"/>
                  </a:lnTo>
                  <a:lnTo>
                    <a:pt x="771" y="759"/>
                  </a:lnTo>
                  <a:lnTo>
                    <a:pt x="774" y="842"/>
                  </a:lnTo>
                  <a:lnTo>
                    <a:pt x="769" y="925"/>
                  </a:lnTo>
                  <a:lnTo>
                    <a:pt x="755" y="1005"/>
                  </a:lnTo>
                  <a:lnTo>
                    <a:pt x="734" y="1082"/>
                  </a:lnTo>
                  <a:lnTo>
                    <a:pt x="704" y="1154"/>
                  </a:lnTo>
                  <a:lnTo>
                    <a:pt x="668" y="1221"/>
                  </a:lnTo>
                  <a:lnTo>
                    <a:pt x="627" y="1285"/>
                  </a:lnTo>
                  <a:lnTo>
                    <a:pt x="580" y="1344"/>
                  </a:lnTo>
                  <a:lnTo>
                    <a:pt x="528" y="1397"/>
                  </a:lnTo>
                  <a:lnTo>
                    <a:pt x="471" y="1446"/>
                  </a:lnTo>
                  <a:lnTo>
                    <a:pt x="410" y="1489"/>
                  </a:lnTo>
                  <a:lnTo>
                    <a:pt x="346" y="1526"/>
                  </a:lnTo>
                  <a:lnTo>
                    <a:pt x="279" y="1557"/>
                  </a:lnTo>
                  <a:lnTo>
                    <a:pt x="211" y="1582"/>
                  </a:lnTo>
                  <a:lnTo>
                    <a:pt x="142" y="1598"/>
                  </a:lnTo>
                  <a:lnTo>
                    <a:pt x="70" y="1610"/>
                  </a:lnTo>
                  <a:lnTo>
                    <a:pt x="0" y="161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4" name="Freeform 189"/>
            <p:cNvSpPr>
              <a:spLocks/>
            </p:cNvSpPr>
            <p:nvPr/>
          </p:nvSpPr>
          <p:spPr bwMode="auto">
            <a:xfrm>
              <a:off x="1643063" y="2078038"/>
              <a:ext cx="661988" cy="1319213"/>
            </a:xfrm>
            <a:custGeom>
              <a:avLst/>
              <a:gdLst>
                <a:gd name="T0" fmla="*/ 833 w 833"/>
                <a:gd name="T1" fmla="*/ 0 h 1662"/>
                <a:gd name="T2" fmla="*/ 830 w 833"/>
                <a:gd name="T3" fmla="*/ 0 h 1662"/>
                <a:gd name="T4" fmla="*/ 827 w 833"/>
                <a:gd name="T5" fmla="*/ 0 h 1662"/>
                <a:gd name="T6" fmla="*/ 644 w 833"/>
                <a:gd name="T7" fmla="*/ 16 h 1662"/>
                <a:gd name="T8" fmla="*/ 482 w 833"/>
                <a:gd name="T9" fmla="*/ 63 h 1662"/>
                <a:gd name="T10" fmla="*/ 340 w 833"/>
                <a:gd name="T11" fmla="*/ 138 h 1662"/>
                <a:gd name="T12" fmla="*/ 222 w 833"/>
                <a:gd name="T13" fmla="*/ 238 h 1662"/>
                <a:gd name="T14" fmla="*/ 128 w 833"/>
                <a:gd name="T15" fmla="*/ 359 h 1662"/>
                <a:gd name="T16" fmla="*/ 57 w 833"/>
                <a:gd name="T17" fmla="*/ 499 h 1662"/>
                <a:gd name="T18" fmla="*/ 15 w 833"/>
                <a:gd name="T19" fmla="*/ 656 h 1662"/>
                <a:gd name="T20" fmla="*/ 0 w 833"/>
                <a:gd name="T21" fmla="*/ 826 h 1662"/>
                <a:gd name="T22" fmla="*/ 17 w 833"/>
                <a:gd name="T23" fmla="*/ 997 h 1662"/>
                <a:gd name="T24" fmla="*/ 64 w 833"/>
                <a:gd name="T25" fmla="*/ 1154 h 1662"/>
                <a:gd name="T26" fmla="*/ 137 w 833"/>
                <a:gd name="T27" fmla="*/ 1298 h 1662"/>
                <a:gd name="T28" fmla="*/ 237 w 833"/>
                <a:gd name="T29" fmla="*/ 1420 h 1662"/>
                <a:gd name="T30" fmla="*/ 360 w 833"/>
                <a:gd name="T31" fmla="*/ 1522 h 1662"/>
                <a:gd name="T32" fmla="*/ 500 w 833"/>
                <a:gd name="T33" fmla="*/ 1597 h 1662"/>
                <a:gd name="T34" fmla="*/ 657 w 833"/>
                <a:gd name="T35" fmla="*/ 1646 h 1662"/>
                <a:gd name="T36" fmla="*/ 827 w 833"/>
                <a:gd name="T37" fmla="*/ 1662 h 1662"/>
                <a:gd name="T38" fmla="*/ 830 w 833"/>
                <a:gd name="T39" fmla="*/ 1662 h 1662"/>
                <a:gd name="T40" fmla="*/ 833 w 833"/>
                <a:gd name="T41" fmla="*/ 1662 h 1662"/>
                <a:gd name="T42" fmla="*/ 830 w 833"/>
                <a:gd name="T43" fmla="*/ 1613 h 1662"/>
                <a:gd name="T44" fmla="*/ 825 w 833"/>
                <a:gd name="T45" fmla="*/ 1613 h 1662"/>
                <a:gd name="T46" fmla="*/ 750 w 833"/>
                <a:gd name="T47" fmla="*/ 1608 h 1662"/>
                <a:gd name="T48" fmla="*/ 609 w 833"/>
                <a:gd name="T49" fmla="*/ 1577 h 1662"/>
                <a:gd name="T50" fmla="*/ 474 w 833"/>
                <a:gd name="T51" fmla="*/ 1522 h 1662"/>
                <a:gd name="T52" fmla="*/ 350 w 833"/>
                <a:gd name="T53" fmla="*/ 1440 h 1662"/>
                <a:gd name="T54" fmla="*/ 242 w 833"/>
                <a:gd name="T55" fmla="*/ 1339 h 1662"/>
                <a:gd name="T56" fmla="*/ 154 w 833"/>
                <a:gd name="T57" fmla="*/ 1216 h 1662"/>
                <a:gd name="T58" fmla="*/ 92 w 833"/>
                <a:gd name="T59" fmla="*/ 1077 h 1662"/>
                <a:gd name="T60" fmla="*/ 61 w 833"/>
                <a:gd name="T61" fmla="*/ 924 h 1662"/>
                <a:gd name="T62" fmla="*/ 62 w 833"/>
                <a:gd name="T63" fmla="*/ 761 h 1662"/>
                <a:gd name="T64" fmla="*/ 90 w 833"/>
                <a:gd name="T65" fmla="*/ 604 h 1662"/>
                <a:gd name="T66" fmla="*/ 139 w 833"/>
                <a:gd name="T67" fmla="*/ 460 h 1662"/>
                <a:gd name="T68" fmla="*/ 213 w 833"/>
                <a:gd name="T69" fmla="*/ 334 h 1662"/>
                <a:gd name="T70" fmla="*/ 307 w 833"/>
                <a:gd name="T71" fmla="*/ 227 h 1662"/>
                <a:gd name="T72" fmla="*/ 426 w 833"/>
                <a:gd name="T73" fmla="*/ 142 h 1662"/>
                <a:gd name="T74" fmla="*/ 567 w 833"/>
                <a:gd name="T75" fmla="*/ 84 h 1662"/>
                <a:gd name="T76" fmla="*/ 732 w 833"/>
                <a:gd name="T77" fmla="*/ 55 h 1662"/>
                <a:gd name="T78" fmla="*/ 825 w 833"/>
                <a:gd name="T79" fmla="*/ 52 h 1662"/>
                <a:gd name="T80" fmla="*/ 830 w 833"/>
                <a:gd name="T81" fmla="*/ 52 h 16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833" h="1662">
                  <a:moveTo>
                    <a:pt x="833" y="52"/>
                  </a:moveTo>
                  <a:lnTo>
                    <a:pt x="833" y="0"/>
                  </a:lnTo>
                  <a:lnTo>
                    <a:pt x="832" y="0"/>
                  </a:lnTo>
                  <a:lnTo>
                    <a:pt x="830" y="0"/>
                  </a:lnTo>
                  <a:lnTo>
                    <a:pt x="828" y="0"/>
                  </a:lnTo>
                  <a:lnTo>
                    <a:pt x="827" y="0"/>
                  </a:lnTo>
                  <a:lnTo>
                    <a:pt x="734" y="4"/>
                  </a:lnTo>
                  <a:lnTo>
                    <a:pt x="644" y="16"/>
                  </a:lnTo>
                  <a:lnTo>
                    <a:pt x="560" y="35"/>
                  </a:lnTo>
                  <a:lnTo>
                    <a:pt x="482" y="63"/>
                  </a:lnTo>
                  <a:lnTo>
                    <a:pt x="409" y="98"/>
                  </a:lnTo>
                  <a:lnTo>
                    <a:pt x="340" y="138"/>
                  </a:lnTo>
                  <a:lnTo>
                    <a:pt x="278" y="184"/>
                  </a:lnTo>
                  <a:lnTo>
                    <a:pt x="222" y="238"/>
                  </a:lnTo>
                  <a:lnTo>
                    <a:pt x="172" y="295"/>
                  </a:lnTo>
                  <a:lnTo>
                    <a:pt x="128" y="359"/>
                  </a:lnTo>
                  <a:lnTo>
                    <a:pt x="88" y="427"/>
                  </a:lnTo>
                  <a:lnTo>
                    <a:pt x="57" y="499"/>
                  </a:lnTo>
                  <a:lnTo>
                    <a:pt x="33" y="576"/>
                  </a:lnTo>
                  <a:lnTo>
                    <a:pt x="15" y="656"/>
                  </a:lnTo>
                  <a:lnTo>
                    <a:pt x="3" y="739"/>
                  </a:lnTo>
                  <a:lnTo>
                    <a:pt x="0" y="826"/>
                  </a:lnTo>
                  <a:lnTo>
                    <a:pt x="5" y="912"/>
                  </a:lnTo>
                  <a:lnTo>
                    <a:pt x="17" y="997"/>
                  </a:lnTo>
                  <a:lnTo>
                    <a:pt x="36" y="1077"/>
                  </a:lnTo>
                  <a:lnTo>
                    <a:pt x="64" y="1154"/>
                  </a:lnTo>
                  <a:lnTo>
                    <a:pt x="98" y="1228"/>
                  </a:lnTo>
                  <a:lnTo>
                    <a:pt x="137" y="1298"/>
                  </a:lnTo>
                  <a:lnTo>
                    <a:pt x="185" y="1361"/>
                  </a:lnTo>
                  <a:lnTo>
                    <a:pt x="237" y="1420"/>
                  </a:lnTo>
                  <a:lnTo>
                    <a:pt x="296" y="1474"/>
                  </a:lnTo>
                  <a:lnTo>
                    <a:pt x="360" y="1522"/>
                  </a:lnTo>
                  <a:lnTo>
                    <a:pt x="426" y="1562"/>
                  </a:lnTo>
                  <a:lnTo>
                    <a:pt x="500" y="1597"/>
                  </a:lnTo>
                  <a:lnTo>
                    <a:pt x="577" y="1624"/>
                  </a:lnTo>
                  <a:lnTo>
                    <a:pt x="657" y="1646"/>
                  </a:lnTo>
                  <a:lnTo>
                    <a:pt x="740" y="1657"/>
                  </a:lnTo>
                  <a:lnTo>
                    <a:pt x="827" y="1662"/>
                  </a:lnTo>
                  <a:lnTo>
                    <a:pt x="828" y="1662"/>
                  </a:lnTo>
                  <a:lnTo>
                    <a:pt x="830" y="1662"/>
                  </a:lnTo>
                  <a:lnTo>
                    <a:pt x="832" y="1662"/>
                  </a:lnTo>
                  <a:lnTo>
                    <a:pt x="833" y="1662"/>
                  </a:lnTo>
                  <a:lnTo>
                    <a:pt x="833" y="1613"/>
                  </a:lnTo>
                  <a:lnTo>
                    <a:pt x="830" y="1613"/>
                  </a:lnTo>
                  <a:lnTo>
                    <a:pt x="828" y="1613"/>
                  </a:lnTo>
                  <a:lnTo>
                    <a:pt x="825" y="1613"/>
                  </a:lnTo>
                  <a:lnTo>
                    <a:pt x="822" y="1613"/>
                  </a:lnTo>
                  <a:lnTo>
                    <a:pt x="750" y="1608"/>
                  </a:lnTo>
                  <a:lnTo>
                    <a:pt x="680" y="1597"/>
                  </a:lnTo>
                  <a:lnTo>
                    <a:pt x="609" y="1577"/>
                  </a:lnTo>
                  <a:lnTo>
                    <a:pt x="541" y="1553"/>
                  </a:lnTo>
                  <a:lnTo>
                    <a:pt x="474" y="1522"/>
                  </a:lnTo>
                  <a:lnTo>
                    <a:pt x="410" y="1484"/>
                  </a:lnTo>
                  <a:lnTo>
                    <a:pt x="350" y="1440"/>
                  </a:lnTo>
                  <a:lnTo>
                    <a:pt x="293" y="1391"/>
                  </a:lnTo>
                  <a:lnTo>
                    <a:pt x="242" y="1339"/>
                  </a:lnTo>
                  <a:lnTo>
                    <a:pt x="195" y="1280"/>
                  </a:lnTo>
                  <a:lnTo>
                    <a:pt x="154" y="1216"/>
                  </a:lnTo>
                  <a:lnTo>
                    <a:pt x="119" y="1149"/>
                  </a:lnTo>
                  <a:lnTo>
                    <a:pt x="92" y="1077"/>
                  </a:lnTo>
                  <a:lnTo>
                    <a:pt x="72" y="1002"/>
                  </a:lnTo>
                  <a:lnTo>
                    <a:pt x="61" y="924"/>
                  </a:lnTo>
                  <a:lnTo>
                    <a:pt x="57" y="842"/>
                  </a:lnTo>
                  <a:lnTo>
                    <a:pt x="62" y="761"/>
                  </a:lnTo>
                  <a:lnTo>
                    <a:pt x="74" y="681"/>
                  </a:lnTo>
                  <a:lnTo>
                    <a:pt x="90" y="604"/>
                  </a:lnTo>
                  <a:lnTo>
                    <a:pt x="111" y="530"/>
                  </a:lnTo>
                  <a:lnTo>
                    <a:pt x="139" y="460"/>
                  </a:lnTo>
                  <a:lnTo>
                    <a:pt x="173" y="395"/>
                  </a:lnTo>
                  <a:lnTo>
                    <a:pt x="213" y="334"/>
                  </a:lnTo>
                  <a:lnTo>
                    <a:pt x="257" y="277"/>
                  </a:lnTo>
                  <a:lnTo>
                    <a:pt x="307" y="227"/>
                  </a:lnTo>
                  <a:lnTo>
                    <a:pt x="364" y="181"/>
                  </a:lnTo>
                  <a:lnTo>
                    <a:pt x="426" y="142"/>
                  </a:lnTo>
                  <a:lnTo>
                    <a:pt x="493" y="109"/>
                  </a:lnTo>
                  <a:lnTo>
                    <a:pt x="567" y="84"/>
                  </a:lnTo>
                  <a:lnTo>
                    <a:pt x="647" y="65"/>
                  </a:lnTo>
                  <a:lnTo>
                    <a:pt x="732" y="55"/>
                  </a:lnTo>
                  <a:lnTo>
                    <a:pt x="822" y="52"/>
                  </a:lnTo>
                  <a:lnTo>
                    <a:pt x="825" y="52"/>
                  </a:lnTo>
                  <a:lnTo>
                    <a:pt x="828" y="52"/>
                  </a:lnTo>
                  <a:lnTo>
                    <a:pt x="830" y="52"/>
                  </a:lnTo>
                  <a:lnTo>
                    <a:pt x="833" y="52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5" name="Freeform 190"/>
            <p:cNvSpPr>
              <a:spLocks/>
            </p:cNvSpPr>
            <p:nvPr/>
          </p:nvSpPr>
          <p:spPr bwMode="auto">
            <a:xfrm>
              <a:off x="2092326" y="2525713"/>
              <a:ext cx="434975" cy="436563"/>
            </a:xfrm>
            <a:custGeom>
              <a:avLst/>
              <a:gdLst>
                <a:gd name="T0" fmla="*/ 302 w 549"/>
                <a:gd name="T1" fmla="*/ 1 h 550"/>
                <a:gd name="T2" fmla="*/ 356 w 549"/>
                <a:gd name="T3" fmla="*/ 13 h 550"/>
                <a:gd name="T4" fmla="*/ 407 w 549"/>
                <a:gd name="T5" fmla="*/ 32 h 550"/>
                <a:gd name="T6" fmla="*/ 449 w 549"/>
                <a:gd name="T7" fmla="*/ 63 h 550"/>
                <a:gd name="T8" fmla="*/ 487 w 549"/>
                <a:gd name="T9" fmla="*/ 101 h 550"/>
                <a:gd name="T10" fmla="*/ 516 w 549"/>
                <a:gd name="T11" fmla="*/ 145 h 550"/>
                <a:gd name="T12" fmla="*/ 538 w 549"/>
                <a:gd name="T13" fmla="*/ 194 h 550"/>
                <a:gd name="T14" fmla="*/ 547 w 549"/>
                <a:gd name="T15" fmla="*/ 248 h 550"/>
                <a:gd name="T16" fmla="*/ 547 w 549"/>
                <a:gd name="T17" fmla="*/ 303 h 550"/>
                <a:gd name="T18" fmla="*/ 538 w 549"/>
                <a:gd name="T19" fmla="*/ 357 h 550"/>
                <a:gd name="T20" fmla="*/ 516 w 549"/>
                <a:gd name="T21" fmla="*/ 406 h 550"/>
                <a:gd name="T22" fmla="*/ 487 w 549"/>
                <a:gd name="T23" fmla="*/ 450 h 550"/>
                <a:gd name="T24" fmla="*/ 449 w 549"/>
                <a:gd name="T25" fmla="*/ 488 h 550"/>
                <a:gd name="T26" fmla="*/ 407 w 549"/>
                <a:gd name="T27" fmla="*/ 517 h 550"/>
                <a:gd name="T28" fmla="*/ 356 w 549"/>
                <a:gd name="T29" fmla="*/ 537 h 550"/>
                <a:gd name="T30" fmla="*/ 302 w 549"/>
                <a:gd name="T31" fmla="*/ 548 h 550"/>
                <a:gd name="T32" fmla="*/ 247 w 549"/>
                <a:gd name="T33" fmla="*/ 548 h 550"/>
                <a:gd name="T34" fmla="*/ 193 w 549"/>
                <a:gd name="T35" fmla="*/ 537 h 550"/>
                <a:gd name="T36" fmla="*/ 144 w 549"/>
                <a:gd name="T37" fmla="*/ 517 h 550"/>
                <a:gd name="T38" fmla="*/ 100 w 549"/>
                <a:gd name="T39" fmla="*/ 488 h 550"/>
                <a:gd name="T40" fmla="*/ 64 w 549"/>
                <a:gd name="T41" fmla="*/ 450 h 550"/>
                <a:gd name="T42" fmla="*/ 33 w 549"/>
                <a:gd name="T43" fmla="*/ 406 h 550"/>
                <a:gd name="T44" fmla="*/ 13 w 549"/>
                <a:gd name="T45" fmla="*/ 357 h 550"/>
                <a:gd name="T46" fmla="*/ 2 w 549"/>
                <a:gd name="T47" fmla="*/ 303 h 550"/>
                <a:gd name="T48" fmla="*/ 2 w 549"/>
                <a:gd name="T49" fmla="*/ 248 h 550"/>
                <a:gd name="T50" fmla="*/ 13 w 549"/>
                <a:gd name="T51" fmla="*/ 194 h 550"/>
                <a:gd name="T52" fmla="*/ 33 w 549"/>
                <a:gd name="T53" fmla="*/ 145 h 550"/>
                <a:gd name="T54" fmla="*/ 64 w 549"/>
                <a:gd name="T55" fmla="*/ 101 h 550"/>
                <a:gd name="T56" fmla="*/ 100 w 549"/>
                <a:gd name="T57" fmla="*/ 63 h 550"/>
                <a:gd name="T58" fmla="*/ 144 w 549"/>
                <a:gd name="T59" fmla="*/ 32 h 550"/>
                <a:gd name="T60" fmla="*/ 193 w 549"/>
                <a:gd name="T61" fmla="*/ 13 h 550"/>
                <a:gd name="T62" fmla="*/ 247 w 549"/>
                <a:gd name="T63" fmla="*/ 1 h 5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49" h="550">
                  <a:moveTo>
                    <a:pt x="275" y="0"/>
                  </a:moveTo>
                  <a:lnTo>
                    <a:pt x="302" y="1"/>
                  </a:lnTo>
                  <a:lnTo>
                    <a:pt x="330" y="4"/>
                  </a:lnTo>
                  <a:lnTo>
                    <a:pt x="356" y="13"/>
                  </a:lnTo>
                  <a:lnTo>
                    <a:pt x="382" y="21"/>
                  </a:lnTo>
                  <a:lnTo>
                    <a:pt x="407" y="32"/>
                  </a:lnTo>
                  <a:lnTo>
                    <a:pt x="428" y="47"/>
                  </a:lnTo>
                  <a:lnTo>
                    <a:pt x="449" y="63"/>
                  </a:lnTo>
                  <a:lnTo>
                    <a:pt x="469" y="81"/>
                  </a:lnTo>
                  <a:lnTo>
                    <a:pt x="487" y="101"/>
                  </a:lnTo>
                  <a:lnTo>
                    <a:pt x="503" y="122"/>
                  </a:lnTo>
                  <a:lnTo>
                    <a:pt x="516" y="145"/>
                  </a:lnTo>
                  <a:lnTo>
                    <a:pt x="528" y="168"/>
                  </a:lnTo>
                  <a:lnTo>
                    <a:pt x="538" y="194"/>
                  </a:lnTo>
                  <a:lnTo>
                    <a:pt x="544" y="220"/>
                  </a:lnTo>
                  <a:lnTo>
                    <a:pt x="547" y="248"/>
                  </a:lnTo>
                  <a:lnTo>
                    <a:pt x="549" y="276"/>
                  </a:lnTo>
                  <a:lnTo>
                    <a:pt x="547" y="303"/>
                  </a:lnTo>
                  <a:lnTo>
                    <a:pt x="544" y="331"/>
                  </a:lnTo>
                  <a:lnTo>
                    <a:pt x="538" y="357"/>
                  </a:lnTo>
                  <a:lnTo>
                    <a:pt x="528" y="382"/>
                  </a:lnTo>
                  <a:lnTo>
                    <a:pt x="516" y="406"/>
                  </a:lnTo>
                  <a:lnTo>
                    <a:pt x="503" y="429"/>
                  </a:lnTo>
                  <a:lnTo>
                    <a:pt x="487" y="450"/>
                  </a:lnTo>
                  <a:lnTo>
                    <a:pt x="469" y="470"/>
                  </a:lnTo>
                  <a:lnTo>
                    <a:pt x="449" y="488"/>
                  </a:lnTo>
                  <a:lnTo>
                    <a:pt x="428" y="503"/>
                  </a:lnTo>
                  <a:lnTo>
                    <a:pt x="407" y="517"/>
                  </a:lnTo>
                  <a:lnTo>
                    <a:pt x="382" y="529"/>
                  </a:lnTo>
                  <a:lnTo>
                    <a:pt x="356" y="537"/>
                  </a:lnTo>
                  <a:lnTo>
                    <a:pt x="330" y="545"/>
                  </a:lnTo>
                  <a:lnTo>
                    <a:pt x="302" y="548"/>
                  </a:lnTo>
                  <a:lnTo>
                    <a:pt x="275" y="550"/>
                  </a:lnTo>
                  <a:lnTo>
                    <a:pt x="247" y="548"/>
                  </a:lnTo>
                  <a:lnTo>
                    <a:pt x="219" y="545"/>
                  </a:lnTo>
                  <a:lnTo>
                    <a:pt x="193" y="537"/>
                  </a:lnTo>
                  <a:lnTo>
                    <a:pt x="169" y="529"/>
                  </a:lnTo>
                  <a:lnTo>
                    <a:pt x="144" y="517"/>
                  </a:lnTo>
                  <a:lnTo>
                    <a:pt x="121" y="503"/>
                  </a:lnTo>
                  <a:lnTo>
                    <a:pt x="100" y="488"/>
                  </a:lnTo>
                  <a:lnTo>
                    <a:pt x="82" y="470"/>
                  </a:lnTo>
                  <a:lnTo>
                    <a:pt x="64" y="450"/>
                  </a:lnTo>
                  <a:lnTo>
                    <a:pt x="48" y="429"/>
                  </a:lnTo>
                  <a:lnTo>
                    <a:pt x="33" y="406"/>
                  </a:lnTo>
                  <a:lnTo>
                    <a:pt x="22" y="382"/>
                  </a:lnTo>
                  <a:lnTo>
                    <a:pt x="13" y="357"/>
                  </a:lnTo>
                  <a:lnTo>
                    <a:pt x="5" y="331"/>
                  </a:lnTo>
                  <a:lnTo>
                    <a:pt x="2" y="303"/>
                  </a:lnTo>
                  <a:lnTo>
                    <a:pt x="0" y="276"/>
                  </a:lnTo>
                  <a:lnTo>
                    <a:pt x="2" y="248"/>
                  </a:lnTo>
                  <a:lnTo>
                    <a:pt x="5" y="220"/>
                  </a:lnTo>
                  <a:lnTo>
                    <a:pt x="13" y="194"/>
                  </a:lnTo>
                  <a:lnTo>
                    <a:pt x="22" y="168"/>
                  </a:lnTo>
                  <a:lnTo>
                    <a:pt x="33" y="145"/>
                  </a:lnTo>
                  <a:lnTo>
                    <a:pt x="48" y="122"/>
                  </a:lnTo>
                  <a:lnTo>
                    <a:pt x="64" y="101"/>
                  </a:lnTo>
                  <a:lnTo>
                    <a:pt x="82" y="81"/>
                  </a:lnTo>
                  <a:lnTo>
                    <a:pt x="100" y="63"/>
                  </a:lnTo>
                  <a:lnTo>
                    <a:pt x="121" y="47"/>
                  </a:lnTo>
                  <a:lnTo>
                    <a:pt x="144" y="32"/>
                  </a:lnTo>
                  <a:lnTo>
                    <a:pt x="169" y="21"/>
                  </a:lnTo>
                  <a:lnTo>
                    <a:pt x="193" y="13"/>
                  </a:lnTo>
                  <a:lnTo>
                    <a:pt x="219" y="4"/>
                  </a:lnTo>
                  <a:lnTo>
                    <a:pt x="247" y="1"/>
                  </a:lnTo>
                  <a:lnTo>
                    <a:pt x="275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6" name="Freeform 191"/>
            <p:cNvSpPr>
              <a:spLocks/>
            </p:cNvSpPr>
            <p:nvPr/>
          </p:nvSpPr>
          <p:spPr bwMode="auto">
            <a:xfrm>
              <a:off x="2120901" y="2555875"/>
              <a:ext cx="374650" cy="376238"/>
            </a:xfrm>
            <a:custGeom>
              <a:avLst/>
              <a:gdLst>
                <a:gd name="T0" fmla="*/ 237 w 474"/>
                <a:gd name="T1" fmla="*/ 0 h 474"/>
                <a:gd name="T2" fmla="*/ 284 w 474"/>
                <a:gd name="T3" fmla="*/ 5 h 474"/>
                <a:gd name="T4" fmla="*/ 329 w 474"/>
                <a:gd name="T5" fmla="*/ 18 h 474"/>
                <a:gd name="T6" fmla="*/ 369 w 474"/>
                <a:gd name="T7" fmla="*/ 41 h 474"/>
                <a:gd name="T8" fmla="*/ 405 w 474"/>
                <a:gd name="T9" fmla="*/ 69 h 474"/>
                <a:gd name="T10" fmla="*/ 433 w 474"/>
                <a:gd name="T11" fmla="*/ 105 h 474"/>
                <a:gd name="T12" fmla="*/ 456 w 474"/>
                <a:gd name="T13" fmla="*/ 145 h 474"/>
                <a:gd name="T14" fmla="*/ 469 w 474"/>
                <a:gd name="T15" fmla="*/ 190 h 474"/>
                <a:gd name="T16" fmla="*/ 474 w 474"/>
                <a:gd name="T17" fmla="*/ 237 h 474"/>
                <a:gd name="T18" fmla="*/ 469 w 474"/>
                <a:gd name="T19" fmla="*/ 284 h 474"/>
                <a:gd name="T20" fmla="*/ 456 w 474"/>
                <a:gd name="T21" fmla="*/ 328 h 474"/>
                <a:gd name="T22" fmla="*/ 433 w 474"/>
                <a:gd name="T23" fmla="*/ 369 h 474"/>
                <a:gd name="T24" fmla="*/ 405 w 474"/>
                <a:gd name="T25" fmla="*/ 403 h 474"/>
                <a:gd name="T26" fmla="*/ 369 w 474"/>
                <a:gd name="T27" fmla="*/ 433 h 474"/>
                <a:gd name="T28" fmla="*/ 329 w 474"/>
                <a:gd name="T29" fmla="*/ 456 h 474"/>
                <a:gd name="T30" fmla="*/ 284 w 474"/>
                <a:gd name="T31" fmla="*/ 469 h 474"/>
                <a:gd name="T32" fmla="*/ 237 w 474"/>
                <a:gd name="T33" fmla="*/ 474 h 474"/>
                <a:gd name="T34" fmla="*/ 190 w 474"/>
                <a:gd name="T35" fmla="*/ 469 h 474"/>
                <a:gd name="T36" fmla="*/ 146 w 474"/>
                <a:gd name="T37" fmla="*/ 456 h 474"/>
                <a:gd name="T38" fmla="*/ 105 w 474"/>
                <a:gd name="T39" fmla="*/ 433 h 474"/>
                <a:gd name="T40" fmla="*/ 70 w 474"/>
                <a:gd name="T41" fmla="*/ 403 h 474"/>
                <a:gd name="T42" fmla="*/ 41 w 474"/>
                <a:gd name="T43" fmla="*/ 369 h 474"/>
                <a:gd name="T44" fmla="*/ 18 w 474"/>
                <a:gd name="T45" fmla="*/ 328 h 474"/>
                <a:gd name="T46" fmla="*/ 5 w 474"/>
                <a:gd name="T47" fmla="*/ 284 h 474"/>
                <a:gd name="T48" fmla="*/ 0 w 474"/>
                <a:gd name="T49" fmla="*/ 237 h 474"/>
                <a:gd name="T50" fmla="*/ 5 w 474"/>
                <a:gd name="T51" fmla="*/ 190 h 474"/>
                <a:gd name="T52" fmla="*/ 18 w 474"/>
                <a:gd name="T53" fmla="*/ 145 h 474"/>
                <a:gd name="T54" fmla="*/ 41 w 474"/>
                <a:gd name="T55" fmla="*/ 105 h 474"/>
                <a:gd name="T56" fmla="*/ 70 w 474"/>
                <a:gd name="T57" fmla="*/ 69 h 474"/>
                <a:gd name="T58" fmla="*/ 105 w 474"/>
                <a:gd name="T59" fmla="*/ 41 h 474"/>
                <a:gd name="T60" fmla="*/ 146 w 474"/>
                <a:gd name="T61" fmla="*/ 18 h 474"/>
                <a:gd name="T62" fmla="*/ 190 w 474"/>
                <a:gd name="T63" fmla="*/ 5 h 474"/>
                <a:gd name="T64" fmla="*/ 237 w 474"/>
                <a:gd name="T65" fmla="*/ 0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74" h="474">
                  <a:moveTo>
                    <a:pt x="237" y="0"/>
                  </a:moveTo>
                  <a:lnTo>
                    <a:pt x="284" y="5"/>
                  </a:lnTo>
                  <a:lnTo>
                    <a:pt x="329" y="18"/>
                  </a:lnTo>
                  <a:lnTo>
                    <a:pt x="369" y="41"/>
                  </a:lnTo>
                  <a:lnTo>
                    <a:pt x="405" y="69"/>
                  </a:lnTo>
                  <a:lnTo>
                    <a:pt x="433" y="105"/>
                  </a:lnTo>
                  <a:lnTo>
                    <a:pt x="456" y="145"/>
                  </a:lnTo>
                  <a:lnTo>
                    <a:pt x="469" y="190"/>
                  </a:lnTo>
                  <a:lnTo>
                    <a:pt x="474" y="237"/>
                  </a:lnTo>
                  <a:lnTo>
                    <a:pt x="469" y="284"/>
                  </a:lnTo>
                  <a:lnTo>
                    <a:pt x="456" y="328"/>
                  </a:lnTo>
                  <a:lnTo>
                    <a:pt x="433" y="369"/>
                  </a:lnTo>
                  <a:lnTo>
                    <a:pt x="405" y="403"/>
                  </a:lnTo>
                  <a:lnTo>
                    <a:pt x="369" y="433"/>
                  </a:lnTo>
                  <a:lnTo>
                    <a:pt x="329" y="456"/>
                  </a:lnTo>
                  <a:lnTo>
                    <a:pt x="284" y="469"/>
                  </a:lnTo>
                  <a:lnTo>
                    <a:pt x="237" y="474"/>
                  </a:lnTo>
                  <a:lnTo>
                    <a:pt x="190" y="469"/>
                  </a:lnTo>
                  <a:lnTo>
                    <a:pt x="146" y="456"/>
                  </a:lnTo>
                  <a:lnTo>
                    <a:pt x="105" y="433"/>
                  </a:lnTo>
                  <a:lnTo>
                    <a:pt x="70" y="403"/>
                  </a:lnTo>
                  <a:lnTo>
                    <a:pt x="41" y="369"/>
                  </a:lnTo>
                  <a:lnTo>
                    <a:pt x="18" y="328"/>
                  </a:lnTo>
                  <a:lnTo>
                    <a:pt x="5" y="284"/>
                  </a:lnTo>
                  <a:lnTo>
                    <a:pt x="0" y="237"/>
                  </a:lnTo>
                  <a:lnTo>
                    <a:pt x="5" y="190"/>
                  </a:lnTo>
                  <a:lnTo>
                    <a:pt x="18" y="145"/>
                  </a:lnTo>
                  <a:lnTo>
                    <a:pt x="41" y="105"/>
                  </a:lnTo>
                  <a:lnTo>
                    <a:pt x="70" y="69"/>
                  </a:lnTo>
                  <a:lnTo>
                    <a:pt x="105" y="41"/>
                  </a:lnTo>
                  <a:lnTo>
                    <a:pt x="146" y="18"/>
                  </a:lnTo>
                  <a:lnTo>
                    <a:pt x="190" y="5"/>
                  </a:lnTo>
                  <a:lnTo>
                    <a:pt x="237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7" name="Freeform 192"/>
            <p:cNvSpPr>
              <a:spLocks/>
            </p:cNvSpPr>
            <p:nvPr/>
          </p:nvSpPr>
          <p:spPr bwMode="auto">
            <a:xfrm>
              <a:off x="2135188" y="2570163"/>
              <a:ext cx="349250" cy="350838"/>
            </a:xfrm>
            <a:custGeom>
              <a:avLst/>
              <a:gdLst>
                <a:gd name="T0" fmla="*/ 221 w 441"/>
                <a:gd name="T1" fmla="*/ 0 h 441"/>
                <a:gd name="T2" fmla="*/ 265 w 441"/>
                <a:gd name="T3" fmla="*/ 5 h 441"/>
                <a:gd name="T4" fmla="*/ 306 w 441"/>
                <a:gd name="T5" fmla="*/ 18 h 441"/>
                <a:gd name="T6" fmla="*/ 343 w 441"/>
                <a:gd name="T7" fmla="*/ 38 h 441"/>
                <a:gd name="T8" fmla="*/ 376 w 441"/>
                <a:gd name="T9" fmla="*/ 64 h 441"/>
                <a:gd name="T10" fmla="*/ 404 w 441"/>
                <a:gd name="T11" fmla="*/ 96 h 441"/>
                <a:gd name="T12" fmla="*/ 423 w 441"/>
                <a:gd name="T13" fmla="*/ 134 h 441"/>
                <a:gd name="T14" fmla="*/ 436 w 441"/>
                <a:gd name="T15" fmla="*/ 176 h 441"/>
                <a:gd name="T16" fmla="*/ 441 w 441"/>
                <a:gd name="T17" fmla="*/ 221 h 441"/>
                <a:gd name="T18" fmla="*/ 436 w 441"/>
                <a:gd name="T19" fmla="*/ 265 h 441"/>
                <a:gd name="T20" fmla="*/ 423 w 441"/>
                <a:gd name="T21" fmla="*/ 305 h 441"/>
                <a:gd name="T22" fmla="*/ 404 w 441"/>
                <a:gd name="T23" fmla="*/ 343 h 441"/>
                <a:gd name="T24" fmla="*/ 376 w 441"/>
                <a:gd name="T25" fmla="*/ 376 h 441"/>
                <a:gd name="T26" fmla="*/ 343 w 441"/>
                <a:gd name="T27" fmla="*/ 403 h 441"/>
                <a:gd name="T28" fmla="*/ 306 w 441"/>
                <a:gd name="T29" fmla="*/ 423 h 441"/>
                <a:gd name="T30" fmla="*/ 265 w 441"/>
                <a:gd name="T31" fmla="*/ 436 h 441"/>
                <a:gd name="T32" fmla="*/ 221 w 441"/>
                <a:gd name="T33" fmla="*/ 441 h 441"/>
                <a:gd name="T34" fmla="*/ 177 w 441"/>
                <a:gd name="T35" fmla="*/ 436 h 441"/>
                <a:gd name="T36" fmla="*/ 136 w 441"/>
                <a:gd name="T37" fmla="*/ 423 h 441"/>
                <a:gd name="T38" fmla="*/ 98 w 441"/>
                <a:gd name="T39" fmla="*/ 403 h 441"/>
                <a:gd name="T40" fmla="*/ 66 w 441"/>
                <a:gd name="T41" fmla="*/ 376 h 441"/>
                <a:gd name="T42" fmla="*/ 38 w 441"/>
                <a:gd name="T43" fmla="*/ 343 h 441"/>
                <a:gd name="T44" fmla="*/ 18 w 441"/>
                <a:gd name="T45" fmla="*/ 305 h 441"/>
                <a:gd name="T46" fmla="*/ 5 w 441"/>
                <a:gd name="T47" fmla="*/ 265 h 441"/>
                <a:gd name="T48" fmla="*/ 0 w 441"/>
                <a:gd name="T49" fmla="*/ 221 h 441"/>
                <a:gd name="T50" fmla="*/ 5 w 441"/>
                <a:gd name="T51" fmla="*/ 176 h 441"/>
                <a:gd name="T52" fmla="*/ 18 w 441"/>
                <a:gd name="T53" fmla="*/ 134 h 441"/>
                <a:gd name="T54" fmla="*/ 38 w 441"/>
                <a:gd name="T55" fmla="*/ 96 h 441"/>
                <a:gd name="T56" fmla="*/ 66 w 441"/>
                <a:gd name="T57" fmla="*/ 64 h 441"/>
                <a:gd name="T58" fmla="*/ 98 w 441"/>
                <a:gd name="T59" fmla="*/ 38 h 441"/>
                <a:gd name="T60" fmla="*/ 136 w 441"/>
                <a:gd name="T61" fmla="*/ 18 h 441"/>
                <a:gd name="T62" fmla="*/ 177 w 441"/>
                <a:gd name="T63" fmla="*/ 5 h 441"/>
                <a:gd name="T64" fmla="*/ 221 w 441"/>
                <a:gd name="T65" fmla="*/ 0 h 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41" h="441">
                  <a:moveTo>
                    <a:pt x="221" y="0"/>
                  </a:moveTo>
                  <a:lnTo>
                    <a:pt x="265" y="5"/>
                  </a:lnTo>
                  <a:lnTo>
                    <a:pt x="306" y="18"/>
                  </a:lnTo>
                  <a:lnTo>
                    <a:pt x="343" y="38"/>
                  </a:lnTo>
                  <a:lnTo>
                    <a:pt x="376" y="64"/>
                  </a:lnTo>
                  <a:lnTo>
                    <a:pt x="404" y="96"/>
                  </a:lnTo>
                  <a:lnTo>
                    <a:pt x="423" y="134"/>
                  </a:lnTo>
                  <a:lnTo>
                    <a:pt x="436" y="176"/>
                  </a:lnTo>
                  <a:lnTo>
                    <a:pt x="441" y="221"/>
                  </a:lnTo>
                  <a:lnTo>
                    <a:pt x="436" y="265"/>
                  </a:lnTo>
                  <a:lnTo>
                    <a:pt x="423" y="305"/>
                  </a:lnTo>
                  <a:lnTo>
                    <a:pt x="404" y="343"/>
                  </a:lnTo>
                  <a:lnTo>
                    <a:pt x="376" y="376"/>
                  </a:lnTo>
                  <a:lnTo>
                    <a:pt x="343" y="403"/>
                  </a:lnTo>
                  <a:lnTo>
                    <a:pt x="306" y="423"/>
                  </a:lnTo>
                  <a:lnTo>
                    <a:pt x="265" y="436"/>
                  </a:lnTo>
                  <a:lnTo>
                    <a:pt x="221" y="441"/>
                  </a:lnTo>
                  <a:lnTo>
                    <a:pt x="177" y="436"/>
                  </a:lnTo>
                  <a:lnTo>
                    <a:pt x="136" y="423"/>
                  </a:lnTo>
                  <a:lnTo>
                    <a:pt x="98" y="403"/>
                  </a:lnTo>
                  <a:lnTo>
                    <a:pt x="66" y="376"/>
                  </a:lnTo>
                  <a:lnTo>
                    <a:pt x="38" y="343"/>
                  </a:lnTo>
                  <a:lnTo>
                    <a:pt x="18" y="305"/>
                  </a:lnTo>
                  <a:lnTo>
                    <a:pt x="5" y="265"/>
                  </a:lnTo>
                  <a:lnTo>
                    <a:pt x="0" y="221"/>
                  </a:lnTo>
                  <a:lnTo>
                    <a:pt x="5" y="176"/>
                  </a:lnTo>
                  <a:lnTo>
                    <a:pt x="18" y="134"/>
                  </a:lnTo>
                  <a:lnTo>
                    <a:pt x="38" y="96"/>
                  </a:lnTo>
                  <a:lnTo>
                    <a:pt x="66" y="64"/>
                  </a:lnTo>
                  <a:lnTo>
                    <a:pt x="98" y="38"/>
                  </a:lnTo>
                  <a:lnTo>
                    <a:pt x="136" y="18"/>
                  </a:lnTo>
                  <a:lnTo>
                    <a:pt x="177" y="5"/>
                  </a:lnTo>
                  <a:lnTo>
                    <a:pt x="221" y="0"/>
                  </a:lnTo>
                  <a:close/>
                </a:path>
              </a:pathLst>
            </a:custGeom>
            <a:solidFill>
              <a:srgbClr val="934C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8" name="Freeform 193"/>
            <p:cNvSpPr>
              <a:spLocks/>
            </p:cNvSpPr>
            <p:nvPr/>
          </p:nvSpPr>
          <p:spPr bwMode="auto">
            <a:xfrm>
              <a:off x="2149476" y="2584450"/>
              <a:ext cx="322263" cy="322263"/>
            </a:xfrm>
            <a:custGeom>
              <a:avLst/>
              <a:gdLst>
                <a:gd name="T0" fmla="*/ 204 w 407"/>
                <a:gd name="T1" fmla="*/ 0 h 407"/>
                <a:gd name="T2" fmla="*/ 245 w 407"/>
                <a:gd name="T3" fmla="*/ 5 h 407"/>
                <a:gd name="T4" fmla="*/ 283 w 407"/>
                <a:gd name="T5" fmla="*/ 16 h 407"/>
                <a:gd name="T6" fmla="*/ 317 w 407"/>
                <a:gd name="T7" fmla="*/ 34 h 407"/>
                <a:gd name="T8" fmla="*/ 348 w 407"/>
                <a:gd name="T9" fmla="*/ 59 h 407"/>
                <a:gd name="T10" fmla="*/ 373 w 407"/>
                <a:gd name="T11" fmla="*/ 90 h 407"/>
                <a:gd name="T12" fmla="*/ 391 w 407"/>
                <a:gd name="T13" fmla="*/ 124 h 407"/>
                <a:gd name="T14" fmla="*/ 402 w 407"/>
                <a:gd name="T15" fmla="*/ 162 h 407"/>
                <a:gd name="T16" fmla="*/ 407 w 407"/>
                <a:gd name="T17" fmla="*/ 203 h 407"/>
                <a:gd name="T18" fmla="*/ 402 w 407"/>
                <a:gd name="T19" fmla="*/ 243 h 407"/>
                <a:gd name="T20" fmla="*/ 391 w 407"/>
                <a:gd name="T21" fmla="*/ 283 h 407"/>
                <a:gd name="T22" fmla="*/ 373 w 407"/>
                <a:gd name="T23" fmla="*/ 317 h 407"/>
                <a:gd name="T24" fmla="*/ 348 w 407"/>
                <a:gd name="T25" fmla="*/ 346 h 407"/>
                <a:gd name="T26" fmla="*/ 317 w 407"/>
                <a:gd name="T27" fmla="*/ 372 h 407"/>
                <a:gd name="T28" fmla="*/ 283 w 407"/>
                <a:gd name="T29" fmla="*/ 390 h 407"/>
                <a:gd name="T30" fmla="*/ 245 w 407"/>
                <a:gd name="T31" fmla="*/ 402 h 407"/>
                <a:gd name="T32" fmla="*/ 204 w 407"/>
                <a:gd name="T33" fmla="*/ 407 h 407"/>
                <a:gd name="T34" fmla="*/ 164 w 407"/>
                <a:gd name="T35" fmla="*/ 402 h 407"/>
                <a:gd name="T36" fmla="*/ 124 w 407"/>
                <a:gd name="T37" fmla="*/ 390 h 407"/>
                <a:gd name="T38" fmla="*/ 90 w 407"/>
                <a:gd name="T39" fmla="*/ 372 h 407"/>
                <a:gd name="T40" fmla="*/ 61 w 407"/>
                <a:gd name="T41" fmla="*/ 346 h 407"/>
                <a:gd name="T42" fmla="*/ 34 w 407"/>
                <a:gd name="T43" fmla="*/ 317 h 407"/>
                <a:gd name="T44" fmla="*/ 17 w 407"/>
                <a:gd name="T45" fmla="*/ 283 h 407"/>
                <a:gd name="T46" fmla="*/ 5 w 407"/>
                <a:gd name="T47" fmla="*/ 243 h 407"/>
                <a:gd name="T48" fmla="*/ 0 w 407"/>
                <a:gd name="T49" fmla="*/ 203 h 407"/>
                <a:gd name="T50" fmla="*/ 5 w 407"/>
                <a:gd name="T51" fmla="*/ 162 h 407"/>
                <a:gd name="T52" fmla="*/ 17 w 407"/>
                <a:gd name="T53" fmla="*/ 124 h 407"/>
                <a:gd name="T54" fmla="*/ 34 w 407"/>
                <a:gd name="T55" fmla="*/ 90 h 407"/>
                <a:gd name="T56" fmla="*/ 61 w 407"/>
                <a:gd name="T57" fmla="*/ 59 h 407"/>
                <a:gd name="T58" fmla="*/ 90 w 407"/>
                <a:gd name="T59" fmla="*/ 34 h 407"/>
                <a:gd name="T60" fmla="*/ 124 w 407"/>
                <a:gd name="T61" fmla="*/ 16 h 407"/>
                <a:gd name="T62" fmla="*/ 164 w 407"/>
                <a:gd name="T63" fmla="*/ 5 h 407"/>
                <a:gd name="T64" fmla="*/ 204 w 407"/>
                <a:gd name="T65" fmla="*/ 0 h 40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407" h="407">
                  <a:moveTo>
                    <a:pt x="204" y="0"/>
                  </a:moveTo>
                  <a:lnTo>
                    <a:pt x="245" y="5"/>
                  </a:lnTo>
                  <a:lnTo>
                    <a:pt x="283" y="16"/>
                  </a:lnTo>
                  <a:lnTo>
                    <a:pt x="317" y="34"/>
                  </a:lnTo>
                  <a:lnTo>
                    <a:pt x="348" y="59"/>
                  </a:lnTo>
                  <a:lnTo>
                    <a:pt x="373" y="90"/>
                  </a:lnTo>
                  <a:lnTo>
                    <a:pt x="391" y="124"/>
                  </a:lnTo>
                  <a:lnTo>
                    <a:pt x="402" y="162"/>
                  </a:lnTo>
                  <a:lnTo>
                    <a:pt x="407" y="203"/>
                  </a:lnTo>
                  <a:lnTo>
                    <a:pt x="402" y="243"/>
                  </a:lnTo>
                  <a:lnTo>
                    <a:pt x="391" y="283"/>
                  </a:lnTo>
                  <a:lnTo>
                    <a:pt x="373" y="317"/>
                  </a:lnTo>
                  <a:lnTo>
                    <a:pt x="348" y="346"/>
                  </a:lnTo>
                  <a:lnTo>
                    <a:pt x="317" y="372"/>
                  </a:lnTo>
                  <a:lnTo>
                    <a:pt x="283" y="390"/>
                  </a:lnTo>
                  <a:lnTo>
                    <a:pt x="245" y="402"/>
                  </a:lnTo>
                  <a:lnTo>
                    <a:pt x="204" y="407"/>
                  </a:lnTo>
                  <a:lnTo>
                    <a:pt x="164" y="402"/>
                  </a:lnTo>
                  <a:lnTo>
                    <a:pt x="124" y="390"/>
                  </a:lnTo>
                  <a:lnTo>
                    <a:pt x="90" y="372"/>
                  </a:lnTo>
                  <a:lnTo>
                    <a:pt x="61" y="346"/>
                  </a:lnTo>
                  <a:lnTo>
                    <a:pt x="34" y="317"/>
                  </a:lnTo>
                  <a:lnTo>
                    <a:pt x="17" y="283"/>
                  </a:lnTo>
                  <a:lnTo>
                    <a:pt x="5" y="243"/>
                  </a:lnTo>
                  <a:lnTo>
                    <a:pt x="0" y="203"/>
                  </a:lnTo>
                  <a:lnTo>
                    <a:pt x="5" y="162"/>
                  </a:lnTo>
                  <a:lnTo>
                    <a:pt x="17" y="124"/>
                  </a:lnTo>
                  <a:lnTo>
                    <a:pt x="34" y="90"/>
                  </a:lnTo>
                  <a:lnTo>
                    <a:pt x="61" y="59"/>
                  </a:lnTo>
                  <a:lnTo>
                    <a:pt x="90" y="34"/>
                  </a:lnTo>
                  <a:lnTo>
                    <a:pt x="124" y="16"/>
                  </a:lnTo>
                  <a:lnTo>
                    <a:pt x="164" y="5"/>
                  </a:lnTo>
                  <a:lnTo>
                    <a:pt x="204" y="0"/>
                  </a:lnTo>
                  <a:close/>
                </a:path>
              </a:pathLst>
            </a:custGeom>
            <a:solidFill>
              <a:srgbClr val="9951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9" name="Freeform 194"/>
            <p:cNvSpPr>
              <a:spLocks/>
            </p:cNvSpPr>
            <p:nvPr/>
          </p:nvSpPr>
          <p:spPr bwMode="auto">
            <a:xfrm>
              <a:off x="2163763" y="2598738"/>
              <a:ext cx="296863" cy="295275"/>
            </a:xfrm>
            <a:custGeom>
              <a:avLst/>
              <a:gdLst>
                <a:gd name="T0" fmla="*/ 184 w 372"/>
                <a:gd name="T1" fmla="*/ 0 h 372"/>
                <a:gd name="T2" fmla="*/ 222 w 372"/>
                <a:gd name="T3" fmla="*/ 3 h 372"/>
                <a:gd name="T4" fmla="*/ 258 w 372"/>
                <a:gd name="T5" fmla="*/ 15 h 372"/>
                <a:gd name="T6" fmla="*/ 289 w 372"/>
                <a:gd name="T7" fmla="*/ 31 h 372"/>
                <a:gd name="T8" fmla="*/ 317 w 372"/>
                <a:gd name="T9" fmla="*/ 54 h 372"/>
                <a:gd name="T10" fmla="*/ 339 w 372"/>
                <a:gd name="T11" fmla="*/ 82 h 372"/>
                <a:gd name="T12" fmla="*/ 357 w 372"/>
                <a:gd name="T13" fmla="*/ 114 h 372"/>
                <a:gd name="T14" fmla="*/ 369 w 372"/>
                <a:gd name="T15" fmla="*/ 149 h 372"/>
                <a:gd name="T16" fmla="*/ 372 w 372"/>
                <a:gd name="T17" fmla="*/ 186 h 372"/>
                <a:gd name="T18" fmla="*/ 369 w 372"/>
                <a:gd name="T19" fmla="*/ 224 h 372"/>
                <a:gd name="T20" fmla="*/ 357 w 372"/>
                <a:gd name="T21" fmla="*/ 258 h 372"/>
                <a:gd name="T22" fmla="*/ 339 w 372"/>
                <a:gd name="T23" fmla="*/ 291 h 372"/>
                <a:gd name="T24" fmla="*/ 317 w 372"/>
                <a:gd name="T25" fmla="*/ 318 h 372"/>
                <a:gd name="T26" fmla="*/ 289 w 372"/>
                <a:gd name="T27" fmla="*/ 341 h 372"/>
                <a:gd name="T28" fmla="*/ 258 w 372"/>
                <a:gd name="T29" fmla="*/ 358 h 372"/>
                <a:gd name="T30" fmla="*/ 222 w 372"/>
                <a:gd name="T31" fmla="*/ 369 h 372"/>
                <a:gd name="T32" fmla="*/ 184 w 372"/>
                <a:gd name="T33" fmla="*/ 372 h 372"/>
                <a:gd name="T34" fmla="*/ 147 w 372"/>
                <a:gd name="T35" fmla="*/ 369 h 372"/>
                <a:gd name="T36" fmla="*/ 112 w 372"/>
                <a:gd name="T37" fmla="*/ 358 h 372"/>
                <a:gd name="T38" fmla="*/ 81 w 372"/>
                <a:gd name="T39" fmla="*/ 341 h 372"/>
                <a:gd name="T40" fmla="*/ 54 w 372"/>
                <a:gd name="T41" fmla="*/ 318 h 372"/>
                <a:gd name="T42" fmla="*/ 31 w 372"/>
                <a:gd name="T43" fmla="*/ 291 h 372"/>
                <a:gd name="T44" fmla="*/ 14 w 372"/>
                <a:gd name="T45" fmla="*/ 258 h 372"/>
                <a:gd name="T46" fmla="*/ 3 w 372"/>
                <a:gd name="T47" fmla="*/ 224 h 372"/>
                <a:gd name="T48" fmla="*/ 0 w 372"/>
                <a:gd name="T49" fmla="*/ 186 h 372"/>
                <a:gd name="T50" fmla="*/ 3 w 372"/>
                <a:gd name="T51" fmla="*/ 149 h 372"/>
                <a:gd name="T52" fmla="*/ 14 w 372"/>
                <a:gd name="T53" fmla="*/ 114 h 372"/>
                <a:gd name="T54" fmla="*/ 31 w 372"/>
                <a:gd name="T55" fmla="*/ 82 h 372"/>
                <a:gd name="T56" fmla="*/ 54 w 372"/>
                <a:gd name="T57" fmla="*/ 54 h 372"/>
                <a:gd name="T58" fmla="*/ 81 w 372"/>
                <a:gd name="T59" fmla="*/ 31 h 372"/>
                <a:gd name="T60" fmla="*/ 112 w 372"/>
                <a:gd name="T61" fmla="*/ 15 h 372"/>
                <a:gd name="T62" fmla="*/ 147 w 372"/>
                <a:gd name="T63" fmla="*/ 3 h 372"/>
                <a:gd name="T64" fmla="*/ 184 w 372"/>
                <a:gd name="T65" fmla="*/ 0 h 3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72" h="372">
                  <a:moveTo>
                    <a:pt x="184" y="0"/>
                  </a:moveTo>
                  <a:lnTo>
                    <a:pt x="222" y="3"/>
                  </a:lnTo>
                  <a:lnTo>
                    <a:pt x="258" y="15"/>
                  </a:lnTo>
                  <a:lnTo>
                    <a:pt x="289" y="31"/>
                  </a:lnTo>
                  <a:lnTo>
                    <a:pt x="317" y="54"/>
                  </a:lnTo>
                  <a:lnTo>
                    <a:pt x="339" y="82"/>
                  </a:lnTo>
                  <a:lnTo>
                    <a:pt x="357" y="114"/>
                  </a:lnTo>
                  <a:lnTo>
                    <a:pt x="369" y="149"/>
                  </a:lnTo>
                  <a:lnTo>
                    <a:pt x="372" y="186"/>
                  </a:lnTo>
                  <a:lnTo>
                    <a:pt x="369" y="224"/>
                  </a:lnTo>
                  <a:lnTo>
                    <a:pt x="357" y="258"/>
                  </a:lnTo>
                  <a:lnTo>
                    <a:pt x="339" y="291"/>
                  </a:lnTo>
                  <a:lnTo>
                    <a:pt x="317" y="318"/>
                  </a:lnTo>
                  <a:lnTo>
                    <a:pt x="289" y="341"/>
                  </a:lnTo>
                  <a:lnTo>
                    <a:pt x="258" y="358"/>
                  </a:lnTo>
                  <a:lnTo>
                    <a:pt x="222" y="369"/>
                  </a:lnTo>
                  <a:lnTo>
                    <a:pt x="184" y="372"/>
                  </a:lnTo>
                  <a:lnTo>
                    <a:pt x="147" y="369"/>
                  </a:lnTo>
                  <a:lnTo>
                    <a:pt x="112" y="358"/>
                  </a:lnTo>
                  <a:lnTo>
                    <a:pt x="81" y="341"/>
                  </a:lnTo>
                  <a:lnTo>
                    <a:pt x="54" y="318"/>
                  </a:lnTo>
                  <a:lnTo>
                    <a:pt x="31" y="291"/>
                  </a:lnTo>
                  <a:lnTo>
                    <a:pt x="14" y="258"/>
                  </a:lnTo>
                  <a:lnTo>
                    <a:pt x="3" y="224"/>
                  </a:lnTo>
                  <a:lnTo>
                    <a:pt x="0" y="186"/>
                  </a:lnTo>
                  <a:lnTo>
                    <a:pt x="3" y="149"/>
                  </a:lnTo>
                  <a:lnTo>
                    <a:pt x="14" y="114"/>
                  </a:lnTo>
                  <a:lnTo>
                    <a:pt x="31" y="82"/>
                  </a:lnTo>
                  <a:lnTo>
                    <a:pt x="54" y="54"/>
                  </a:lnTo>
                  <a:lnTo>
                    <a:pt x="81" y="31"/>
                  </a:lnTo>
                  <a:lnTo>
                    <a:pt x="112" y="15"/>
                  </a:lnTo>
                  <a:lnTo>
                    <a:pt x="147" y="3"/>
                  </a:lnTo>
                  <a:lnTo>
                    <a:pt x="184" y="0"/>
                  </a:lnTo>
                  <a:close/>
                </a:path>
              </a:pathLst>
            </a:custGeom>
            <a:solidFill>
              <a:srgbClr val="A05B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0" name="Freeform 195"/>
            <p:cNvSpPr>
              <a:spLocks/>
            </p:cNvSpPr>
            <p:nvPr/>
          </p:nvSpPr>
          <p:spPr bwMode="auto">
            <a:xfrm>
              <a:off x="2178051" y="2611438"/>
              <a:ext cx="268288" cy="271463"/>
            </a:xfrm>
            <a:custGeom>
              <a:avLst/>
              <a:gdLst>
                <a:gd name="T0" fmla="*/ 170 w 340"/>
                <a:gd name="T1" fmla="*/ 0 h 342"/>
                <a:gd name="T2" fmla="*/ 204 w 340"/>
                <a:gd name="T3" fmla="*/ 4 h 342"/>
                <a:gd name="T4" fmla="*/ 235 w 340"/>
                <a:gd name="T5" fmla="*/ 13 h 342"/>
                <a:gd name="T6" fmla="*/ 265 w 340"/>
                <a:gd name="T7" fmla="*/ 30 h 342"/>
                <a:gd name="T8" fmla="*/ 289 w 340"/>
                <a:gd name="T9" fmla="*/ 51 h 342"/>
                <a:gd name="T10" fmla="*/ 310 w 340"/>
                <a:gd name="T11" fmla="*/ 75 h 342"/>
                <a:gd name="T12" fmla="*/ 327 w 340"/>
                <a:gd name="T13" fmla="*/ 105 h 342"/>
                <a:gd name="T14" fmla="*/ 337 w 340"/>
                <a:gd name="T15" fmla="*/ 138 h 342"/>
                <a:gd name="T16" fmla="*/ 340 w 340"/>
                <a:gd name="T17" fmla="*/ 172 h 342"/>
                <a:gd name="T18" fmla="*/ 337 w 340"/>
                <a:gd name="T19" fmla="*/ 206 h 342"/>
                <a:gd name="T20" fmla="*/ 327 w 340"/>
                <a:gd name="T21" fmla="*/ 237 h 342"/>
                <a:gd name="T22" fmla="*/ 310 w 340"/>
                <a:gd name="T23" fmla="*/ 267 h 342"/>
                <a:gd name="T24" fmla="*/ 289 w 340"/>
                <a:gd name="T25" fmla="*/ 291 h 342"/>
                <a:gd name="T26" fmla="*/ 265 w 340"/>
                <a:gd name="T27" fmla="*/ 312 h 342"/>
                <a:gd name="T28" fmla="*/ 235 w 340"/>
                <a:gd name="T29" fmla="*/ 329 h 342"/>
                <a:gd name="T30" fmla="*/ 204 w 340"/>
                <a:gd name="T31" fmla="*/ 338 h 342"/>
                <a:gd name="T32" fmla="*/ 170 w 340"/>
                <a:gd name="T33" fmla="*/ 342 h 342"/>
                <a:gd name="T34" fmla="*/ 136 w 340"/>
                <a:gd name="T35" fmla="*/ 338 h 342"/>
                <a:gd name="T36" fmla="*/ 105 w 340"/>
                <a:gd name="T37" fmla="*/ 329 h 342"/>
                <a:gd name="T38" fmla="*/ 75 w 340"/>
                <a:gd name="T39" fmla="*/ 312 h 342"/>
                <a:gd name="T40" fmla="*/ 51 w 340"/>
                <a:gd name="T41" fmla="*/ 291 h 342"/>
                <a:gd name="T42" fmla="*/ 30 w 340"/>
                <a:gd name="T43" fmla="*/ 267 h 342"/>
                <a:gd name="T44" fmla="*/ 13 w 340"/>
                <a:gd name="T45" fmla="*/ 237 h 342"/>
                <a:gd name="T46" fmla="*/ 3 w 340"/>
                <a:gd name="T47" fmla="*/ 206 h 342"/>
                <a:gd name="T48" fmla="*/ 0 w 340"/>
                <a:gd name="T49" fmla="*/ 172 h 342"/>
                <a:gd name="T50" fmla="*/ 3 w 340"/>
                <a:gd name="T51" fmla="*/ 138 h 342"/>
                <a:gd name="T52" fmla="*/ 13 w 340"/>
                <a:gd name="T53" fmla="*/ 105 h 342"/>
                <a:gd name="T54" fmla="*/ 30 w 340"/>
                <a:gd name="T55" fmla="*/ 75 h 342"/>
                <a:gd name="T56" fmla="*/ 51 w 340"/>
                <a:gd name="T57" fmla="*/ 51 h 342"/>
                <a:gd name="T58" fmla="*/ 75 w 340"/>
                <a:gd name="T59" fmla="*/ 30 h 342"/>
                <a:gd name="T60" fmla="*/ 105 w 340"/>
                <a:gd name="T61" fmla="*/ 13 h 342"/>
                <a:gd name="T62" fmla="*/ 136 w 340"/>
                <a:gd name="T63" fmla="*/ 4 h 342"/>
                <a:gd name="T64" fmla="*/ 170 w 340"/>
                <a:gd name="T65" fmla="*/ 0 h 3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40" h="342">
                  <a:moveTo>
                    <a:pt x="170" y="0"/>
                  </a:moveTo>
                  <a:lnTo>
                    <a:pt x="204" y="4"/>
                  </a:lnTo>
                  <a:lnTo>
                    <a:pt x="235" y="13"/>
                  </a:lnTo>
                  <a:lnTo>
                    <a:pt x="265" y="30"/>
                  </a:lnTo>
                  <a:lnTo>
                    <a:pt x="289" y="51"/>
                  </a:lnTo>
                  <a:lnTo>
                    <a:pt x="310" y="75"/>
                  </a:lnTo>
                  <a:lnTo>
                    <a:pt x="327" y="105"/>
                  </a:lnTo>
                  <a:lnTo>
                    <a:pt x="337" y="138"/>
                  </a:lnTo>
                  <a:lnTo>
                    <a:pt x="340" y="172"/>
                  </a:lnTo>
                  <a:lnTo>
                    <a:pt x="337" y="206"/>
                  </a:lnTo>
                  <a:lnTo>
                    <a:pt x="327" y="237"/>
                  </a:lnTo>
                  <a:lnTo>
                    <a:pt x="310" y="267"/>
                  </a:lnTo>
                  <a:lnTo>
                    <a:pt x="289" y="291"/>
                  </a:lnTo>
                  <a:lnTo>
                    <a:pt x="265" y="312"/>
                  </a:lnTo>
                  <a:lnTo>
                    <a:pt x="235" y="329"/>
                  </a:lnTo>
                  <a:lnTo>
                    <a:pt x="204" y="338"/>
                  </a:lnTo>
                  <a:lnTo>
                    <a:pt x="170" y="342"/>
                  </a:lnTo>
                  <a:lnTo>
                    <a:pt x="136" y="338"/>
                  </a:lnTo>
                  <a:lnTo>
                    <a:pt x="105" y="329"/>
                  </a:lnTo>
                  <a:lnTo>
                    <a:pt x="75" y="312"/>
                  </a:lnTo>
                  <a:lnTo>
                    <a:pt x="51" y="291"/>
                  </a:lnTo>
                  <a:lnTo>
                    <a:pt x="30" y="267"/>
                  </a:lnTo>
                  <a:lnTo>
                    <a:pt x="13" y="237"/>
                  </a:lnTo>
                  <a:lnTo>
                    <a:pt x="3" y="206"/>
                  </a:lnTo>
                  <a:lnTo>
                    <a:pt x="0" y="172"/>
                  </a:lnTo>
                  <a:lnTo>
                    <a:pt x="3" y="138"/>
                  </a:lnTo>
                  <a:lnTo>
                    <a:pt x="13" y="105"/>
                  </a:lnTo>
                  <a:lnTo>
                    <a:pt x="30" y="75"/>
                  </a:lnTo>
                  <a:lnTo>
                    <a:pt x="51" y="51"/>
                  </a:lnTo>
                  <a:lnTo>
                    <a:pt x="75" y="30"/>
                  </a:lnTo>
                  <a:lnTo>
                    <a:pt x="105" y="13"/>
                  </a:lnTo>
                  <a:lnTo>
                    <a:pt x="136" y="4"/>
                  </a:lnTo>
                  <a:lnTo>
                    <a:pt x="170" y="0"/>
                  </a:lnTo>
                  <a:close/>
                </a:path>
              </a:pathLst>
            </a:custGeom>
            <a:solidFill>
              <a:srgbClr val="A863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1" name="Freeform 196"/>
            <p:cNvSpPr>
              <a:spLocks/>
            </p:cNvSpPr>
            <p:nvPr/>
          </p:nvSpPr>
          <p:spPr bwMode="auto">
            <a:xfrm>
              <a:off x="2192338" y="2625725"/>
              <a:ext cx="242888" cy="244475"/>
            </a:xfrm>
            <a:custGeom>
              <a:avLst/>
              <a:gdLst>
                <a:gd name="T0" fmla="*/ 154 w 307"/>
                <a:gd name="T1" fmla="*/ 0 h 309"/>
                <a:gd name="T2" fmla="*/ 185 w 307"/>
                <a:gd name="T3" fmla="*/ 4 h 309"/>
                <a:gd name="T4" fmla="*/ 214 w 307"/>
                <a:gd name="T5" fmla="*/ 13 h 309"/>
                <a:gd name="T6" fmla="*/ 240 w 307"/>
                <a:gd name="T7" fmla="*/ 26 h 309"/>
                <a:gd name="T8" fmla="*/ 263 w 307"/>
                <a:gd name="T9" fmla="*/ 46 h 309"/>
                <a:gd name="T10" fmla="*/ 281 w 307"/>
                <a:gd name="T11" fmla="*/ 69 h 309"/>
                <a:gd name="T12" fmla="*/ 296 w 307"/>
                <a:gd name="T13" fmla="*/ 95 h 309"/>
                <a:gd name="T14" fmla="*/ 304 w 307"/>
                <a:gd name="T15" fmla="*/ 123 h 309"/>
                <a:gd name="T16" fmla="*/ 307 w 307"/>
                <a:gd name="T17" fmla="*/ 154 h 309"/>
                <a:gd name="T18" fmla="*/ 304 w 307"/>
                <a:gd name="T19" fmla="*/ 185 h 309"/>
                <a:gd name="T20" fmla="*/ 296 w 307"/>
                <a:gd name="T21" fmla="*/ 214 h 309"/>
                <a:gd name="T22" fmla="*/ 281 w 307"/>
                <a:gd name="T23" fmla="*/ 240 h 309"/>
                <a:gd name="T24" fmla="*/ 263 w 307"/>
                <a:gd name="T25" fmla="*/ 263 h 309"/>
                <a:gd name="T26" fmla="*/ 240 w 307"/>
                <a:gd name="T27" fmla="*/ 283 h 309"/>
                <a:gd name="T28" fmla="*/ 214 w 307"/>
                <a:gd name="T29" fmla="*/ 296 h 309"/>
                <a:gd name="T30" fmla="*/ 185 w 307"/>
                <a:gd name="T31" fmla="*/ 306 h 309"/>
                <a:gd name="T32" fmla="*/ 154 w 307"/>
                <a:gd name="T33" fmla="*/ 309 h 309"/>
                <a:gd name="T34" fmla="*/ 123 w 307"/>
                <a:gd name="T35" fmla="*/ 306 h 309"/>
                <a:gd name="T36" fmla="*/ 93 w 307"/>
                <a:gd name="T37" fmla="*/ 296 h 309"/>
                <a:gd name="T38" fmla="*/ 67 w 307"/>
                <a:gd name="T39" fmla="*/ 283 h 309"/>
                <a:gd name="T40" fmla="*/ 46 w 307"/>
                <a:gd name="T41" fmla="*/ 263 h 309"/>
                <a:gd name="T42" fmla="*/ 26 w 307"/>
                <a:gd name="T43" fmla="*/ 240 h 309"/>
                <a:gd name="T44" fmla="*/ 12 w 307"/>
                <a:gd name="T45" fmla="*/ 214 h 309"/>
                <a:gd name="T46" fmla="*/ 3 w 307"/>
                <a:gd name="T47" fmla="*/ 185 h 309"/>
                <a:gd name="T48" fmla="*/ 0 w 307"/>
                <a:gd name="T49" fmla="*/ 154 h 309"/>
                <a:gd name="T50" fmla="*/ 3 w 307"/>
                <a:gd name="T51" fmla="*/ 123 h 309"/>
                <a:gd name="T52" fmla="*/ 12 w 307"/>
                <a:gd name="T53" fmla="*/ 95 h 309"/>
                <a:gd name="T54" fmla="*/ 26 w 307"/>
                <a:gd name="T55" fmla="*/ 69 h 309"/>
                <a:gd name="T56" fmla="*/ 46 w 307"/>
                <a:gd name="T57" fmla="*/ 46 h 309"/>
                <a:gd name="T58" fmla="*/ 67 w 307"/>
                <a:gd name="T59" fmla="*/ 26 h 309"/>
                <a:gd name="T60" fmla="*/ 93 w 307"/>
                <a:gd name="T61" fmla="*/ 13 h 309"/>
                <a:gd name="T62" fmla="*/ 123 w 307"/>
                <a:gd name="T63" fmla="*/ 4 h 309"/>
                <a:gd name="T64" fmla="*/ 154 w 307"/>
                <a:gd name="T65" fmla="*/ 0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307" h="309">
                  <a:moveTo>
                    <a:pt x="154" y="0"/>
                  </a:moveTo>
                  <a:lnTo>
                    <a:pt x="185" y="4"/>
                  </a:lnTo>
                  <a:lnTo>
                    <a:pt x="214" y="13"/>
                  </a:lnTo>
                  <a:lnTo>
                    <a:pt x="240" y="26"/>
                  </a:lnTo>
                  <a:lnTo>
                    <a:pt x="263" y="46"/>
                  </a:lnTo>
                  <a:lnTo>
                    <a:pt x="281" y="69"/>
                  </a:lnTo>
                  <a:lnTo>
                    <a:pt x="296" y="95"/>
                  </a:lnTo>
                  <a:lnTo>
                    <a:pt x="304" y="123"/>
                  </a:lnTo>
                  <a:lnTo>
                    <a:pt x="307" y="154"/>
                  </a:lnTo>
                  <a:lnTo>
                    <a:pt x="304" y="185"/>
                  </a:lnTo>
                  <a:lnTo>
                    <a:pt x="296" y="214"/>
                  </a:lnTo>
                  <a:lnTo>
                    <a:pt x="281" y="240"/>
                  </a:lnTo>
                  <a:lnTo>
                    <a:pt x="263" y="263"/>
                  </a:lnTo>
                  <a:lnTo>
                    <a:pt x="240" y="283"/>
                  </a:lnTo>
                  <a:lnTo>
                    <a:pt x="214" y="296"/>
                  </a:lnTo>
                  <a:lnTo>
                    <a:pt x="185" y="306"/>
                  </a:lnTo>
                  <a:lnTo>
                    <a:pt x="154" y="309"/>
                  </a:lnTo>
                  <a:lnTo>
                    <a:pt x="123" y="306"/>
                  </a:lnTo>
                  <a:lnTo>
                    <a:pt x="93" y="296"/>
                  </a:lnTo>
                  <a:lnTo>
                    <a:pt x="67" y="283"/>
                  </a:lnTo>
                  <a:lnTo>
                    <a:pt x="46" y="263"/>
                  </a:lnTo>
                  <a:lnTo>
                    <a:pt x="26" y="240"/>
                  </a:lnTo>
                  <a:lnTo>
                    <a:pt x="12" y="214"/>
                  </a:lnTo>
                  <a:lnTo>
                    <a:pt x="3" y="185"/>
                  </a:lnTo>
                  <a:lnTo>
                    <a:pt x="0" y="154"/>
                  </a:lnTo>
                  <a:lnTo>
                    <a:pt x="3" y="123"/>
                  </a:lnTo>
                  <a:lnTo>
                    <a:pt x="12" y="95"/>
                  </a:lnTo>
                  <a:lnTo>
                    <a:pt x="26" y="69"/>
                  </a:lnTo>
                  <a:lnTo>
                    <a:pt x="46" y="46"/>
                  </a:lnTo>
                  <a:lnTo>
                    <a:pt x="67" y="26"/>
                  </a:lnTo>
                  <a:lnTo>
                    <a:pt x="93" y="13"/>
                  </a:lnTo>
                  <a:lnTo>
                    <a:pt x="123" y="4"/>
                  </a:lnTo>
                  <a:lnTo>
                    <a:pt x="154" y="0"/>
                  </a:lnTo>
                  <a:close/>
                </a:path>
              </a:pathLst>
            </a:custGeom>
            <a:solidFill>
              <a:srgbClr val="AD68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2" name="Freeform 197"/>
            <p:cNvSpPr>
              <a:spLocks/>
            </p:cNvSpPr>
            <p:nvPr/>
          </p:nvSpPr>
          <p:spPr bwMode="auto">
            <a:xfrm>
              <a:off x="2206626" y="2640013"/>
              <a:ext cx="215900" cy="217488"/>
            </a:xfrm>
            <a:custGeom>
              <a:avLst/>
              <a:gdLst>
                <a:gd name="T0" fmla="*/ 136 w 273"/>
                <a:gd name="T1" fmla="*/ 0 h 275"/>
                <a:gd name="T2" fmla="*/ 163 w 273"/>
                <a:gd name="T3" fmla="*/ 4 h 275"/>
                <a:gd name="T4" fmla="*/ 189 w 273"/>
                <a:gd name="T5" fmla="*/ 12 h 275"/>
                <a:gd name="T6" fmla="*/ 212 w 273"/>
                <a:gd name="T7" fmla="*/ 23 h 275"/>
                <a:gd name="T8" fmla="*/ 234 w 273"/>
                <a:gd name="T9" fmla="*/ 41 h 275"/>
                <a:gd name="T10" fmla="*/ 250 w 273"/>
                <a:gd name="T11" fmla="*/ 61 h 275"/>
                <a:gd name="T12" fmla="*/ 261 w 273"/>
                <a:gd name="T13" fmla="*/ 84 h 275"/>
                <a:gd name="T14" fmla="*/ 270 w 273"/>
                <a:gd name="T15" fmla="*/ 110 h 275"/>
                <a:gd name="T16" fmla="*/ 273 w 273"/>
                <a:gd name="T17" fmla="*/ 137 h 275"/>
                <a:gd name="T18" fmla="*/ 270 w 273"/>
                <a:gd name="T19" fmla="*/ 165 h 275"/>
                <a:gd name="T20" fmla="*/ 261 w 273"/>
                <a:gd name="T21" fmla="*/ 191 h 275"/>
                <a:gd name="T22" fmla="*/ 250 w 273"/>
                <a:gd name="T23" fmla="*/ 214 h 275"/>
                <a:gd name="T24" fmla="*/ 234 w 273"/>
                <a:gd name="T25" fmla="*/ 234 h 275"/>
                <a:gd name="T26" fmla="*/ 212 w 273"/>
                <a:gd name="T27" fmla="*/ 252 h 275"/>
                <a:gd name="T28" fmla="*/ 189 w 273"/>
                <a:gd name="T29" fmla="*/ 263 h 275"/>
                <a:gd name="T30" fmla="*/ 163 w 273"/>
                <a:gd name="T31" fmla="*/ 271 h 275"/>
                <a:gd name="T32" fmla="*/ 136 w 273"/>
                <a:gd name="T33" fmla="*/ 275 h 275"/>
                <a:gd name="T34" fmla="*/ 108 w 273"/>
                <a:gd name="T35" fmla="*/ 271 h 275"/>
                <a:gd name="T36" fmla="*/ 83 w 273"/>
                <a:gd name="T37" fmla="*/ 263 h 275"/>
                <a:gd name="T38" fmla="*/ 60 w 273"/>
                <a:gd name="T39" fmla="*/ 252 h 275"/>
                <a:gd name="T40" fmla="*/ 39 w 273"/>
                <a:gd name="T41" fmla="*/ 234 h 275"/>
                <a:gd name="T42" fmla="*/ 23 w 273"/>
                <a:gd name="T43" fmla="*/ 214 h 275"/>
                <a:gd name="T44" fmla="*/ 11 w 273"/>
                <a:gd name="T45" fmla="*/ 191 h 275"/>
                <a:gd name="T46" fmla="*/ 3 w 273"/>
                <a:gd name="T47" fmla="*/ 165 h 275"/>
                <a:gd name="T48" fmla="*/ 0 w 273"/>
                <a:gd name="T49" fmla="*/ 137 h 275"/>
                <a:gd name="T50" fmla="*/ 3 w 273"/>
                <a:gd name="T51" fmla="*/ 110 h 275"/>
                <a:gd name="T52" fmla="*/ 11 w 273"/>
                <a:gd name="T53" fmla="*/ 84 h 275"/>
                <a:gd name="T54" fmla="*/ 23 w 273"/>
                <a:gd name="T55" fmla="*/ 61 h 275"/>
                <a:gd name="T56" fmla="*/ 39 w 273"/>
                <a:gd name="T57" fmla="*/ 41 h 275"/>
                <a:gd name="T58" fmla="*/ 60 w 273"/>
                <a:gd name="T59" fmla="*/ 23 h 275"/>
                <a:gd name="T60" fmla="*/ 83 w 273"/>
                <a:gd name="T61" fmla="*/ 12 h 275"/>
                <a:gd name="T62" fmla="*/ 108 w 273"/>
                <a:gd name="T63" fmla="*/ 4 h 275"/>
                <a:gd name="T64" fmla="*/ 136 w 273"/>
                <a:gd name="T65" fmla="*/ 0 h 2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73" h="275">
                  <a:moveTo>
                    <a:pt x="136" y="0"/>
                  </a:moveTo>
                  <a:lnTo>
                    <a:pt x="163" y="4"/>
                  </a:lnTo>
                  <a:lnTo>
                    <a:pt x="189" y="12"/>
                  </a:lnTo>
                  <a:lnTo>
                    <a:pt x="212" y="23"/>
                  </a:lnTo>
                  <a:lnTo>
                    <a:pt x="234" y="41"/>
                  </a:lnTo>
                  <a:lnTo>
                    <a:pt x="250" y="61"/>
                  </a:lnTo>
                  <a:lnTo>
                    <a:pt x="261" y="84"/>
                  </a:lnTo>
                  <a:lnTo>
                    <a:pt x="270" y="110"/>
                  </a:lnTo>
                  <a:lnTo>
                    <a:pt x="273" y="137"/>
                  </a:lnTo>
                  <a:lnTo>
                    <a:pt x="270" y="165"/>
                  </a:lnTo>
                  <a:lnTo>
                    <a:pt x="261" y="191"/>
                  </a:lnTo>
                  <a:lnTo>
                    <a:pt x="250" y="214"/>
                  </a:lnTo>
                  <a:lnTo>
                    <a:pt x="234" y="234"/>
                  </a:lnTo>
                  <a:lnTo>
                    <a:pt x="212" y="252"/>
                  </a:lnTo>
                  <a:lnTo>
                    <a:pt x="189" y="263"/>
                  </a:lnTo>
                  <a:lnTo>
                    <a:pt x="163" y="271"/>
                  </a:lnTo>
                  <a:lnTo>
                    <a:pt x="136" y="275"/>
                  </a:lnTo>
                  <a:lnTo>
                    <a:pt x="108" y="271"/>
                  </a:lnTo>
                  <a:lnTo>
                    <a:pt x="83" y="263"/>
                  </a:lnTo>
                  <a:lnTo>
                    <a:pt x="60" y="252"/>
                  </a:lnTo>
                  <a:lnTo>
                    <a:pt x="39" y="234"/>
                  </a:lnTo>
                  <a:lnTo>
                    <a:pt x="23" y="214"/>
                  </a:lnTo>
                  <a:lnTo>
                    <a:pt x="11" y="191"/>
                  </a:lnTo>
                  <a:lnTo>
                    <a:pt x="3" y="165"/>
                  </a:lnTo>
                  <a:lnTo>
                    <a:pt x="0" y="137"/>
                  </a:lnTo>
                  <a:lnTo>
                    <a:pt x="3" y="110"/>
                  </a:lnTo>
                  <a:lnTo>
                    <a:pt x="11" y="84"/>
                  </a:lnTo>
                  <a:lnTo>
                    <a:pt x="23" y="61"/>
                  </a:lnTo>
                  <a:lnTo>
                    <a:pt x="39" y="41"/>
                  </a:lnTo>
                  <a:lnTo>
                    <a:pt x="60" y="23"/>
                  </a:lnTo>
                  <a:lnTo>
                    <a:pt x="83" y="12"/>
                  </a:lnTo>
                  <a:lnTo>
                    <a:pt x="108" y="4"/>
                  </a:lnTo>
                  <a:lnTo>
                    <a:pt x="136" y="0"/>
                  </a:lnTo>
                  <a:close/>
                </a:path>
              </a:pathLst>
            </a:custGeom>
            <a:solidFill>
              <a:srgbClr val="B57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3" name="Freeform 198"/>
            <p:cNvSpPr>
              <a:spLocks/>
            </p:cNvSpPr>
            <p:nvPr/>
          </p:nvSpPr>
          <p:spPr bwMode="auto">
            <a:xfrm>
              <a:off x="2219326" y="2654300"/>
              <a:ext cx="192088" cy="192088"/>
            </a:xfrm>
            <a:custGeom>
              <a:avLst/>
              <a:gdLst>
                <a:gd name="T0" fmla="*/ 121 w 242"/>
                <a:gd name="T1" fmla="*/ 0 h 242"/>
                <a:gd name="T2" fmla="*/ 146 w 242"/>
                <a:gd name="T3" fmla="*/ 2 h 242"/>
                <a:gd name="T4" fmla="*/ 169 w 242"/>
                <a:gd name="T5" fmla="*/ 10 h 242"/>
                <a:gd name="T6" fmla="*/ 188 w 242"/>
                <a:gd name="T7" fmla="*/ 21 h 242"/>
                <a:gd name="T8" fmla="*/ 206 w 242"/>
                <a:gd name="T9" fmla="*/ 36 h 242"/>
                <a:gd name="T10" fmla="*/ 221 w 242"/>
                <a:gd name="T11" fmla="*/ 54 h 242"/>
                <a:gd name="T12" fmla="*/ 232 w 242"/>
                <a:gd name="T13" fmla="*/ 74 h 242"/>
                <a:gd name="T14" fmla="*/ 240 w 242"/>
                <a:gd name="T15" fmla="*/ 97 h 242"/>
                <a:gd name="T16" fmla="*/ 242 w 242"/>
                <a:gd name="T17" fmla="*/ 121 h 242"/>
                <a:gd name="T18" fmla="*/ 240 w 242"/>
                <a:gd name="T19" fmla="*/ 146 h 242"/>
                <a:gd name="T20" fmla="*/ 232 w 242"/>
                <a:gd name="T21" fmla="*/ 167 h 242"/>
                <a:gd name="T22" fmla="*/ 221 w 242"/>
                <a:gd name="T23" fmla="*/ 188 h 242"/>
                <a:gd name="T24" fmla="*/ 206 w 242"/>
                <a:gd name="T25" fmla="*/ 206 h 242"/>
                <a:gd name="T26" fmla="*/ 188 w 242"/>
                <a:gd name="T27" fmla="*/ 221 h 242"/>
                <a:gd name="T28" fmla="*/ 169 w 242"/>
                <a:gd name="T29" fmla="*/ 232 h 242"/>
                <a:gd name="T30" fmla="*/ 146 w 242"/>
                <a:gd name="T31" fmla="*/ 239 h 242"/>
                <a:gd name="T32" fmla="*/ 121 w 242"/>
                <a:gd name="T33" fmla="*/ 242 h 242"/>
                <a:gd name="T34" fmla="*/ 97 w 242"/>
                <a:gd name="T35" fmla="*/ 239 h 242"/>
                <a:gd name="T36" fmla="*/ 76 w 242"/>
                <a:gd name="T37" fmla="*/ 232 h 242"/>
                <a:gd name="T38" fmla="*/ 54 w 242"/>
                <a:gd name="T39" fmla="*/ 221 h 242"/>
                <a:gd name="T40" fmla="*/ 36 w 242"/>
                <a:gd name="T41" fmla="*/ 206 h 242"/>
                <a:gd name="T42" fmla="*/ 22 w 242"/>
                <a:gd name="T43" fmla="*/ 188 h 242"/>
                <a:gd name="T44" fmla="*/ 10 w 242"/>
                <a:gd name="T45" fmla="*/ 167 h 242"/>
                <a:gd name="T46" fmla="*/ 4 w 242"/>
                <a:gd name="T47" fmla="*/ 146 h 242"/>
                <a:gd name="T48" fmla="*/ 0 w 242"/>
                <a:gd name="T49" fmla="*/ 121 h 242"/>
                <a:gd name="T50" fmla="*/ 4 w 242"/>
                <a:gd name="T51" fmla="*/ 97 h 242"/>
                <a:gd name="T52" fmla="*/ 10 w 242"/>
                <a:gd name="T53" fmla="*/ 74 h 242"/>
                <a:gd name="T54" fmla="*/ 22 w 242"/>
                <a:gd name="T55" fmla="*/ 54 h 242"/>
                <a:gd name="T56" fmla="*/ 36 w 242"/>
                <a:gd name="T57" fmla="*/ 36 h 242"/>
                <a:gd name="T58" fmla="*/ 54 w 242"/>
                <a:gd name="T59" fmla="*/ 21 h 242"/>
                <a:gd name="T60" fmla="*/ 76 w 242"/>
                <a:gd name="T61" fmla="*/ 10 h 242"/>
                <a:gd name="T62" fmla="*/ 97 w 242"/>
                <a:gd name="T63" fmla="*/ 2 h 242"/>
                <a:gd name="T64" fmla="*/ 121 w 242"/>
                <a:gd name="T65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42" h="242">
                  <a:moveTo>
                    <a:pt x="121" y="0"/>
                  </a:moveTo>
                  <a:lnTo>
                    <a:pt x="146" y="2"/>
                  </a:lnTo>
                  <a:lnTo>
                    <a:pt x="169" y="10"/>
                  </a:lnTo>
                  <a:lnTo>
                    <a:pt x="188" y="21"/>
                  </a:lnTo>
                  <a:lnTo>
                    <a:pt x="206" y="36"/>
                  </a:lnTo>
                  <a:lnTo>
                    <a:pt x="221" y="54"/>
                  </a:lnTo>
                  <a:lnTo>
                    <a:pt x="232" y="74"/>
                  </a:lnTo>
                  <a:lnTo>
                    <a:pt x="240" y="97"/>
                  </a:lnTo>
                  <a:lnTo>
                    <a:pt x="242" y="121"/>
                  </a:lnTo>
                  <a:lnTo>
                    <a:pt x="240" y="146"/>
                  </a:lnTo>
                  <a:lnTo>
                    <a:pt x="232" y="167"/>
                  </a:lnTo>
                  <a:lnTo>
                    <a:pt x="221" y="188"/>
                  </a:lnTo>
                  <a:lnTo>
                    <a:pt x="206" y="206"/>
                  </a:lnTo>
                  <a:lnTo>
                    <a:pt x="188" y="221"/>
                  </a:lnTo>
                  <a:lnTo>
                    <a:pt x="169" y="232"/>
                  </a:lnTo>
                  <a:lnTo>
                    <a:pt x="146" y="239"/>
                  </a:lnTo>
                  <a:lnTo>
                    <a:pt x="121" y="242"/>
                  </a:lnTo>
                  <a:lnTo>
                    <a:pt x="97" y="239"/>
                  </a:lnTo>
                  <a:lnTo>
                    <a:pt x="76" y="232"/>
                  </a:lnTo>
                  <a:lnTo>
                    <a:pt x="54" y="221"/>
                  </a:lnTo>
                  <a:lnTo>
                    <a:pt x="36" y="206"/>
                  </a:lnTo>
                  <a:lnTo>
                    <a:pt x="22" y="188"/>
                  </a:lnTo>
                  <a:lnTo>
                    <a:pt x="10" y="167"/>
                  </a:lnTo>
                  <a:lnTo>
                    <a:pt x="4" y="146"/>
                  </a:lnTo>
                  <a:lnTo>
                    <a:pt x="0" y="121"/>
                  </a:lnTo>
                  <a:lnTo>
                    <a:pt x="4" y="97"/>
                  </a:lnTo>
                  <a:lnTo>
                    <a:pt x="10" y="74"/>
                  </a:lnTo>
                  <a:lnTo>
                    <a:pt x="22" y="54"/>
                  </a:lnTo>
                  <a:lnTo>
                    <a:pt x="36" y="36"/>
                  </a:lnTo>
                  <a:lnTo>
                    <a:pt x="54" y="21"/>
                  </a:lnTo>
                  <a:lnTo>
                    <a:pt x="76" y="10"/>
                  </a:lnTo>
                  <a:lnTo>
                    <a:pt x="97" y="2"/>
                  </a:lnTo>
                  <a:lnTo>
                    <a:pt x="121" y="0"/>
                  </a:lnTo>
                  <a:close/>
                </a:path>
              </a:pathLst>
            </a:custGeom>
            <a:solidFill>
              <a:srgbClr val="BC7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4" name="Freeform 199"/>
            <p:cNvSpPr>
              <a:spLocks/>
            </p:cNvSpPr>
            <p:nvPr/>
          </p:nvSpPr>
          <p:spPr bwMode="auto">
            <a:xfrm>
              <a:off x="2233613" y="2668588"/>
              <a:ext cx="163513" cy="165100"/>
            </a:xfrm>
            <a:custGeom>
              <a:avLst/>
              <a:gdLst>
                <a:gd name="T0" fmla="*/ 105 w 208"/>
                <a:gd name="T1" fmla="*/ 0 h 208"/>
                <a:gd name="T2" fmla="*/ 126 w 208"/>
                <a:gd name="T3" fmla="*/ 2 h 208"/>
                <a:gd name="T4" fmla="*/ 146 w 208"/>
                <a:gd name="T5" fmla="*/ 8 h 208"/>
                <a:gd name="T6" fmla="*/ 162 w 208"/>
                <a:gd name="T7" fmla="*/ 18 h 208"/>
                <a:gd name="T8" fmla="*/ 178 w 208"/>
                <a:gd name="T9" fmla="*/ 31 h 208"/>
                <a:gd name="T10" fmla="*/ 190 w 208"/>
                <a:gd name="T11" fmla="*/ 46 h 208"/>
                <a:gd name="T12" fmla="*/ 200 w 208"/>
                <a:gd name="T13" fmla="*/ 64 h 208"/>
                <a:gd name="T14" fmla="*/ 206 w 208"/>
                <a:gd name="T15" fmla="*/ 83 h 208"/>
                <a:gd name="T16" fmla="*/ 208 w 208"/>
                <a:gd name="T17" fmla="*/ 105 h 208"/>
                <a:gd name="T18" fmla="*/ 206 w 208"/>
                <a:gd name="T19" fmla="*/ 126 h 208"/>
                <a:gd name="T20" fmla="*/ 200 w 208"/>
                <a:gd name="T21" fmla="*/ 146 h 208"/>
                <a:gd name="T22" fmla="*/ 190 w 208"/>
                <a:gd name="T23" fmla="*/ 162 h 208"/>
                <a:gd name="T24" fmla="*/ 178 w 208"/>
                <a:gd name="T25" fmla="*/ 178 h 208"/>
                <a:gd name="T26" fmla="*/ 162 w 208"/>
                <a:gd name="T27" fmla="*/ 190 h 208"/>
                <a:gd name="T28" fmla="*/ 146 w 208"/>
                <a:gd name="T29" fmla="*/ 199 h 208"/>
                <a:gd name="T30" fmla="*/ 126 w 208"/>
                <a:gd name="T31" fmla="*/ 206 h 208"/>
                <a:gd name="T32" fmla="*/ 105 w 208"/>
                <a:gd name="T33" fmla="*/ 208 h 208"/>
                <a:gd name="T34" fmla="*/ 84 w 208"/>
                <a:gd name="T35" fmla="*/ 206 h 208"/>
                <a:gd name="T36" fmla="*/ 64 w 208"/>
                <a:gd name="T37" fmla="*/ 199 h 208"/>
                <a:gd name="T38" fmla="*/ 46 w 208"/>
                <a:gd name="T39" fmla="*/ 190 h 208"/>
                <a:gd name="T40" fmla="*/ 31 w 208"/>
                <a:gd name="T41" fmla="*/ 178 h 208"/>
                <a:gd name="T42" fmla="*/ 18 w 208"/>
                <a:gd name="T43" fmla="*/ 162 h 208"/>
                <a:gd name="T44" fmla="*/ 9 w 208"/>
                <a:gd name="T45" fmla="*/ 146 h 208"/>
                <a:gd name="T46" fmla="*/ 2 w 208"/>
                <a:gd name="T47" fmla="*/ 126 h 208"/>
                <a:gd name="T48" fmla="*/ 0 w 208"/>
                <a:gd name="T49" fmla="*/ 105 h 208"/>
                <a:gd name="T50" fmla="*/ 2 w 208"/>
                <a:gd name="T51" fmla="*/ 83 h 208"/>
                <a:gd name="T52" fmla="*/ 9 w 208"/>
                <a:gd name="T53" fmla="*/ 64 h 208"/>
                <a:gd name="T54" fmla="*/ 18 w 208"/>
                <a:gd name="T55" fmla="*/ 46 h 208"/>
                <a:gd name="T56" fmla="*/ 31 w 208"/>
                <a:gd name="T57" fmla="*/ 31 h 208"/>
                <a:gd name="T58" fmla="*/ 46 w 208"/>
                <a:gd name="T59" fmla="*/ 18 h 208"/>
                <a:gd name="T60" fmla="*/ 64 w 208"/>
                <a:gd name="T61" fmla="*/ 8 h 208"/>
                <a:gd name="T62" fmla="*/ 84 w 208"/>
                <a:gd name="T63" fmla="*/ 2 h 208"/>
                <a:gd name="T64" fmla="*/ 105 w 208"/>
                <a:gd name="T65" fmla="*/ 0 h 2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208" h="208">
                  <a:moveTo>
                    <a:pt x="105" y="0"/>
                  </a:moveTo>
                  <a:lnTo>
                    <a:pt x="126" y="2"/>
                  </a:lnTo>
                  <a:lnTo>
                    <a:pt x="146" y="8"/>
                  </a:lnTo>
                  <a:lnTo>
                    <a:pt x="162" y="18"/>
                  </a:lnTo>
                  <a:lnTo>
                    <a:pt x="178" y="31"/>
                  </a:lnTo>
                  <a:lnTo>
                    <a:pt x="190" y="46"/>
                  </a:lnTo>
                  <a:lnTo>
                    <a:pt x="200" y="64"/>
                  </a:lnTo>
                  <a:lnTo>
                    <a:pt x="206" y="83"/>
                  </a:lnTo>
                  <a:lnTo>
                    <a:pt x="208" y="105"/>
                  </a:lnTo>
                  <a:lnTo>
                    <a:pt x="206" y="126"/>
                  </a:lnTo>
                  <a:lnTo>
                    <a:pt x="200" y="146"/>
                  </a:lnTo>
                  <a:lnTo>
                    <a:pt x="190" y="162"/>
                  </a:lnTo>
                  <a:lnTo>
                    <a:pt x="178" y="178"/>
                  </a:lnTo>
                  <a:lnTo>
                    <a:pt x="162" y="190"/>
                  </a:lnTo>
                  <a:lnTo>
                    <a:pt x="146" y="199"/>
                  </a:lnTo>
                  <a:lnTo>
                    <a:pt x="126" y="206"/>
                  </a:lnTo>
                  <a:lnTo>
                    <a:pt x="105" y="208"/>
                  </a:lnTo>
                  <a:lnTo>
                    <a:pt x="84" y="206"/>
                  </a:lnTo>
                  <a:lnTo>
                    <a:pt x="64" y="199"/>
                  </a:lnTo>
                  <a:lnTo>
                    <a:pt x="46" y="190"/>
                  </a:lnTo>
                  <a:lnTo>
                    <a:pt x="31" y="178"/>
                  </a:lnTo>
                  <a:lnTo>
                    <a:pt x="18" y="162"/>
                  </a:lnTo>
                  <a:lnTo>
                    <a:pt x="9" y="146"/>
                  </a:lnTo>
                  <a:lnTo>
                    <a:pt x="2" y="126"/>
                  </a:lnTo>
                  <a:lnTo>
                    <a:pt x="0" y="105"/>
                  </a:lnTo>
                  <a:lnTo>
                    <a:pt x="2" y="83"/>
                  </a:lnTo>
                  <a:lnTo>
                    <a:pt x="9" y="64"/>
                  </a:lnTo>
                  <a:lnTo>
                    <a:pt x="18" y="46"/>
                  </a:lnTo>
                  <a:lnTo>
                    <a:pt x="31" y="31"/>
                  </a:lnTo>
                  <a:lnTo>
                    <a:pt x="46" y="18"/>
                  </a:lnTo>
                  <a:lnTo>
                    <a:pt x="64" y="8"/>
                  </a:lnTo>
                  <a:lnTo>
                    <a:pt x="84" y="2"/>
                  </a:lnTo>
                  <a:lnTo>
                    <a:pt x="105" y="0"/>
                  </a:lnTo>
                  <a:close/>
                </a:path>
              </a:pathLst>
            </a:custGeom>
            <a:solidFill>
              <a:srgbClr val="C482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5" name="Freeform 200"/>
            <p:cNvSpPr>
              <a:spLocks/>
            </p:cNvSpPr>
            <p:nvPr/>
          </p:nvSpPr>
          <p:spPr bwMode="auto">
            <a:xfrm>
              <a:off x="2247901" y="2682875"/>
              <a:ext cx="138113" cy="138113"/>
            </a:xfrm>
            <a:custGeom>
              <a:avLst/>
              <a:gdLst>
                <a:gd name="T0" fmla="*/ 89 w 175"/>
                <a:gd name="T1" fmla="*/ 0 h 175"/>
                <a:gd name="T2" fmla="*/ 106 w 175"/>
                <a:gd name="T3" fmla="*/ 2 h 175"/>
                <a:gd name="T4" fmla="*/ 123 w 175"/>
                <a:gd name="T5" fmla="*/ 7 h 175"/>
                <a:gd name="T6" fmla="*/ 137 w 175"/>
                <a:gd name="T7" fmla="*/ 15 h 175"/>
                <a:gd name="T8" fmla="*/ 149 w 175"/>
                <a:gd name="T9" fmla="*/ 26 h 175"/>
                <a:gd name="T10" fmla="*/ 160 w 175"/>
                <a:gd name="T11" fmla="*/ 38 h 175"/>
                <a:gd name="T12" fmla="*/ 169 w 175"/>
                <a:gd name="T13" fmla="*/ 52 h 175"/>
                <a:gd name="T14" fmla="*/ 173 w 175"/>
                <a:gd name="T15" fmla="*/ 69 h 175"/>
                <a:gd name="T16" fmla="*/ 175 w 175"/>
                <a:gd name="T17" fmla="*/ 87 h 175"/>
                <a:gd name="T18" fmla="*/ 173 w 175"/>
                <a:gd name="T19" fmla="*/ 105 h 175"/>
                <a:gd name="T20" fmla="*/ 169 w 175"/>
                <a:gd name="T21" fmla="*/ 121 h 175"/>
                <a:gd name="T22" fmla="*/ 160 w 175"/>
                <a:gd name="T23" fmla="*/ 136 h 175"/>
                <a:gd name="T24" fmla="*/ 149 w 175"/>
                <a:gd name="T25" fmla="*/ 149 h 175"/>
                <a:gd name="T26" fmla="*/ 137 w 175"/>
                <a:gd name="T27" fmla="*/ 160 h 175"/>
                <a:gd name="T28" fmla="*/ 123 w 175"/>
                <a:gd name="T29" fmla="*/ 168 h 175"/>
                <a:gd name="T30" fmla="*/ 106 w 175"/>
                <a:gd name="T31" fmla="*/ 173 h 175"/>
                <a:gd name="T32" fmla="*/ 89 w 175"/>
                <a:gd name="T33" fmla="*/ 175 h 175"/>
                <a:gd name="T34" fmla="*/ 71 w 175"/>
                <a:gd name="T35" fmla="*/ 173 h 175"/>
                <a:gd name="T36" fmla="*/ 54 w 175"/>
                <a:gd name="T37" fmla="*/ 168 h 175"/>
                <a:gd name="T38" fmla="*/ 40 w 175"/>
                <a:gd name="T39" fmla="*/ 160 h 175"/>
                <a:gd name="T40" fmla="*/ 26 w 175"/>
                <a:gd name="T41" fmla="*/ 149 h 175"/>
                <a:gd name="T42" fmla="*/ 15 w 175"/>
                <a:gd name="T43" fmla="*/ 136 h 175"/>
                <a:gd name="T44" fmla="*/ 7 w 175"/>
                <a:gd name="T45" fmla="*/ 121 h 175"/>
                <a:gd name="T46" fmla="*/ 2 w 175"/>
                <a:gd name="T47" fmla="*/ 105 h 175"/>
                <a:gd name="T48" fmla="*/ 0 w 175"/>
                <a:gd name="T49" fmla="*/ 87 h 175"/>
                <a:gd name="T50" fmla="*/ 2 w 175"/>
                <a:gd name="T51" fmla="*/ 69 h 175"/>
                <a:gd name="T52" fmla="*/ 7 w 175"/>
                <a:gd name="T53" fmla="*/ 52 h 175"/>
                <a:gd name="T54" fmla="*/ 15 w 175"/>
                <a:gd name="T55" fmla="*/ 38 h 175"/>
                <a:gd name="T56" fmla="*/ 26 w 175"/>
                <a:gd name="T57" fmla="*/ 26 h 175"/>
                <a:gd name="T58" fmla="*/ 40 w 175"/>
                <a:gd name="T59" fmla="*/ 15 h 175"/>
                <a:gd name="T60" fmla="*/ 54 w 175"/>
                <a:gd name="T61" fmla="*/ 7 h 175"/>
                <a:gd name="T62" fmla="*/ 71 w 175"/>
                <a:gd name="T63" fmla="*/ 2 h 175"/>
                <a:gd name="T64" fmla="*/ 89 w 175"/>
                <a:gd name="T65" fmla="*/ 0 h 1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75" h="175">
                  <a:moveTo>
                    <a:pt x="89" y="0"/>
                  </a:moveTo>
                  <a:lnTo>
                    <a:pt x="106" y="2"/>
                  </a:lnTo>
                  <a:lnTo>
                    <a:pt x="123" y="7"/>
                  </a:lnTo>
                  <a:lnTo>
                    <a:pt x="137" y="15"/>
                  </a:lnTo>
                  <a:lnTo>
                    <a:pt x="149" y="26"/>
                  </a:lnTo>
                  <a:lnTo>
                    <a:pt x="160" y="38"/>
                  </a:lnTo>
                  <a:lnTo>
                    <a:pt x="169" y="52"/>
                  </a:lnTo>
                  <a:lnTo>
                    <a:pt x="173" y="69"/>
                  </a:lnTo>
                  <a:lnTo>
                    <a:pt x="175" y="87"/>
                  </a:lnTo>
                  <a:lnTo>
                    <a:pt x="173" y="105"/>
                  </a:lnTo>
                  <a:lnTo>
                    <a:pt x="169" y="121"/>
                  </a:lnTo>
                  <a:lnTo>
                    <a:pt x="160" y="136"/>
                  </a:lnTo>
                  <a:lnTo>
                    <a:pt x="149" y="149"/>
                  </a:lnTo>
                  <a:lnTo>
                    <a:pt x="137" y="160"/>
                  </a:lnTo>
                  <a:lnTo>
                    <a:pt x="123" y="168"/>
                  </a:lnTo>
                  <a:lnTo>
                    <a:pt x="106" y="173"/>
                  </a:lnTo>
                  <a:lnTo>
                    <a:pt x="89" y="175"/>
                  </a:lnTo>
                  <a:lnTo>
                    <a:pt x="71" y="173"/>
                  </a:lnTo>
                  <a:lnTo>
                    <a:pt x="54" y="168"/>
                  </a:lnTo>
                  <a:lnTo>
                    <a:pt x="40" y="160"/>
                  </a:lnTo>
                  <a:lnTo>
                    <a:pt x="26" y="149"/>
                  </a:lnTo>
                  <a:lnTo>
                    <a:pt x="15" y="136"/>
                  </a:lnTo>
                  <a:lnTo>
                    <a:pt x="7" y="121"/>
                  </a:lnTo>
                  <a:lnTo>
                    <a:pt x="2" y="105"/>
                  </a:lnTo>
                  <a:lnTo>
                    <a:pt x="0" y="87"/>
                  </a:lnTo>
                  <a:lnTo>
                    <a:pt x="2" y="69"/>
                  </a:lnTo>
                  <a:lnTo>
                    <a:pt x="7" y="52"/>
                  </a:lnTo>
                  <a:lnTo>
                    <a:pt x="15" y="38"/>
                  </a:lnTo>
                  <a:lnTo>
                    <a:pt x="26" y="26"/>
                  </a:lnTo>
                  <a:lnTo>
                    <a:pt x="40" y="15"/>
                  </a:lnTo>
                  <a:lnTo>
                    <a:pt x="54" y="7"/>
                  </a:lnTo>
                  <a:lnTo>
                    <a:pt x="71" y="2"/>
                  </a:lnTo>
                  <a:lnTo>
                    <a:pt x="89" y="0"/>
                  </a:lnTo>
                  <a:close/>
                </a:path>
              </a:pathLst>
            </a:custGeom>
            <a:solidFill>
              <a:srgbClr val="C98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6" name="Freeform 201"/>
            <p:cNvSpPr>
              <a:spLocks/>
            </p:cNvSpPr>
            <p:nvPr/>
          </p:nvSpPr>
          <p:spPr bwMode="auto">
            <a:xfrm>
              <a:off x="2262188" y="2697163"/>
              <a:ext cx="111125" cy="111125"/>
            </a:xfrm>
            <a:custGeom>
              <a:avLst/>
              <a:gdLst>
                <a:gd name="T0" fmla="*/ 71 w 141"/>
                <a:gd name="T1" fmla="*/ 0 h 141"/>
                <a:gd name="T2" fmla="*/ 85 w 141"/>
                <a:gd name="T3" fmla="*/ 2 h 141"/>
                <a:gd name="T4" fmla="*/ 98 w 141"/>
                <a:gd name="T5" fmla="*/ 5 h 141"/>
                <a:gd name="T6" fmla="*/ 110 w 141"/>
                <a:gd name="T7" fmla="*/ 12 h 141"/>
                <a:gd name="T8" fmla="*/ 121 w 141"/>
                <a:gd name="T9" fmla="*/ 20 h 141"/>
                <a:gd name="T10" fmla="*/ 129 w 141"/>
                <a:gd name="T11" fmla="*/ 31 h 141"/>
                <a:gd name="T12" fmla="*/ 136 w 141"/>
                <a:gd name="T13" fmla="*/ 43 h 141"/>
                <a:gd name="T14" fmla="*/ 139 w 141"/>
                <a:gd name="T15" fmla="*/ 56 h 141"/>
                <a:gd name="T16" fmla="*/ 141 w 141"/>
                <a:gd name="T17" fmla="*/ 70 h 141"/>
                <a:gd name="T18" fmla="*/ 139 w 141"/>
                <a:gd name="T19" fmla="*/ 85 h 141"/>
                <a:gd name="T20" fmla="*/ 136 w 141"/>
                <a:gd name="T21" fmla="*/ 98 h 141"/>
                <a:gd name="T22" fmla="*/ 129 w 141"/>
                <a:gd name="T23" fmla="*/ 110 h 141"/>
                <a:gd name="T24" fmla="*/ 121 w 141"/>
                <a:gd name="T25" fmla="*/ 119 h 141"/>
                <a:gd name="T26" fmla="*/ 110 w 141"/>
                <a:gd name="T27" fmla="*/ 129 h 141"/>
                <a:gd name="T28" fmla="*/ 98 w 141"/>
                <a:gd name="T29" fmla="*/ 136 h 141"/>
                <a:gd name="T30" fmla="*/ 85 w 141"/>
                <a:gd name="T31" fmla="*/ 139 h 141"/>
                <a:gd name="T32" fmla="*/ 71 w 141"/>
                <a:gd name="T33" fmla="*/ 141 h 141"/>
                <a:gd name="T34" fmla="*/ 57 w 141"/>
                <a:gd name="T35" fmla="*/ 139 h 141"/>
                <a:gd name="T36" fmla="*/ 44 w 141"/>
                <a:gd name="T37" fmla="*/ 136 h 141"/>
                <a:gd name="T38" fmla="*/ 31 w 141"/>
                <a:gd name="T39" fmla="*/ 129 h 141"/>
                <a:gd name="T40" fmla="*/ 22 w 141"/>
                <a:gd name="T41" fmla="*/ 119 h 141"/>
                <a:gd name="T42" fmla="*/ 13 w 141"/>
                <a:gd name="T43" fmla="*/ 110 h 141"/>
                <a:gd name="T44" fmla="*/ 5 w 141"/>
                <a:gd name="T45" fmla="*/ 98 h 141"/>
                <a:gd name="T46" fmla="*/ 2 w 141"/>
                <a:gd name="T47" fmla="*/ 85 h 141"/>
                <a:gd name="T48" fmla="*/ 0 w 141"/>
                <a:gd name="T49" fmla="*/ 70 h 141"/>
                <a:gd name="T50" fmla="*/ 2 w 141"/>
                <a:gd name="T51" fmla="*/ 56 h 141"/>
                <a:gd name="T52" fmla="*/ 5 w 141"/>
                <a:gd name="T53" fmla="*/ 43 h 141"/>
                <a:gd name="T54" fmla="*/ 13 w 141"/>
                <a:gd name="T55" fmla="*/ 31 h 141"/>
                <a:gd name="T56" fmla="*/ 22 w 141"/>
                <a:gd name="T57" fmla="*/ 20 h 141"/>
                <a:gd name="T58" fmla="*/ 31 w 141"/>
                <a:gd name="T59" fmla="*/ 12 h 141"/>
                <a:gd name="T60" fmla="*/ 44 w 141"/>
                <a:gd name="T61" fmla="*/ 5 h 141"/>
                <a:gd name="T62" fmla="*/ 57 w 141"/>
                <a:gd name="T63" fmla="*/ 2 h 141"/>
                <a:gd name="T64" fmla="*/ 71 w 141"/>
                <a:gd name="T65" fmla="*/ 0 h 1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41" h="141">
                  <a:moveTo>
                    <a:pt x="71" y="0"/>
                  </a:moveTo>
                  <a:lnTo>
                    <a:pt x="85" y="2"/>
                  </a:lnTo>
                  <a:lnTo>
                    <a:pt x="98" y="5"/>
                  </a:lnTo>
                  <a:lnTo>
                    <a:pt x="110" y="12"/>
                  </a:lnTo>
                  <a:lnTo>
                    <a:pt x="121" y="20"/>
                  </a:lnTo>
                  <a:lnTo>
                    <a:pt x="129" y="31"/>
                  </a:lnTo>
                  <a:lnTo>
                    <a:pt x="136" y="43"/>
                  </a:lnTo>
                  <a:lnTo>
                    <a:pt x="139" y="56"/>
                  </a:lnTo>
                  <a:lnTo>
                    <a:pt x="141" y="70"/>
                  </a:lnTo>
                  <a:lnTo>
                    <a:pt x="139" y="85"/>
                  </a:lnTo>
                  <a:lnTo>
                    <a:pt x="136" y="98"/>
                  </a:lnTo>
                  <a:lnTo>
                    <a:pt x="129" y="110"/>
                  </a:lnTo>
                  <a:lnTo>
                    <a:pt x="121" y="119"/>
                  </a:lnTo>
                  <a:lnTo>
                    <a:pt x="110" y="129"/>
                  </a:lnTo>
                  <a:lnTo>
                    <a:pt x="98" y="136"/>
                  </a:lnTo>
                  <a:lnTo>
                    <a:pt x="85" y="139"/>
                  </a:lnTo>
                  <a:lnTo>
                    <a:pt x="71" y="141"/>
                  </a:lnTo>
                  <a:lnTo>
                    <a:pt x="57" y="139"/>
                  </a:lnTo>
                  <a:lnTo>
                    <a:pt x="44" y="136"/>
                  </a:lnTo>
                  <a:lnTo>
                    <a:pt x="31" y="129"/>
                  </a:lnTo>
                  <a:lnTo>
                    <a:pt x="22" y="119"/>
                  </a:lnTo>
                  <a:lnTo>
                    <a:pt x="13" y="110"/>
                  </a:lnTo>
                  <a:lnTo>
                    <a:pt x="5" y="98"/>
                  </a:lnTo>
                  <a:lnTo>
                    <a:pt x="2" y="85"/>
                  </a:lnTo>
                  <a:lnTo>
                    <a:pt x="0" y="70"/>
                  </a:lnTo>
                  <a:lnTo>
                    <a:pt x="2" y="56"/>
                  </a:lnTo>
                  <a:lnTo>
                    <a:pt x="5" y="43"/>
                  </a:lnTo>
                  <a:lnTo>
                    <a:pt x="13" y="31"/>
                  </a:lnTo>
                  <a:lnTo>
                    <a:pt x="22" y="20"/>
                  </a:lnTo>
                  <a:lnTo>
                    <a:pt x="31" y="12"/>
                  </a:lnTo>
                  <a:lnTo>
                    <a:pt x="44" y="5"/>
                  </a:lnTo>
                  <a:lnTo>
                    <a:pt x="57" y="2"/>
                  </a:lnTo>
                  <a:lnTo>
                    <a:pt x="71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7" name="Rectangle 202"/>
            <p:cNvSpPr>
              <a:spLocks noChangeArrowheads="1"/>
            </p:cNvSpPr>
            <p:nvPr/>
          </p:nvSpPr>
          <p:spPr bwMode="auto">
            <a:xfrm>
              <a:off x="2220913" y="1874838"/>
              <a:ext cx="166688" cy="36513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8" name="Freeform 203"/>
            <p:cNvSpPr>
              <a:spLocks/>
            </p:cNvSpPr>
            <p:nvPr/>
          </p:nvSpPr>
          <p:spPr bwMode="auto">
            <a:xfrm>
              <a:off x="1630363" y="2090738"/>
              <a:ext cx="142875" cy="144463"/>
            </a:xfrm>
            <a:custGeom>
              <a:avLst/>
              <a:gdLst>
                <a:gd name="T0" fmla="*/ 0 w 180"/>
                <a:gd name="T1" fmla="*/ 147 h 181"/>
                <a:gd name="T2" fmla="*/ 147 w 180"/>
                <a:gd name="T3" fmla="*/ 0 h 181"/>
                <a:gd name="T4" fmla="*/ 180 w 180"/>
                <a:gd name="T5" fmla="*/ 34 h 181"/>
                <a:gd name="T6" fmla="*/ 33 w 180"/>
                <a:gd name="T7" fmla="*/ 181 h 181"/>
                <a:gd name="T8" fmla="*/ 0 w 180"/>
                <a:gd name="T9" fmla="*/ 147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0" h="181">
                  <a:moveTo>
                    <a:pt x="0" y="147"/>
                  </a:moveTo>
                  <a:lnTo>
                    <a:pt x="147" y="0"/>
                  </a:lnTo>
                  <a:lnTo>
                    <a:pt x="180" y="34"/>
                  </a:lnTo>
                  <a:lnTo>
                    <a:pt x="33" y="181"/>
                  </a:lnTo>
                  <a:lnTo>
                    <a:pt x="0" y="14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9" name="Rectangle 204"/>
            <p:cNvSpPr>
              <a:spLocks noChangeArrowheads="1"/>
            </p:cNvSpPr>
            <p:nvPr/>
          </p:nvSpPr>
          <p:spPr bwMode="auto">
            <a:xfrm>
              <a:off x="1450976" y="2651125"/>
              <a:ext cx="39688" cy="1651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0" name="Freeform 206"/>
            <p:cNvSpPr>
              <a:spLocks/>
            </p:cNvSpPr>
            <p:nvPr/>
          </p:nvSpPr>
          <p:spPr bwMode="auto">
            <a:xfrm>
              <a:off x="1647826" y="3267075"/>
              <a:ext cx="144463" cy="142875"/>
            </a:xfrm>
            <a:custGeom>
              <a:avLst/>
              <a:gdLst>
                <a:gd name="T0" fmla="*/ 147 w 181"/>
                <a:gd name="T1" fmla="*/ 181 h 181"/>
                <a:gd name="T2" fmla="*/ 0 w 181"/>
                <a:gd name="T3" fmla="*/ 34 h 181"/>
                <a:gd name="T4" fmla="*/ 34 w 181"/>
                <a:gd name="T5" fmla="*/ 0 h 181"/>
                <a:gd name="T6" fmla="*/ 181 w 181"/>
                <a:gd name="T7" fmla="*/ 147 h 181"/>
                <a:gd name="T8" fmla="*/ 147 w 181"/>
                <a:gd name="T9" fmla="*/ 181 h 1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1" h="181">
                  <a:moveTo>
                    <a:pt x="147" y="181"/>
                  </a:moveTo>
                  <a:lnTo>
                    <a:pt x="0" y="34"/>
                  </a:lnTo>
                  <a:lnTo>
                    <a:pt x="34" y="0"/>
                  </a:lnTo>
                  <a:lnTo>
                    <a:pt x="181" y="147"/>
                  </a:lnTo>
                  <a:lnTo>
                    <a:pt x="147" y="181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1" name="Rectangle 207"/>
            <p:cNvSpPr>
              <a:spLocks noChangeArrowheads="1"/>
            </p:cNvSpPr>
            <p:nvPr/>
          </p:nvSpPr>
          <p:spPr bwMode="auto">
            <a:xfrm>
              <a:off x="2224088" y="3560763"/>
              <a:ext cx="165100" cy="381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2" name="Freeform 208"/>
            <p:cNvSpPr>
              <a:spLocks/>
            </p:cNvSpPr>
            <p:nvPr/>
          </p:nvSpPr>
          <p:spPr bwMode="auto">
            <a:xfrm>
              <a:off x="2811463" y="3281363"/>
              <a:ext cx="141288" cy="142875"/>
            </a:xfrm>
            <a:custGeom>
              <a:avLst/>
              <a:gdLst>
                <a:gd name="T0" fmla="*/ 178 w 178"/>
                <a:gd name="T1" fmla="*/ 32 h 179"/>
                <a:gd name="T2" fmla="*/ 32 w 178"/>
                <a:gd name="T3" fmla="*/ 179 h 179"/>
                <a:gd name="T4" fmla="*/ 0 w 178"/>
                <a:gd name="T5" fmla="*/ 147 h 179"/>
                <a:gd name="T6" fmla="*/ 145 w 178"/>
                <a:gd name="T7" fmla="*/ 0 h 179"/>
                <a:gd name="T8" fmla="*/ 178 w 178"/>
                <a:gd name="T9" fmla="*/ 32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8" h="179">
                  <a:moveTo>
                    <a:pt x="178" y="32"/>
                  </a:moveTo>
                  <a:lnTo>
                    <a:pt x="32" y="179"/>
                  </a:lnTo>
                  <a:lnTo>
                    <a:pt x="0" y="147"/>
                  </a:lnTo>
                  <a:lnTo>
                    <a:pt x="145" y="0"/>
                  </a:lnTo>
                  <a:lnTo>
                    <a:pt x="178" y="32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3" name="Rectangle 209"/>
            <p:cNvSpPr>
              <a:spLocks noChangeArrowheads="1"/>
            </p:cNvSpPr>
            <p:nvPr/>
          </p:nvSpPr>
          <p:spPr bwMode="auto">
            <a:xfrm>
              <a:off x="3117851" y="2663825"/>
              <a:ext cx="36513" cy="1651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4" name="Freeform 210"/>
            <p:cNvSpPr>
              <a:spLocks/>
            </p:cNvSpPr>
            <p:nvPr/>
          </p:nvSpPr>
          <p:spPr bwMode="auto">
            <a:xfrm>
              <a:off x="2827338" y="2073275"/>
              <a:ext cx="142875" cy="142875"/>
            </a:xfrm>
            <a:custGeom>
              <a:avLst/>
              <a:gdLst>
                <a:gd name="T0" fmla="*/ 35 w 180"/>
                <a:gd name="T1" fmla="*/ 0 h 179"/>
                <a:gd name="T2" fmla="*/ 180 w 180"/>
                <a:gd name="T3" fmla="*/ 147 h 179"/>
                <a:gd name="T4" fmla="*/ 147 w 180"/>
                <a:gd name="T5" fmla="*/ 179 h 179"/>
                <a:gd name="T6" fmla="*/ 0 w 180"/>
                <a:gd name="T7" fmla="*/ 32 h 179"/>
                <a:gd name="T8" fmla="*/ 35 w 180"/>
                <a:gd name="T9" fmla="*/ 0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80" h="179">
                  <a:moveTo>
                    <a:pt x="35" y="0"/>
                  </a:moveTo>
                  <a:lnTo>
                    <a:pt x="180" y="147"/>
                  </a:lnTo>
                  <a:lnTo>
                    <a:pt x="147" y="179"/>
                  </a:lnTo>
                  <a:lnTo>
                    <a:pt x="0" y="32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5" name="Rectangle 211"/>
            <p:cNvSpPr>
              <a:spLocks noChangeArrowheads="1"/>
            </p:cNvSpPr>
            <p:nvPr/>
          </p:nvSpPr>
          <p:spPr bwMode="auto">
            <a:xfrm>
              <a:off x="2220913" y="1843088"/>
              <a:ext cx="166688" cy="23813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6" name="Freeform 212"/>
            <p:cNvSpPr>
              <a:spLocks/>
            </p:cNvSpPr>
            <p:nvPr/>
          </p:nvSpPr>
          <p:spPr bwMode="auto">
            <a:xfrm>
              <a:off x="1608138" y="2068513"/>
              <a:ext cx="133350" cy="133350"/>
            </a:xfrm>
            <a:custGeom>
              <a:avLst/>
              <a:gdLst>
                <a:gd name="T0" fmla="*/ 0 w 168"/>
                <a:gd name="T1" fmla="*/ 147 h 168"/>
                <a:gd name="T2" fmla="*/ 147 w 168"/>
                <a:gd name="T3" fmla="*/ 0 h 168"/>
                <a:gd name="T4" fmla="*/ 168 w 168"/>
                <a:gd name="T5" fmla="*/ 20 h 168"/>
                <a:gd name="T6" fmla="*/ 21 w 168"/>
                <a:gd name="T7" fmla="*/ 168 h 168"/>
                <a:gd name="T8" fmla="*/ 0 w 168"/>
                <a:gd name="T9" fmla="*/ 147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8" h="168">
                  <a:moveTo>
                    <a:pt x="0" y="147"/>
                  </a:moveTo>
                  <a:lnTo>
                    <a:pt x="147" y="0"/>
                  </a:lnTo>
                  <a:lnTo>
                    <a:pt x="168" y="20"/>
                  </a:lnTo>
                  <a:lnTo>
                    <a:pt x="21" y="168"/>
                  </a:lnTo>
                  <a:lnTo>
                    <a:pt x="0" y="147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7" name="Rectangle 213"/>
            <p:cNvSpPr>
              <a:spLocks noChangeArrowheads="1"/>
            </p:cNvSpPr>
            <p:nvPr/>
          </p:nvSpPr>
          <p:spPr bwMode="auto">
            <a:xfrm>
              <a:off x="1420813" y="2651125"/>
              <a:ext cx="23813" cy="1651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8" name="Freeform 214"/>
            <p:cNvSpPr>
              <a:spLocks/>
            </p:cNvSpPr>
            <p:nvPr/>
          </p:nvSpPr>
          <p:spPr bwMode="auto">
            <a:xfrm>
              <a:off x="1625601" y="3298825"/>
              <a:ext cx="134938" cy="133350"/>
            </a:xfrm>
            <a:custGeom>
              <a:avLst/>
              <a:gdLst>
                <a:gd name="T0" fmla="*/ 147 w 168"/>
                <a:gd name="T1" fmla="*/ 168 h 168"/>
                <a:gd name="T2" fmla="*/ 0 w 168"/>
                <a:gd name="T3" fmla="*/ 21 h 168"/>
                <a:gd name="T4" fmla="*/ 21 w 168"/>
                <a:gd name="T5" fmla="*/ 0 h 168"/>
                <a:gd name="T6" fmla="*/ 168 w 168"/>
                <a:gd name="T7" fmla="*/ 147 h 168"/>
                <a:gd name="T8" fmla="*/ 147 w 168"/>
                <a:gd name="T9" fmla="*/ 168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8" h="168">
                  <a:moveTo>
                    <a:pt x="147" y="168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168" y="147"/>
                  </a:lnTo>
                  <a:lnTo>
                    <a:pt x="147" y="168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9" name="Rectangle 215"/>
            <p:cNvSpPr>
              <a:spLocks noChangeArrowheads="1"/>
            </p:cNvSpPr>
            <p:nvPr/>
          </p:nvSpPr>
          <p:spPr bwMode="auto">
            <a:xfrm>
              <a:off x="2224088" y="3605213"/>
              <a:ext cx="165100" cy="23813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0" name="Freeform 216"/>
            <p:cNvSpPr>
              <a:spLocks/>
            </p:cNvSpPr>
            <p:nvPr/>
          </p:nvSpPr>
          <p:spPr bwMode="auto">
            <a:xfrm>
              <a:off x="2841626" y="3314700"/>
              <a:ext cx="130175" cy="131763"/>
            </a:xfrm>
            <a:custGeom>
              <a:avLst/>
              <a:gdLst>
                <a:gd name="T0" fmla="*/ 165 w 165"/>
                <a:gd name="T1" fmla="*/ 22 h 167"/>
                <a:gd name="T2" fmla="*/ 22 w 165"/>
                <a:gd name="T3" fmla="*/ 167 h 167"/>
                <a:gd name="T4" fmla="*/ 0 w 165"/>
                <a:gd name="T5" fmla="*/ 146 h 167"/>
                <a:gd name="T6" fmla="*/ 147 w 165"/>
                <a:gd name="T7" fmla="*/ 0 h 167"/>
                <a:gd name="T8" fmla="*/ 165 w 165"/>
                <a:gd name="T9" fmla="*/ 22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5" h="167">
                  <a:moveTo>
                    <a:pt x="165" y="22"/>
                  </a:moveTo>
                  <a:lnTo>
                    <a:pt x="22" y="167"/>
                  </a:lnTo>
                  <a:lnTo>
                    <a:pt x="0" y="146"/>
                  </a:lnTo>
                  <a:lnTo>
                    <a:pt x="147" y="0"/>
                  </a:lnTo>
                  <a:lnTo>
                    <a:pt x="165" y="22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1" name="Rectangle 217"/>
            <p:cNvSpPr>
              <a:spLocks noChangeArrowheads="1"/>
            </p:cNvSpPr>
            <p:nvPr/>
          </p:nvSpPr>
          <p:spPr bwMode="auto">
            <a:xfrm>
              <a:off x="3162301" y="2663825"/>
              <a:ext cx="25400" cy="165100"/>
            </a:xfrm>
            <a:prstGeom prst="rect">
              <a:avLst/>
            </a:pr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2" name="Freeform 218"/>
            <p:cNvSpPr>
              <a:spLocks/>
            </p:cNvSpPr>
            <p:nvPr/>
          </p:nvSpPr>
          <p:spPr bwMode="auto">
            <a:xfrm>
              <a:off x="2859088" y="2051050"/>
              <a:ext cx="131763" cy="133350"/>
            </a:xfrm>
            <a:custGeom>
              <a:avLst/>
              <a:gdLst>
                <a:gd name="T0" fmla="*/ 21 w 165"/>
                <a:gd name="T1" fmla="*/ 0 h 166"/>
                <a:gd name="T2" fmla="*/ 165 w 165"/>
                <a:gd name="T3" fmla="*/ 145 h 166"/>
                <a:gd name="T4" fmla="*/ 144 w 165"/>
                <a:gd name="T5" fmla="*/ 166 h 166"/>
                <a:gd name="T6" fmla="*/ 0 w 165"/>
                <a:gd name="T7" fmla="*/ 21 h 166"/>
                <a:gd name="T8" fmla="*/ 21 w 165"/>
                <a:gd name="T9" fmla="*/ 0 h 1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65" h="166">
                  <a:moveTo>
                    <a:pt x="21" y="0"/>
                  </a:moveTo>
                  <a:lnTo>
                    <a:pt x="165" y="145"/>
                  </a:lnTo>
                  <a:lnTo>
                    <a:pt x="144" y="166"/>
                  </a:lnTo>
                  <a:lnTo>
                    <a:pt x="0" y="21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00335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3" name="Rectangle 219"/>
            <p:cNvSpPr>
              <a:spLocks noChangeArrowheads="1"/>
            </p:cNvSpPr>
            <p:nvPr/>
          </p:nvSpPr>
          <p:spPr bwMode="auto">
            <a:xfrm>
              <a:off x="2243138" y="1874838"/>
              <a:ext cx="123825" cy="36513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4" name="Freeform 220"/>
            <p:cNvSpPr>
              <a:spLocks/>
            </p:cNvSpPr>
            <p:nvPr/>
          </p:nvSpPr>
          <p:spPr bwMode="auto">
            <a:xfrm>
              <a:off x="1644651" y="2105025"/>
              <a:ext cx="114300" cy="114300"/>
            </a:xfrm>
            <a:custGeom>
              <a:avLst/>
              <a:gdLst>
                <a:gd name="T0" fmla="*/ 0 w 144"/>
                <a:gd name="T1" fmla="*/ 109 h 144"/>
                <a:gd name="T2" fmla="*/ 109 w 144"/>
                <a:gd name="T3" fmla="*/ 0 h 144"/>
                <a:gd name="T4" fmla="*/ 144 w 144"/>
                <a:gd name="T5" fmla="*/ 34 h 144"/>
                <a:gd name="T6" fmla="*/ 34 w 144"/>
                <a:gd name="T7" fmla="*/ 144 h 144"/>
                <a:gd name="T8" fmla="*/ 0 w 144"/>
                <a:gd name="T9" fmla="*/ 109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4" h="144">
                  <a:moveTo>
                    <a:pt x="0" y="109"/>
                  </a:moveTo>
                  <a:lnTo>
                    <a:pt x="109" y="0"/>
                  </a:lnTo>
                  <a:lnTo>
                    <a:pt x="144" y="34"/>
                  </a:lnTo>
                  <a:lnTo>
                    <a:pt x="34" y="144"/>
                  </a:lnTo>
                  <a:lnTo>
                    <a:pt x="0" y="109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5" name="Rectangle 221"/>
            <p:cNvSpPr>
              <a:spLocks noChangeArrowheads="1"/>
            </p:cNvSpPr>
            <p:nvPr/>
          </p:nvSpPr>
          <p:spPr bwMode="auto">
            <a:xfrm>
              <a:off x="1450976" y="2673350"/>
              <a:ext cx="39688" cy="123825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6" name="Freeform 222"/>
            <p:cNvSpPr>
              <a:spLocks/>
            </p:cNvSpPr>
            <p:nvPr/>
          </p:nvSpPr>
          <p:spPr bwMode="auto">
            <a:xfrm>
              <a:off x="1662113" y="3279775"/>
              <a:ext cx="114300" cy="114300"/>
            </a:xfrm>
            <a:custGeom>
              <a:avLst/>
              <a:gdLst>
                <a:gd name="T0" fmla="*/ 111 w 143"/>
                <a:gd name="T1" fmla="*/ 144 h 144"/>
                <a:gd name="T2" fmla="*/ 0 w 143"/>
                <a:gd name="T3" fmla="*/ 34 h 144"/>
                <a:gd name="T4" fmla="*/ 34 w 143"/>
                <a:gd name="T5" fmla="*/ 0 h 144"/>
                <a:gd name="T6" fmla="*/ 143 w 143"/>
                <a:gd name="T7" fmla="*/ 111 h 144"/>
                <a:gd name="T8" fmla="*/ 111 w 143"/>
                <a:gd name="T9" fmla="*/ 144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3" h="144">
                  <a:moveTo>
                    <a:pt x="111" y="144"/>
                  </a:moveTo>
                  <a:lnTo>
                    <a:pt x="0" y="34"/>
                  </a:lnTo>
                  <a:lnTo>
                    <a:pt x="34" y="0"/>
                  </a:lnTo>
                  <a:lnTo>
                    <a:pt x="143" y="111"/>
                  </a:lnTo>
                  <a:lnTo>
                    <a:pt x="111" y="144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7" name="Rectangle 223"/>
            <p:cNvSpPr>
              <a:spLocks noChangeArrowheads="1"/>
            </p:cNvSpPr>
            <p:nvPr/>
          </p:nvSpPr>
          <p:spPr bwMode="auto">
            <a:xfrm>
              <a:off x="2244726" y="3560763"/>
              <a:ext cx="123825" cy="38100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8" name="Freeform 224"/>
            <p:cNvSpPr>
              <a:spLocks/>
            </p:cNvSpPr>
            <p:nvPr/>
          </p:nvSpPr>
          <p:spPr bwMode="auto">
            <a:xfrm>
              <a:off x="2824163" y="3295650"/>
              <a:ext cx="114300" cy="114300"/>
            </a:xfrm>
            <a:custGeom>
              <a:avLst/>
              <a:gdLst>
                <a:gd name="T0" fmla="*/ 144 w 144"/>
                <a:gd name="T1" fmla="*/ 34 h 143"/>
                <a:gd name="T2" fmla="*/ 33 w 144"/>
                <a:gd name="T3" fmla="*/ 143 h 143"/>
                <a:gd name="T4" fmla="*/ 0 w 144"/>
                <a:gd name="T5" fmla="*/ 109 h 143"/>
                <a:gd name="T6" fmla="*/ 110 w 144"/>
                <a:gd name="T7" fmla="*/ 0 h 143"/>
                <a:gd name="T8" fmla="*/ 144 w 144"/>
                <a:gd name="T9" fmla="*/ 34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4" h="143">
                  <a:moveTo>
                    <a:pt x="144" y="34"/>
                  </a:moveTo>
                  <a:lnTo>
                    <a:pt x="33" y="143"/>
                  </a:lnTo>
                  <a:lnTo>
                    <a:pt x="0" y="109"/>
                  </a:lnTo>
                  <a:lnTo>
                    <a:pt x="110" y="0"/>
                  </a:lnTo>
                  <a:lnTo>
                    <a:pt x="144" y="34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9" name="Rectangle 225"/>
            <p:cNvSpPr>
              <a:spLocks noChangeArrowheads="1"/>
            </p:cNvSpPr>
            <p:nvPr/>
          </p:nvSpPr>
          <p:spPr bwMode="auto">
            <a:xfrm>
              <a:off x="3117851" y="2682875"/>
              <a:ext cx="36513" cy="123825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0" name="Freeform 226"/>
            <p:cNvSpPr>
              <a:spLocks/>
            </p:cNvSpPr>
            <p:nvPr/>
          </p:nvSpPr>
          <p:spPr bwMode="auto">
            <a:xfrm>
              <a:off x="2841626" y="2087563"/>
              <a:ext cx="114300" cy="114300"/>
            </a:xfrm>
            <a:custGeom>
              <a:avLst/>
              <a:gdLst>
                <a:gd name="T0" fmla="*/ 33 w 144"/>
                <a:gd name="T1" fmla="*/ 0 h 143"/>
                <a:gd name="T2" fmla="*/ 144 w 144"/>
                <a:gd name="T3" fmla="*/ 109 h 143"/>
                <a:gd name="T4" fmla="*/ 109 w 144"/>
                <a:gd name="T5" fmla="*/ 143 h 143"/>
                <a:gd name="T6" fmla="*/ 0 w 144"/>
                <a:gd name="T7" fmla="*/ 31 h 143"/>
                <a:gd name="T8" fmla="*/ 33 w 144"/>
                <a:gd name="T9" fmla="*/ 0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4" h="143">
                  <a:moveTo>
                    <a:pt x="33" y="0"/>
                  </a:moveTo>
                  <a:lnTo>
                    <a:pt x="144" y="109"/>
                  </a:lnTo>
                  <a:lnTo>
                    <a:pt x="109" y="143"/>
                  </a:lnTo>
                  <a:lnTo>
                    <a:pt x="0" y="31"/>
                  </a:lnTo>
                  <a:lnTo>
                    <a:pt x="33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1" name="Rectangle 227"/>
            <p:cNvSpPr>
              <a:spLocks noChangeArrowheads="1"/>
            </p:cNvSpPr>
            <p:nvPr/>
          </p:nvSpPr>
          <p:spPr bwMode="auto">
            <a:xfrm>
              <a:off x="2243138" y="1843088"/>
              <a:ext cx="123825" cy="23813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2" name="Freeform 228"/>
            <p:cNvSpPr>
              <a:spLocks/>
            </p:cNvSpPr>
            <p:nvPr/>
          </p:nvSpPr>
          <p:spPr bwMode="auto">
            <a:xfrm>
              <a:off x="1622426" y="2081213"/>
              <a:ext cx="103188" cy="106363"/>
            </a:xfrm>
            <a:custGeom>
              <a:avLst/>
              <a:gdLst>
                <a:gd name="T0" fmla="*/ 0 w 131"/>
                <a:gd name="T1" fmla="*/ 113 h 134"/>
                <a:gd name="T2" fmla="*/ 109 w 131"/>
                <a:gd name="T3" fmla="*/ 0 h 134"/>
                <a:gd name="T4" fmla="*/ 131 w 131"/>
                <a:gd name="T5" fmla="*/ 23 h 134"/>
                <a:gd name="T6" fmla="*/ 21 w 131"/>
                <a:gd name="T7" fmla="*/ 134 h 134"/>
                <a:gd name="T8" fmla="*/ 0 w 131"/>
                <a:gd name="T9" fmla="*/ 113 h 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1" h="134">
                  <a:moveTo>
                    <a:pt x="0" y="113"/>
                  </a:moveTo>
                  <a:lnTo>
                    <a:pt x="109" y="0"/>
                  </a:lnTo>
                  <a:lnTo>
                    <a:pt x="131" y="23"/>
                  </a:lnTo>
                  <a:lnTo>
                    <a:pt x="21" y="134"/>
                  </a:lnTo>
                  <a:lnTo>
                    <a:pt x="0" y="113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3" name="Rectangle 229"/>
            <p:cNvSpPr>
              <a:spLocks noChangeArrowheads="1"/>
            </p:cNvSpPr>
            <p:nvPr/>
          </p:nvSpPr>
          <p:spPr bwMode="auto">
            <a:xfrm>
              <a:off x="1420813" y="2673350"/>
              <a:ext cx="23813" cy="123825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4" name="Freeform 230"/>
            <p:cNvSpPr>
              <a:spLocks/>
            </p:cNvSpPr>
            <p:nvPr/>
          </p:nvSpPr>
          <p:spPr bwMode="auto">
            <a:xfrm>
              <a:off x="1639888" y="3313113"/>
              <a:ext cx="106363" cy="104775"/>
            </a:xfrm>
            <a:custGeom>
              <a:avLst/>
              <a:gdLst>
                <a:gd name="T0" fmla="*/ 111 w 132"/>
                <a:gd name="T1" fmla="*/ 132 h 132"/>
                <a:gd name="T2" fmla="*/ 0 w 132"/>
                <a:gd name="T3" fmla="*/ 21 h 132"/>
                <a:gd name="T4" fmla="*/ 21 w 132"/>
                <a:gd name="T5" fmla="*/ 0 h 132"/>
                <a:gd name="T6" fmla="*/ 132 w 132"/>
                <a:gd name="T7" fmla="*/ 111 h 132"/>
                <a:gd name="T8" fmla="*/ 111 w 132"/>
                <a:gd name="T9" fmla="*/ 132 h 1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2" h="132">
                  <a:moveTo>
                    <a:pt x="111" y="132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132" y="111"/>
                  </a:lnTo>
                  <a:lnTo>
                    <a:pt x="111" y="132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5" name="Rectangle 231"/>
            <p:cNvSpPr>
              <a:spLocks noChangeArrowheads="1"/>
            </p:cNvSpPr>
            <p:nvPr/>
          </p:nvSpPr>
          <p:spPr bwMode="auto">
            <a:xfrm>
              <a:off x="2244726" y="3605213"/>
              <a:ext cx="123825" cy="23813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6" name="Freeform 232"/>
            <p:cNvSpPr>
              <a:spLocks/>
            </p:cNvSpPr>
            <p:nvPr/>
          </p:nvSpPr>
          <p:spPr bwMode="auto">
            <a:xfrm>
              <a:off x="2855913" y="3328988"/>
              <a:ext cx="104775" cy="103188"/>
            </a:xfrm>
            <a:custGeom>
              <a:avLst/>
              <a:gdLst>
                <a:gd name="T0" fmla="*/ 131 w 131"/>
                <a:gd name="T1" fmla="*/ 22 h 131"/>
                <a:gd name="T2" fmla="*/ 21 w 131"/>
                <a:gd name="T3" fmla="*/ 131 h 131"/>
                <a:gd name="T4" fmla="*/ 0 w 131"/>
                <a:gd name="T5" fmla="*/ 110 h 131"/>
                <a:gd name="T6" fmla="*/ 109 w 131"/>
                <a:gd name="T7" fmla="*/ 0 h 131"/>
                <a:gd name="T8" fmla="*/ 131 w 131"/>
                <a:gd name="T9" fmla="*/ 22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1" h="131">
                  <a:moveTo>
                    <a:pt x="131" y="22"/>
                  </a:moveTo>
                  <a:lnTo>
                    <a:pt x="21" y="131"/>
                  </a:lnTo>
                  <a:lnTo>
                    <a:pt x="0" y="110"/>
                  </a:lnTo>
                  <a:lnTo>
                    <a:pt x="109" y="0"/>
                  </a:lnTo>
                  <a:lnTo>
                    <a:pt x="131" y="22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7" name="Rectangle 233"/>
            <p:cNvSpPr>
              <a:spLocks noChangeArrowheads="1"/>
            </p:cNvSpPr>
            <p:nvPr/>
          </p:nvSpPr>
          <p:spPr bwMode="auto">
            <a:xfrm>
              <a:off x="3162301" y="2682875"/>
              <a:ext cx="25400" cy="123825"/>
            </a:xfrm>
            <a:prstGeom prst="rect">
              <a:avLst/>
            </a:pr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8" name="Freeform 234"/>
            <p:cNvSpPr>
              <a:spLocks/>
            </p:cNvSpPr>
            <p:nvPr/>
          </p:nvSpPr>
          <p:spPr bwMode="auto">
            <a:xfrm>
              <a:off x="2873376" y="2065338"/>
              <a:ext cx="103188" cy="104775"/>
            </a:xfrm>
            <a:custGeom>
              <a:avLst/>
              <a:gdLst>
                <a:gd name="T0" fmla="*/ 23 w 129"/>
                <a:gd name="T1" fmla="*/ 0 h 131"/>
                <a:gd name="T2" fmla="*/ 129 w 129"/>
                <a:gd name="T3" fmla="*/ 109 h 131"/>
                <a:gd name="T4" fmla="*/ 111 w 129"/>
                <a:gd name="T5" fmla="*/ 131 h 131"/>
                <a:gd name="T6" fmla="*/ 0 w 129"/>
                <a:gd name="T7" fmla="*/ 19 h 131"/>
                <a:gd name="T8" fmla="*/ 23 w 129"/>
                <a:gd name="T9" fmla="*/ 0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131">
                  <a:moveTo>
                    <a:pt x="23" y="0"/>
                  </a:moveTo>
                  <a:lnTo>
                    <a:pt x="129" y="109"/>
                  </a:lnTo>
                  <a:lnTo>
                    <a:pt x="111" y="131"/>
                  </a:lnTo>
                  <a:lnTo>
                    <a:pt x="0" y="19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8C44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9" name="Rectangle 235"/>
            <p:cNvSpPr>
              <a:spLocks noChangeArrowheads="1"/>
            </p:cNvSpPr>
            <p:nvPr/>
          </p:nvSpPr>
          <p:spPr bwMode="auto">
            <a:xfrm>
              <a:off x="2271713" y="1874838"/>
              <a:ext cx="65088" cy="36513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0" name="Freeform 236"/>
            <p:cNvSpPr>
              <a:spLocks/>
            </p:cNvSpPr>
            <p:nvPr/>
          </p:nvSpPr>
          <p:spPr bwMode="auto">
            <a:xfrm>
              <a:off x="1665288" y="2125663"/>
              <a:ext cx="73025" cy="74613"/>
            </a:xfrm>
            <a:custGeom>
              <a:avLst/>
              <a:gdLst>
                <a:gd name="T0" fmla="*/ 0 w 91"/>
                <a:gd name="T1" fmla="*/ 59 h 93"/>
                <a:gd name="T2" fmla="*/ 59 w 91"/>
                <a:gd name="T3" fmla="*/ 0 h 93"/>
                <a:gd name="T4" fmla="*/ 91 w 91"/>
                <a:gd name="T5" fmla="*/ 34 h 93"/>
                <a:gd name="T6" fmla="*/ 33 w 91"/>
                <a:gd name="T7" fmla="*/ 93 h 93"/>
                <a:gd name="T8" fmla="*/ 0 w 91"/>
                <a:gd name="T9" fmla="*/ 59 h 9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1" h="93">
                  <a:moveTo>
                    <a:pt x="0" y="59"/>
                  </a:moveTo>
                  <a:lnTo>
                    <a:pt x="59" y="0"/>
                  </a:lnTo>
                  <a:lnTo>
                    <a:pt x="91" y="34"/>
                  </a:lnTo>
                  <a:lnTo>
                    <a:pt x="33" y="93"/>
                  </a:lnTo>
                  <a:lnTo>
                    <a:pt x="0" y="59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1" name="Rectangle 237"/>
            <p:cNvSpPr>
              <a:spLocks noChangeArrowheads="1"/>
            </p:cNvSpPr>
            <p:nvPr/>
          </p:nvSpPr>
          <p:spPr bwMode="auto">
            <a:xfrm>
              <a:off x="1450976" y="2701925"/>
              <a:ext cx="39688" cy="65088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2" name="Freeform 238"/>
            <p:cNvSpPr>
              <a:spLocks/>
            </p:cNvSpPr>
            <p:nvPr/>
          </p:nvSpPr>
          <p:spPr bwMode="auto">
            <a:xfrm>
              <a:off x="1682751" y="3302000"/>
              <a:ext cx="74613" cy="71438"/>
            </a:xfrm>
            <a:custGeom>
              <a:avLst/>
              <a:gdLst>
                <a:gd name="T0" fmla="*/ 59 w 93"/>
                <a:gd name="T1" fmla="*/ 92 h 92"/>
                <a:gd name="T2" fmla="*/ 0 w 93"/>
                <a:gd name="T3" fmla="*/ 34 h 92"/>
                <a:gd name="T4" fmla="*/ 34 w 93"/>
                <a:gd name="T5" fmla="*/ 0 h 92"/>
                <a:gd name="T6" fmla="*/ 93 w 93"/>
                <a:gd name="T7" fmla="*/ 59 h 92"/>
                <a:gd name="T8" fmla="*/ 59 w 93"/>
                <a:gd name="T9" fmla="*/ 92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3" h="92">
                  <a:moveTo>
                    <a:pt x="59" y="92"/>
                  </a:moveTo>
                  <a:lnTo>
                    <a:pt x="0" y="34"/>
                  </a:lnTo>
                  <a:lnTo>
                    <a:pt x="34" y="0"/>
                  </a:lnTo>
                  <a:lnTo>
                    <a:pt x="93" y="59"/>
                  </a:lnTo>
                  <a:lnTo>
                    <a:pt x="59" y="92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3" name="Rectangle 239"/>
            <p:cNvSpPr>
              <a:spLocks noChangeArrowheads="1"/>
            </p:cNvSpPr>
            <p:nvPr/>
          </p:nvSpPr>
          <p:spPr bwMode="auto">
            <a:xfrm>
              <a:off x="2273301" y="3560763"/>
              <a:ext cx="66675" cy="38100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4" name="Freeform 240"/>
            <p:cNvSpPr>
              <a:spLocks/>
            </p:cNvSpPr>
            <p:nvPr/>
          </p:nvSpPr>
          <p:spPr bwMode="auto">
            <a:xfrm>
              <a:off x="2844801" y="3316288"/>
              <a:ext cx="73025" cy="73025"/>
            </a:xfrm>
            <a:custGeom>
              <a:avLst/>
              <a:gdLst>
                <a:gd name="T0" fmla="*/ 92 w 92"/>
                <a:gd name="T1" fmla="*/ 32 h 91"/>
                <a:gd name="T2" fmla="*/ 33 w 92"/>
                <a:gd name="T3" fmla="*/ 91 h 91"/>
                <a:gd name="T4" fmla="*/ 0 w 92"/>
                <a:gd name="T5" fmla="*/ 59 h 91"/>
                <a:gd name="T6" fmla="*/ 59 w 92"/>
                <a:gd name="T7" fmla="*/ 0 h 91"/>
                <a:gd name="T8" fmla="*/ 92 w 92"/>
                <a:gd name="T9" fmla="*/ 32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2" h="91">
                  <a:moveTo>
                    <a:pt x="92" y="32"/>
                  </a:moveTo>
                  <a:lnTo>
                    <a:pt x="33" y="91"/>
                  </a:lnTo>
                  <a:lnTo>
                    <a:pt x="0" y="59"/>
                  </a:lnTo>
                  <a:lnTo>
                    <a:pt x="59" y="0"/>
                  </a:lnTo>
                  <a:lnTo>
                    <a:pt x="92" y="32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5" name="Rectangle 241"/>
            <p:cNvSpPr>
              <a:spLocks noChangeArrowheads="1"/>
            </p:cNvSpPr>
            <p:nvPr/>
          </p:nvSpPr>
          <p:spPr bwMode="auto">
            <a:xfrm>
              <a:off x="3117851" y="2713038"/>
              <a:ext cx="36513" cy="66675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6" name="Freeform 242"/>
            <p:cNvSpPr>
              <a:spLocks/>
            </p:cNvSpPr>
            <p:nvPr/>
          </p:nvSpPr>
          <p:spPr bwMode="auto">
            <a:xfrm>
              <a:off x="2862263" y="2108200"/>
              <a:ext cx="73025" cy="73025"/>
            </a:xfrm>
            <a:custGeom>
              <a:avLst/>
              <a:gdLst>
                <a:gd name="T0" fmla="*/ 36 w 94"/>
                <a:gd name="T1" fmla="*/ 0 h 91"/>
                <a:gd name="T2" fmla="*/ 94 w 94"/>
                <a:gd name="T3" fmla="*/ 59 h 91"/>
                <a:gd name="T4" fmla="*/ 59 w 94"/>
                <a:gd name="T5" fmla="*/ 91 h 91"/>
                <a:gd name="T6" fmla="*/ 0 w 94"/>
                <a:gd name="T7" fmla="*/ 32 h 91"/>
                <a:gd name="T8" fmla="*/ 36 w 94"/>
                <a:gd name="T9" fmla="*/ 0 h 9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4" h="91">
                  <a:moveTo>
                    <a:pt x="36" y="0"/>
                  </a:moveTo>
                  <a:lnTo>
                    <a:pt x="94" y="59"/>
                  </a:lnTo>
                  <a:lnTo>
                    <a:pt x="59" y="91"/>
                  </a:lnTo>
                  <a:lnTo>
                    <a:pt x="0" y="32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7" name="Rectangle 243"/>
            <p:cNvSpPr>
              <a:spLocks noChangeArrowheads="1"/>
            </p:cNvSpPr>
            <p:nvPr/>
          </p:nvSpPr>
          <p:spPr bwMode="auto">
            <a:xfrm>
              <a:off x="2271713" y="1843088"/>
              <a:ext cx="65088" cy="23813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8" name="Freeform 244"/>
            <p:cNvSpPr>
              <a:spLocks/>
            </p:cNvSpPr>
            <p:nvPr/>
          </p:nvSpPr>
          <p:spPr bwMode="auto">
            <a:xfrm>
              <a:off x="1643063" y="2103438"/>
              <a:ext cx="63500" cy="63500"/>
            </a:xfrm>
            <a:custGeom>
              <a:avLst/>
              <a:gdLst>
                <a:gd name="T0" fmla="*/ 0 w 80"/>
                <a:gd name="T1" fmla="*/ 59 h 80"/>
                <a:gd name="T2" fmla="*/ 59 w 80"/>
                <a:gd name="T3" fmla="*/ 0 h 80"/>
                <a:gd name="T4" fmla="*/ 80 w 80"/>
                <a:gd name="T5" fmla="*/ 21 h 80"/>
                <a:gd name="T6" fmla="*/ 21 w 80"/>
                <a:gd name="T7" fmla="*/ 80 h 80"/>
                <a:gd name="T8" fmla="*/ 0 w 80"/>
                <a:gd name="T9" fmla="*/ 59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80">
                  <a:moveTo>
                    <a:pt x="0" y="59"/>
                  </a:moveTo>
                  <a:lnTo>
                    <a:pt x="59" y="0"/>
                  </a:lnTo>
                  <a:lnTo>
                    <a:pt x="80" y="21"/>
                  </a:lnTo>
                  <a:lnTo>
                    <a:pt x="21" y="80"/>
                  </a:lnTo>
                  <a:lnTo>
                    <a:pt x="0" y="59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9" name="Rectangle 245"/>
            <p:cNvSpPr>
              <a:spLocks noChangeArrowheads="1"/>
            </p:cNvSpPr>
            <p:nvPr/>
          </p:nvSpPr>
          <p:spPr bwMode="auto">
            <a:xfrm>
              <a:off x="1420813" y="2701925"/>
              <a:ext cx="23813" cy="65088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0" name="Freeform 246"/>
            <p:cNvSpPr>
              <a:spLocks/>
            </p:cNvSpPr>
            <p:nvPr/>
          </p:nvSpPr>
          <p:spPr bwMode="auto">
            <a:xfrm>
              <a:off x="1662113" y="3333750"/>
              <a:ext cx="63500" cy="63500"/>
            </a:xfrm>
            <a:custGeom>
              <a:avLst/>
              <a:gdLst>
                <a:gd name="T0" fmla="*/ 59 w 80"/>
                <a:gd name="T1" fmla="*/ 80 h 80"/>
                <a:gd name="T2" fmla="*/ 0 w 80"/>
                <a:gd name="T3" fmla="*/ 21 h 80"/>
                <a:gd name="T4" fmla="*/ 21 w 80"/>
                <a:gd name="T5" fmla="*/ 0 h 80"/>
                <a:gd name="T6" fmla="*/ 80 w 80"/>
                <a:gd name="T7" fmla="*/ 59 h 80"/>
                <a:gd name="T8" fmla="*/ 59 w 80"/>
                <a:gd name="T9" fmla="*/ 8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80">
                  <a:moveTo>
                    <a:pt x="59" y="80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80" y="59"/>
                  </a:lnTo>
                  <a:lnTo>
                    <a:pt x="59" y="8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1" name="Rectangle 247"/>
            <p:cNvSpPr>
              <a:spLocks noChangeArrowheads="1"/>
            </p:cNvSpPr>
            <p:nvPr/>
          </p:nvSpPr>
          <p:spPr bwMode="auto">
            <a:xfrm>
              <a:off x="2273301" y="3605213"/>
              <a:ext cx="66675" cy="23813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2" name="Freeform 248"/>
            <p:cNvSpPr>
              <a:spLocks/>
            </p:cNvSpPr>
            <p:nvPr/>
          </p:nvSpPr>
          <p:spPr bwMode="auto">
            <a:xfrm>
              <a:off x="2876551" y="3349625"/>
              <a:ext cx="63500" cy="63500"/>
            </a:xfrm>
            <a:custGeom>
              <a:avLst/>
              <a:gdLst>
                <a:gd name="T0" fmla="*/ 80 w 80"/>
                <a:gd name="T1" fmla="*/ 21 h 80"/>
                <a:gd name="T2" fmla="*/ 22 w 80"/>
                <a:gd name="T3" fmla="*/ 80 h 80"/>
                <a:gd name="T4" fmla="*/ 0 w 80"/>
                <a:gd name="T5" fmla="*/ 58 h 80"/>
                <a:gd name="T6" fmla="*/ 59 w 80"/>
                <a:gd name="T7" fmla="*/ 0 h 80"/>
                <a:gd name="T8" fmla="*/ 80 w 80"/>
                <a:gd name="T9" fmla="*/ 21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80">
                  <a:moveTo>
                    <a:pt x="80" y="21"/>
                  </a:moveTo>
                  <a:lnTo>
                    <a:pt x="22" y="80"/>
                  </a:lnTo>
                  <a:lnTo>
                    <a:pt x="0" y="58"/>
                  </a:lnTo>
                  <a:lnTo>
                    <a:pt x="59" y="0"/>
                  </a:lnTo>
                  <a:lnTo>
                    <a:pt x="80" y="21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3" name="Rectangle 249"/>
            <p:cNvSpPr>
              <a:spLocks noChangeArrowheads="1"/>
            </p:cNvSpPr>
            <p:nvPr/>
          </p:nvSpPr>
          <p:spPr bwMode="auto">
            <a:xfrm>
              <a:off x="3162301" y="2713038"/>
              <a:ext cx="25400" cy="66675"/>
            </a:xfrm>
            <a:prstGeom prst="rect">
              <a:avLst/>
            </a:pr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4" name="Freeform 250"/>
            <p:cNvSpPr>
              <a:spLocks/>
            </p:cNvSpPr>
            <p:nvPr/>
          </p:nvSpPr>
          <p:spPr bwMode="auto">
            <a:xfrm>
              <a:off x="2894013" y="2085975"/>
              <a:ext cx="63500" cy="63500"/>
            </a:xfrm>
            <a:custGeom>
              <a:avLst/>
              <a:gdLst>
                <a:gd name="T0" fmla="*/ 22 w 80"/>
                <a:gd name="T1" fmla="*/ 0 h 80"/>
                <a:gd name="T2" fmla="*/ 80 w 80"/>
                <a:gd name="T3" fmla="*/ 59 h 80"/>
                <a:gd name="T4" fmla="*/ 59 w 80"/>
                <a:gd name="T5" fmla="*/ 80 h 80"/>
                <a:gd name="T6" fmla="*/ 0 w 80"/>
                <a:gd name="T7" fmla="*/ 23 h 80"/>
                <a:gd name="T8" fmla="*/ 22 w 80"/>
                <a:gd name="T9" fmla="*/ 0 h 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0" h="80">
                  <a:moveTo>
                    <a:pt x="22" y="0"/>
                  </a:moveTo>
                  <a:lnTo>
                    <a:pt x="80" y="59"/>
                  </a:lnTo>
                  <a:lnTo>
                    <a:pt x="59" y="80"/>
                  </a:lnTo>
                  <a:lnTo>
                    <a:pt x="0" y="23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B76B0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5" name="Rectangle 251"/>
            <p:cNvSpPr>
              <a:spLocks noChangeArrowheads="1"/>
            </p:cNvSpPr>
            <p:nvPr/>
          </p:nvSpPr>
          <p:spPr bwMode="auto">
            <a:xfrm>
              <a:off x="2279651" y="1874838"/>
              <a:ext cx="33338" cy="36513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6" name="Freeform 252"/>
            <p:cNvSpPr>
              <a:spLocks/>
            </p:cNvSpPr>
            <p:nvPr/>
          </p:nvSpPr>
          <p:spPr bwMode="auto">
            <a:xfrm>
              <a:off x="1671638" y="2143125"/>
              <a:ext cx="50800" cy="49213"/>
            </a:xfrm>
            <a:custGeom>
              <a:avLst/>
              <a:gdLst>
                <a:gd name="T0" fmla="*/ 0 w 64"/>
                <a:gd name="T1" fmla="*/ 28 h 62"/>
                <a:gd name="T2" fmla="*/ 30 w 64"/>
                <a:gd name="T3" fmla="*/ 0 h 62"/>
                <a:gd name="T4" fmla="*/ 64 w 64"/>
                <a:gd name="T5" fmla="*/ 35 h 62"/>
                <a:gd name="T6" fmla="*/ 33 w 64"/>
                <a:gd name="T7" fmla="*/ 62 h 62"/>
                <a:gd name="T8" fmla="*/ 0 w 64"/>
                <a:gd name="T9" fmla="*/ 28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62">
                  <a:moveTo>
                    <a:pt x="0" y="28"/>
                  </a:moveTo>
                  <a:lnTo>
                    <a:pt x="30" y="0"/>
                  </a:lnTo>
                  <a:lnTo>
                    <a:pt x="64" y="35"/>
                  </a:lnTo>
                  <a:lnTo>
                    <a:pt x="33" y="62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7" name="Rectangle 253"/>
            <p:cNvSpPr>
              <a:spLocks noChangeArrowheads="1"/>
            </p:cNvSpPr>
            <p:nvPr/>
          </p:nvSpPr>
          <p:spPr bwMode="auto">
            <a:xfrm>
              <a:off x="1450976" y="2724150"/>
              <a:ext cx="39688" cy="33338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8" name="Freeform 254"/>
            <p:cNvSpPr>
              <a:spLocks/>
            </p:cNvSpPr>
            <p:nvPr/>
          </p:nvSpPr>
          <p:spPr bwMode="auto">
            <a:xfrm>
              <a:off x="1700213" y="3317875"/>
              <a:ext cx="50800" cy="50800"/>
            </a:xfrm>
            <a:custGeom>
              <a:avLst/>
              <a:gdLst>
                <a:gd name="T0" fmla="*/ 29 w 64"/>
                <a:gd name="T1" fmla="*/ 64 h 64"/>
                <a:gd name="T2" fmla="*/ 0 w 64"/>
                <a:gd name="T3" fmla="*/ 33 h 64"/>
                <a:gd name="T4" fmla="*/ 33 w 64"/>
                <a:gd name="T5" fmla="*/ 0 h 64"/>
                <a:gd name="T6" fmla="*/ 64 w 64"/>
                <a:gd name="T7" fmla="*/ 30 h 64"/>
                <a:gd name="T8" fmla="*/ 29 w 64"/>
                <a:gd name="T9" fmla="*/ 64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64">
                  <a:moveTo>
                    <a:pt x="29" y="64"/>
                  </a:moveTo>
                  <a:lnTo>
                    <a:pt x="0" y="33"/>
                  </a:lnTo>
                  <a:lnTo>
                    <a:pt x="33" y="0"/>
                  </a:lnTo>
                  <a:lnTo>
                    <a:pt x="64" y="30"/>
                  </a:lnTo>
                  <a:lnTo>
                    <a:pt x="29" y="64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9" name="Rectangle 255"/>
            <p:cNvSpPr>
              <a:spLocks noChangeArrowheads="1"/>
            </p:cNvSpPr>
            <p:nvPr/>
          </p:nvSpPr>
          <p:spPr bwMode="auto">
            <a:xfrm>
              <a:off x="2297113" y="3560763"/>
              <a:ext cx="33338" cy="38100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0" name="Freeform 256"/>
            <p:cNvSpPr>
              <a:spLocks/>
            </p:cNvSpPr>
            <p:nvPr/>
          </p:nvSpPr>
          <p:spPr bwMode="auto">
            <a:xfrm>
              <a:off x="2860676" y="3322638"/>
              <a:ext cx="50800" cy="50800"/>
            </a:xfrm>
            <a:custGeom>
              <a:avLst/>
              <a:gdLst>
                <a:gd name="T0" fmla="*/ 64 w 64"/>
                <a:gd name="T1" fmla="*/ 33 h 64"/>
                <a:gd name="T2" fmla="*/ 34 w 64"/>
                <a:gd name="T3" fmla="*/ 64 h 64"/>
                <a:gd name="T4" fmla="*/ 0 w 64"/>
                <a:gd name="T5" fmla="*/ 29 h 64"/>
                <a:gd name="T6" fmla="*/ 31 w 64"/>
                <a:gd name="T7" fmla="*/ 0 h 64"/>
                <a:gd name="T8" fmla="*/ 64 w 64"/>
                <a:gd name="T9" fmla="*/ 33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4" h="64">
                  <a:moveTo>
                    <a:pt x="64" y="33"/>
                  </a:moveTo>
                  <a:lnTo>
                    <a:pt x="34" y="64"/>
                  </a:lnTo>
                  <a:lnTo>
                    <a:pt x="0" y="29"/>
                  </a:lnTo>
                  <a:lnTo>
                    <a:pt x="31" y="0"/>
                  </a:lnTo>
                  <a:lnTo>
                    <a:pt x="64" y="33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1" name="Rectangle 257"/>
            <p:cNvSpPr>
              <a:spLocks noChangeArrowheads="1"/>
            </p:cNvSpPr>
            <p:nvPr/>
          </p:nvSpPr>
          <p:spPr bwMode="auto">
            <a:xfrm>
              <a:off x="3117851" y="2722563"/>
              <a:ext cx="36513" cy="31750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2" name="Freeform 258"/>
            <p:cNvSpPr>
              <a:spLocks/>
            </p:cNvSpPr>
            <p:nvPr/>
          </p:nvSpPr>
          <p:spPr bwMode="auto">
            <a:xfrm>
              <a:off x="2868613" y="2112963"/>
              <a:ext cx="50800" cy="50800"/>
            </a:xfrm>
            <a:custGeom>
              <a:avLst/>
              <a:gdLst>
                <a:gd name="T0" fmla="*/ 34 w 63"/>
                <a:gd name="T1" fmla="*/ 0 h 65"/>
                <a:gd name="T2" fmla="*/ 63 w 63"/>
                <a:gd name="T3" fmla="*/ 32 h 65"/>
                <a:gd name="T4" fmla="*/ 31 w 63"/>
                <a:gd name="T5" fmla="*/ 65 h 65"/>
                <a:gd name="T6" fmla="*/ 0 w 63"/>
                <a:gd name="T7" fmla="*/ 36 h 65"/>
                <a:gd name="T8" fmla="*/ 34 w 63"/>
                <a:gd name="T9" fmla="*/ 0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65">
                  <a:moveTo>
                    <a:pt x="34" y="0"/>
                  </a:moveTo>
                  <a:lnTo>
                    <a:pt x="63" y="32"/>
                  </a:lnTo>
                  <a:lnTo>
                    <a:pt x="31" y="65"/>
                  </a:lnTo>
                  <a:lnTo>
                    <a:pt x="0" y="36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3" name="Rectangle 259"/>
            <p:cNvSpPr>
              <a:spLocks noChangeArrowheads="1"/>
            </p:cNvSpPr>
            <p:nvPr/>
          </p:nvSpPr>
          <p:spPr bwMode="auto">
            <a:xfrm>
              <a:off x="2279651" y="1843088"/>
              <a:ext cx="33338" cy="23813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4" name="Freeform 260"/>
            <p:cNvSpPr>
              <a:spLocks/>
            </p:cNvSpPr>
            <p:nvPr/>
          </p:nvSpPr>
          <p:spPr bwMode="auto">
            <a:xfrm>
              <a:off x="1647826" y="2120900"/>
              <a:ext cx="42863" cy="39688"/>
            </a:xfrm>
            <a:custGeom>
              <a:avLst/>
              <a:gdLst>
                <a:gd name="T0" fmla="*/ 0 w 52"/>
                <a:gd name="T1" fmla="*/ 30 h 51"/>
                <a:gd name="T2" fmla="*/ 31 w 52"/>
                <a:gd name="T3" fmla="*/ 0 h 51"/>
                <a:gd name="T4" fmla="*/ 52 w 52"/>
                <a:gd name="T5" fmla="*/ 20 h 51"/>
                <a:gd name="T6" fmla="*/ 21 w 52"/>
                <a:gd name="T7" fmla="*/ 51 h 51"/>
                <a:gd name="T8" fmla="*/ 0 w 52"/>
                <a:gd name="T9" fmla="*/ 3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2" h="51">
                  <a:moveTo>
                    <a:pt x="0" y="30"/>
                  </a:moveTo>
                  <a:lnTo>
                    <a:pt x="31" y="0"/>
                  </a:lnTo>
                  <a:lnTo>
                    <a:pt x="52" y="20"/>
                  </a:lnTo>
                  <a:lnTo>
                    <a:pt x="21" y="51"/>
                  </a:lnTo>
                  <a:lnTo>
                    <a:pt x="0" y="3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5" name="Rectangle 261"/>
            <p:cNvSpPr>
              <a:spLocks noChangeArrowheads="1"/>
            </p:cNvSpPr>
            <p:nvPr/>
          </p:nvSpPr>
          <p:spPr bwMode="auto">
            <a:xfrm>
              <a:off x="1420813" y="2724150"/>
              <a:ext cx="23813" cy="33338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6" name="Freeform 262"/>
            <p:cNvSpPr>
              <a:spLocks/>
            </p:cNvSpPr>
            <p:nvPr/>
          </p:nvSpPr>
          <p:spPr bwMode="auto">
            <a:xfrm>
              <a:off x="1677988" y="3351213"/>
              <a:ext cx="39688" cy="39688"/>
            </a:xfrm>
            <a:custGeom>
              <a:avLst/>
              <a:gdLst>
                <a:gd name="T0" fmla="*/ 30 w 51"/>
                <a:gd name="T1" fmla="*/ 51 h 51"/>
                <a:gd name="T2" fmla="*/ 0 w 51"/>
                <a:gd name="T3" fmla="*/ 21 h 51"/>
                <a:gd name="T4" fmla="*/ 22 w 51"/>
                <a:gd name="T5" fmla="*/ 0 h 51"/>
                <a:gd name="T6" fmla="*/ 51 w 51"/>
                <a:gd name="T7" fmla="*/ 30 h 51"/>
                <a:gd name="T8" fmla="*/ 30 w 51"/>
                <a:gd name="T9" fmla="*/ 51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" h="51">
                  <a:moveTo>
                    <a:pt x="30" y="51"/>
                  </a:moveTo>
                  <a:lnTo>
                    <a:pt x="0" y="21"/>
                  </a:lnTo>
                  <a:lnTo>
                    <a:pt x="22" y="0"/>
                  </a:lnTo>
                  <a:lnTo>
                    <a:pt x="51" y="30"/>
                  </a:lnTo>
                  <a:lnTo>
                    <a:pt x="30" y="51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7" name="Rectangle 263"/>
            <p:cNvSpPr>
              <a:spLocks noChangeArrowheads="1"/>
            </p:cNvSpPr>
            <p:nvPr/>
          </p:nvSpPr>
          <p:spPr bwMode="auto">
            <a:xfrm>
              <a:off x="2297113" y="3605213"/>
              <a:ext cx="33338" cy="23813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8" name="Freeform 264"/>
            <p:cNvSpPr>
              <a:spLocks/>
            </p:cNvSpPr>
            <p:nvPr/>
          </p:nvSpPr>
          <p:spPr bwMode="auto">
            <a:xfrm>
              <a:off x="2892426" y="3354388"/>
              <a:ext cx="41275" cy="41275"/>
            </a:xfrm>
            <a:custGeom>
              <a:avLst/>
              <a:gdLst>
                <a:gd name="T0" fmla="*/ 50 w 50"/>
                <a:gd name="T1" fmla="*/ 21 h 52"/>
                <a:gd name="T2" fmla="*/ 21 w 50"/>
                <a:gd name="T3" fmla="*/ 52 h 52"/>
                <a:gd name="T4" fmla="*/ 0 w 50"/>
                <a:gd name="T5" fmla="*/ 31 h 52"/>
                <a:gd name="T6" fmla="*/ 31 w 50"/>
                <a:gd name="T7" fmla="*/ 0 h 52"/>
                <a:gd name="T8" fmla="*/ 50 w 50"/>
                <a:gd name="T9" fmla="*/ 21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0" h="52">
                  <a:moveTo>
                    <a:pt x="50" y="21"/>
                  </a:moveTo>
                  <a:lnTo>
                    <a:pt x="21" y="52"/>
                  </a:lnTo>
                  <a:lnTo>
                    <a:pt x="0" y="31"/>
                  </a:lnTo>
                  <a:lnTo>
                    <a:pt x="31" y="0"/>
                  </a:lnTo>
                  <a:lnTo>
                    <a:pt x="50" y="21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9" name="Rectangle 265"/>
            <p:cNvSpPr>
              <a:spLocks noChangeArrowheads="1"/>
            </p:cNvSpPr>
            <p:nvPr/>
          </p:nvSpPr>
          <p:spPr bwMode="auto">
            <a:xfrm>
              <a:off x="3162301" y="2722563"/>
              <a:ext cx="25400" cy="31750"/>
            </a:xfrm>
            <a:prstGeom prst="rect">
              <a:avLst/>
            </a:pr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0" name="Freeform 266"/>
            <p:cNvSpPr>
              <a:spLocks/>
            </p:cNvSpPr>
            <p:nvPr/>
          </p:nvSpPr>
          <p:spPr bwMode="auto">
            <a:xfrm>
              <a:off x="2900363" y="2092325"/>
              <a:ext cx="41275" cy="41275"/>
            </a:xfrm>
            <a:custGeom>
              <a:avLst/>
              <a:gdLst>
                <a:gd name="T0" fmla="*/ 22 w 51"/>
                <a:gd name="T1" fmla="*/ 0 h 52"/>
                <a:gd name="T2" fmla="*/ 51 w 51"/>
                <a:gd name="T3" fmla="*/ 31 h 52"/>
                <a:gd name="T4" fmla="*/ 30 w 51"/>
                <a:gd name="T5" fmla="*/ 52 h 52"/>
                <a:gd name="T6" fmla="*/ 0 w 51"/>
                <a:gd name="T7" fmla="*/ 21 h 52"/>
                <a:gd name="T8" fmla="*/ 22 w 51"/>
                <a:gd name="T9" fmla="*/ 0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" h="52">
                  <a:moveTo>
                    <a:pt x="22" y="0"/>
                  </a:moveTo>
                  <a:lnTo>
                    <a:pt x="51" y="31"/>
                  </a:lnTo>
                  <a:lnTo>
                    <a:pt x="30" y="52"/>
                  </a:lnTo>
                  <a:lnTo>
                    <a:pt x="0" y="21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D18E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73604161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accel="60000" decel="36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6" dur="5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Skupina 45"/>
          <p:cNvGrpSpPr/>
          <p:nvPr/>
        </p:nvGrpSpPr>
        <p:grpSpPr>
          <a:xfrm>
            <a:off x="395536" y="2643878"/>
            <a:ext cx="2376264" cy="1871506"/>
            <a:chOff x="395536" y="2643878"/>
            <a:chExt cx="2376264" cy="1871506"/>
          </a:xfrm>
        </p:grpSpPr>
        <p:sp>
          <p:nvSpPr>
            <p:cNvPr id="4" name="Obdélník 3"/>
            <p:cNvSpPr/>
            <p:nvPr/>
          </p:nvSpPr>
          <p:spPr>
            <a:xfrm>
              <a:off x="395536" y="2643878"/>
              <a:ext cx="2376264" cy="1080000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1547664" y="3147874"/>
              <a:ext cx="72008" cy="72008"/>
            </a:xfrm>
            <a:prstGeom prst="ellipse">
              <a:avLst/>
            </a:prstGeom>
            <a:solidFill>
              <a:srgbClr val="FF9900"/>
            </a:solidFill>
            <a:ln>
              <a:solidFill>
                <a:srgbClr val="FF99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257938" y="2999212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  <p:grpSp>
          <p:nvGrpSpPr>
            <p:cNvPr id="24" name="Skupina 23"/>
            <p:cNvGrpSpPr/>
            <p:nvPr/>
          </p:nvGrpSpPr>
          <p:grpSpPr>
            <a:xfrm>
              <a:off x="1583668" y="3219882"/>
              <a:ext cx="479264" cy="1295502"/>
              <a:chOff x="1583668" y="3219882"/>
              <a:chExt cx="479264" cy="1295502"/>
            </a:xfrm>
          </p:grpSpPr>
          <p:cxnSp>
            <p:nvCxnSpPr>
              <p:cNvPr id="22" name="Přímá spojnice se šipkou 21"/>
              <p:cNvCxnSpPr>
                <a:stCxn id="14" idx="4"/>
              </p:cNvCxnSpPr>
              <p:nvPr/>
            </p:nvCxnSpPr>
            <p:spPr>
              <a:xfrm>
                <a:off x="1583668" y="3219882"/>
                <a:ext cx="0" cy="1080060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TextovéPole 22"/>
              <p:cNvSpPr txBox="1"/>
              <p:nvPr/>
            </p:nvSpPr>
            <p:spPr>
              <a:xfrm>
                <a:off x="1616976" y="4146052"/>
                <a:ext cx="4459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F</a:t>
                </a:r>
                <a:r>
                  <a:rPr lang="cs-CZ" baseline="-25000" dirty="0" smtClean="0"/>
                  <a:t>G</a:t>
                </a:r>
                <a:endParaRPr lang="cs-CZ" baseline="-25000" dirty="0"/>
              </a:p>
            </p:txBody>
          </p:sp>
        </p:grp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-20538"/>
            <a:ext cx="7924800" cy="857250"/>
          </a:xfrm>
        </p:spPr>
        <p:txBody>
          <a:bodyPr/>
          <a:lstStyle/>
          <a:p>
            <a:r>
              <a:rPr lang="cs-CZ" dirty="0" smtClean="0"/>
              <a:t>Stabilita tělesa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48809" y="555526"/>
            <a:ext cx="4035319" cy="4320480"/>
          </a:xfr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Těleso je ve stabilní poloze, dokud těžnice prochází podstavou tělesa.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dirty="0" smtClean="0"/>
              <a:t>Stabilitu tělesa určuje práce</a:t>
            </a:r>
            <a:r>
              <a:rPr lang="cs-CZ" sz="2400" dirty="0" smtClean="0"/>
              <a:t>, potřebná na uvedení tělesa ze stabilní polohy do polohy vratké.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W = </a:t>
            </a:r>
            <a:r>
              <a:rPr lang="cs-CZ" sz="2400" dirty="0" err="1" smtClean="0"/>
              <a:t>m.g</a:t>
            </a:r>
            <a:r>
              <a:rPr lang="cs-CZ" sz="2400" dirty="0" smtClean="0"/>
              <a:t>.(h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– h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20" name="Oblouk 19"/>
          <p:cNvSpPr/>
          <p:nvPr/>
        </p:nvSpPr>
        <p:spPr>
          <a:xfrm rot="16200000">
            <a:off x="1723921" y="2315436"/>
            <a:ext cx="1591703" cy="1800200"/>
          </a:xfrm>
          <a:prstGeom prst="arc">
            <a:avLst>
              <a:gd name="adj1" fmla="val 16356546"/>
              <a:gd name="adj2" fmla="val 89893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5" name="Skupina 44"/>
          <p:cNvGrpSpPr/>
          <p:nvPr/>
        </p:nvGrpSpPr>
        <p:grpSpPr>
          <a:xfrm>
            <a:off x="1619672" y="2419684"/>
            <a:ext cx="3168352" cy="1304194"/>
            <a:chOff x="1619672" y="2419684"/>
            <a:chExt cx="3168352" cy="1304194"/>
          </a:xfrm>
        </p:grpSpPr>
        <p:cxnSp>
          <p:nvCxnSpPr>
            <p:cNvPr id="29" name="Přímá spojnice 28"/>
            <p:cNvCxnSpPr/>
            <p:nvPr/>
          </p:nvCxnSpPr>
          <p:spPr>
            <a:xfrm>
              <a:off x="2735795" y="3723878"/>
              <a:ext cx="2052229" cy="0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>
              <a:stCxn id="14" idx="6"/>
            </p:cNvCxnSpPr>
            <p:nvPr/>
          </p:nvCxnSpPr>
          <p:spPr>
            <a:xfrm>
              <a:off x="1619672" y="3183878"/>
              <a:ext cx="2880320" cy="0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 flipV="1">
              <a:off x="2764645" y="2429658"/>
              <a:ext cx="2023379" cy="2268"/>
            </a:xfrm>
            <a:prstGeom prst="line">
              <a:avLst/>
            </a:prstGeom>
            <a:ln w="12700">
              <a:solidFill>
                <a:schemeClr val="bg2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>
              <a:off x="4355976" y="2419684"/>
              <a:ext cx="0" cy="764194"/>
            </a:xfrm>
            <a:prstGeom prst="straightConnector1">
              <a:avLst/>
            </a:prstGeom>
            <a:ln w="12700">
              <a:solidFill>
                <a:schemeClr val="bg2">
                  <a:lumMod val="75000"/>
                </a:schemeClr>
              </a:solidFill>
              <a:headEnd type="arrow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se šipkou 36"/>
            <p:cNvCxnSpPr/>
            <p:nvPr/>
          </p:nvCxnSpPr>
          <p:spPr>
            <a:xfrm>
              <a:off x="4355976" y="3183878"/>
              <a:ext cx="0" cy="540000"/>
            </a:xfrm>
            <a:prstGeom prst="straightConnector1">
              <a:avLst/>
            </a:prstGeom>
            <a:ln w="12700">
              <a:solidFill>
                <a:schemeClr val="bg2">
                  <a:lumMod val="75000"/>
                </a:schemeClr>
              </a:solidFill>
              <a:headEnd type="arrow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se šipkou 40"/>
            <p:cNvCxnSpPr/>
            <p:nvPr/>
          </p:nvCxnSpPr>
          <p:spPr>
            <a:xfrm>
              <a:off x="4724400" y="2455689"/>
              <a:ext cx="0" cy="1268189"/>
            </a:xfrm>
            <a:prstGeom prst="straightConnector1">
              <a:avLst/>
            </a:prstGeom>
            <a:ln w="12700">
              <a:solidFill>
                <a:schemeClr val="bg2">
                  <a:lumMod val="75000"/>
                </a:schemeClr>
              </a:solidFill>
              <a:headEnd type="arrow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TextovéPole 41"/>
            <p:cNvSpPr txBox="1"/>
            <p:nvPr/>
          </p:nvSpPr>
          <p:spPr>
            <a:xfrm>
              <a:off x="4029206" y="3262888"/>
              <a:ext cx="3978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</a:t>
              </a:r>
              <a:r>
                <a:rPr lang="cs-CZ" baseline="-25000" dirty="0" smtClean="0"/>
                <a:t>1</a:t>
              </a:r>
              <a:endParaRPr lang="cs-CZ" baseline="-25000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4374146" y="2837642"/>
              <a:ext cx="39786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</a:t>
              </a:r>
              <a:r>
                <a:rPr lang="cs-CZ" baseline="-25000" dirty="0" smtClean="0"/>
                <a:t>2</a:t>
              </a:r>
              <a:endParaRPr lang="cs-CZ" baseline="-25000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4039732" y="262355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h</a:t>
              </a:r>
              <a:endParaRPr lang="cs-CZ" baseline="-25000" dirty="0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2231799" y="1235919"/>
            <a:ext cx="1080000" cy="2376264"/>
            <a:chOff x="2231799" y="1235919"/>
            <a:chExt cx="1080000" cy="2376264"/>
          </a:xfrm>
        </p:grpSpPr>
        <p:sp>
          <p:nvSpPr>
            <p:cNvPr id="6" name="Obdélník 5"/>
            <p:cNvSpPr/>
            <p:nvPr/>
          </p:nvSpPr>
          <p:spPr>
            <a:xfrm rot="3938938">
              <a:off x="1583667" y="1884051"/>
              <a:ext cx="2376264" cy="1080000"/>
            </a:xfrm>
            <a:prstGeom prst="rect">
              <a:avLst/>
            </a:prstGeom>
            <a:noFill/>
            <a:ln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2735795" y="2419685"/>
              <a:ext cx="72008" cy="72008"/>
            </a:xfrm>
            <a:prstGeom prst="ellipse">
              <a:avLst/>
            </a:prstGeom>
            <a:solidFill>
              <a:srgbClr val="FF9900"/>
            </a:solidFill>
            <a:ln>
              <a:solidFill>
                <a:srgbClr val="FF99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5" name="Skupina 24"/>
            <p:cNvGrpSpPr/>
            <p:nvPr/>
          </p:nvGrpSpPr>
          <p:grpSpPr>
            <a:xfrm>
              <a:off x="2764645" y="2491693"/>
              <a:ext cx="480362" cy="1120357"/>
              <a:chOff x="1583668" y="3219882"/>
              <a:chExt cx="480362" cy="1120357"/>
            </a:xfrm>
          </p:grpSpPr>
          <p:cxnSp>
            <p:nvCxnSpPr>
              <p:cNvPr id="26" name="Přímá spojnice se šipkou 25"/>
              <p:cNvCxnSpPr/>
              <p:nvPr/>
            </p:nvCxnSpPr>
            <p:spPr>
              <a:xfrm>
                <a:off x="1583668" y="3219882"/>
                <a:ext cx="0" cy="1080060"/>
              </a:xfrm>
              <a:prstGeom prst="straightConnector1">
                <a:avLst/>
              </a:prstGeom>
              <a:ln w="38100">
                <a:solidFill>
                  <a:srgbClr val="FF0000"/>
                </a:solidFill>
                <a:headEnd type="none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xtovéPole 26"/>
              <p:cNvSpPr txBox="1"/>
              <p:nvPr/>
            </p:nvSpPr>
            <p:spPr>
              <a:xfrm>
                <a:off x="1618074" y="3970907"/>
                <a:ext cx="4459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/>
                  <a:t>F</a:t>
                </a:r>
                <a:r>
                  <a:rPr lang="cs-CZ" baseline="-25000" dirty="0" smtClean="0"/>
                  <a:t>G</a:t>
                </a:r>
                <a:endParaRPr lang="cs-CZ" baseline="-25000" dirty="0"/>
              </a:p>
            </p:txBody>
          </p:sp>
        </p:grpSp>
        <p:sp>
          <p:nvSpPr>
            <p:cNvPr id="47" name="TextovéPole 46"/>
            <p:cNvSpPr txBox="1"/>
            <p:nvPr/>
          </p:nvSpPr>
          <p:spPr>
            <a:xfrm>
              <a:off x="2572930" y="2067905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919984862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28750"/>
            <a:ext cx="7693025" cy="15030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Nalezněte tři ukázky pro každý druh rovnovážné polohy. Odkazy na tyto situace odešlete pomocí online prostředí </a:t>
            </a:r>
            <a:r>
              <a:rPr lang="cs-CZ" dirty="0" err="1" smtClean="0"/>
              <a:t>iTřída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608544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555526"/>
            <a:ext cx="7693025" cy="1368152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/>
              <a:t>Zdroj obrázků:</a:t>
            </a:r>
          </a:p>
          <a:p>
            <a:pPr marL="0" indent="0">
              <a:buNone/>
            </a:pPr>
            <a:r>
              <a:rPr lang="cs-CZ" sz="2000" dirty="0" smtClean="0"/>
              <a:t>Galerie klipartů MS Office.</a:t>
            </a:r>
          </a:p>
          <a:p>
            <a:pPr marL="0" indent="0">
              <a:buNone/>
            </a:pPr>
            <a:r>
              <a:rPr lang="cs-CZ" sz="2000" dirty="0" smtClean="0"/>
              <a:t>Vlastní tvorba autora.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5967878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5629</TotalTime>
  <Words>259</Words>
  <Application>Microsoft Office PowerPoint</Application>
  <PresentationFormat>Předvádění na obrazovce (16:9)</PresentationFormat>
  <Paragraphs>70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Stabilita tělesa</vt:lpstr>
      <vt:lpstr>Rovnovážná poloha tělesa</vt:lpstr>
      <vt:lpstr>Stálá rovnovážná poloha (stabilní)</vt:lpstr>
      <vt:lpstr>Vratká rovnovážná poloha (labilní)</vt:lpstr>
      <vt:lpstr>Volná rovnovážná poloha (indiferentní)</vt:lpstr>
      <vt:lpstr>Stabilita tělesa</vt:lpstr>
      <vt:lpstr>Úkol: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VLNĚNÍ V IZOTROPNÍM PROSTŘEDÍ</dc:title>
  <dc:creator>Martin Jiřiště</dc:creator>
  <cp:lastModifiedBy>Martin Jiřiště</cp:lastModifiedBy>
  <cp:revision>187</cp:revision>
  <dcterms:created xsi:type="dcterms:W3CDTF">2007-01-18T21:09:35Z</dcterms:created>
  <dcterms:modified xsi:type="dcterms:W3CDTF">2013-11-10T11:52:13Z</dcterms:modified>
</cp:coreProperties>
</file>