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x-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1"/>
  </p:notesMasterIdLst>
  <p:sldIdLst>
    <p:sldId id="263" r:id="rId2"/>
    <p:sldId id="265" r:id="rId3"/>
    <p:sldId id="256" r:id="rId4"/>
    <p:sldId id="257" r:id="rId5"/>
    <p:sldId id="258" r:id="rId6"/>
    <p:sldId id="259" r:id="rId7"/>
    <p:sldId id="260" r:id="rId8"/>
    <p:sldId id="262" r:id="rId9"/>
    <p:sldId id="261" r:id="rId10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CCCC"/>
    <a:srgbClr val="FF3300"/>
    <a:srgbClr val="FFFF66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slide" Target="slide8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hyperlink" Target="http://www.animfyzika.wz.cz/hydraulika.sw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ckhammer.jpg" TargetMode="External"/><Relationship Id="rId2" Type="http://schemas.openxmlformats.org/officeDocument/2006/relationships/hyperlink" Target="http://cs.wikipedia.org/wiki/Soubor:Pneumatic_drill.jpe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879151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VY_32_INOVACE_10C_07_tlak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_v_kapalinách_vnejsi_silou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termika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3125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fyziky </a:t>
            </a:r>
            <a:r>
              <a:rPr lang="cs-CZ" sz="2400" dirty="0" smtClean="0"/>
              <a:t>a slouží </a:t>
            </a:r>
            <a:br>
              <a:rPr lang="cs-CZ" sz="2400" dirty="0" smtClean="0"/>
            </a:br>
            <a:r>
              <a:rPr lang="cs-CZ" sz="2400" dirty="0" smtClean="0"/>
              <a:t>k vysvětlení pojmu </a:t>
            </a:r>
            <a:r>
              <a:rPr lang="cs-CZ" sz="2400" dirty="0" smtClean="0"/>
              <a:t>Tlak v kapalinách.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Je určen pro 1. ročník čtyřletého studia a 2.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 Součástí jsou online interaktivní modely.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úlohu k řešení pomocí multimediální tabule.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9182814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Tlak v kapalinách vyvolaný</a:t>
            </a:r>
            <a:br>
              <a:rPr lang="cs-CZ" dirty="0" smtClean="0"/>
            </a:br>
            <a:r>
              <a:rPr lang="cs-CZ" dirty="0" smtClean="0"/>
              <a:t>vnější silou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23478"/>
            <a:ext cx="7924800" cy="785242"/>
          </a:xfrm>
        </p:spPr>
        <p:txBody>
          <a:bodyPr/>
          <a:lstStyle/>
          <a:p>
            <a:r>
              <a:rPr lang="cs-CZ" dirty="0" smtClean="0"/>
              <a:t>Tlak vyvolaný vnější silou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7574"/>
            <a:ext cx="5184576" cy="279320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U pevných látek</a:t>
            </a:r>
          </a:p>
          <a:p>
            <a:pPr marL="0" indent="0">
              <a:buNone/>
            </a:pPr>
            <a:r>
              <a:rPr lang="cs-CZ" dirty="0" smtClean="0"/>
              <a:t>Tlaková síla se přenáší ve stejném směru na spodní plochu lyží</a:t>
            </a:r>
            <a:endParaRPr lang="cs-CZ" dirty="0"/>
          </a:p>
        </p:txBody>
      </p:sp>
      <p:pic>
        <p:nvPicPr>
          <p:cNvPr id="1026" name="Picture 2" descr="C:\Users\jiriste.GYMCV\AppData\Local\Microsoft\Windows\Temporary Internet Files\Content.IE5\LDCEEW0V\MC900318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6136" y="987574"/>
            <a:ext cx="2952328" cy="2654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7272300" y="1810800"/>
            <a:ext cx="0" cy="1008112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7272300" y="3363838"/>
            <a:ext cx="0" cy="1008112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375943" y="401191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42614" y="229659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cxnSp>
        <p:nvCxnSpPr>
          <p:cNvPr id="10" name="Přímá spojnice 9"/>
          <p:cNvCxnSpPr>
            <a:stCxn id="1026" idx="0"/>
          </p:cNvCxnSpPr>
          <p:nvPr/>
        </p:nvCxnSpPr>
        <p:spPr>
          <a:xfrm>
            <a:off x="7272300" y="987574"/>
            <a:ext cx="0" cy="396044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48392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0"/>
            <a:ext cx="7924800" cy="771550"/>
          </a:xfrm>
        </p:spPr>
        <p:txBody>
          <a:bodyPr/>
          <a:lstStyle/>
          <a:p>
            <a:r>
              <a:rPr lang="cs-CZ" dirty="0"/>
              <a:t>Tlak vyvolaný vnější silou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7729" y="724794"/>
            <a:ext cx="5021267" cy="170294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U kapalin a plynů</a:t>
            </a:r>
          </a:p>
          <a:p>
            <a:pPr marL="0" indent="0">
              <a:buNone/>
            </a:pPr>
            <a:r>
              <a:rPr lang="cs-CZ" dirty="0" smtClean="0"/>
              <a:t>Tlaková síla se přenáší do všech směrů kolmo na plochu</a:t>
            </a:r>
            <a:endParaRPr lang="cs-CZ" dirty="0"/>
          </a:p>
        </p:txBody>
      </p:sp>
      <p:pic>
        <p:nvPicPr>
          <p:cNvPr id="2050" name="Picture 2" descr="C:\Users\jiriste.GYMCV\AppData\Local\Microsoft\Windows\Temporary Internet Files\Content.IE5\JH2B4OPE\MP90042773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345" y="1264666"/>
            <a:ext cx="1860847" cy="27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49" name="Skupina 2048"/>
          <p:cNvGrpSpPr/>
          <p:nvPr/>
        </p:nvGrpSpPr>
        <p:grpSpPr>
          <a:xfrm>
            <a:off x="5812756" y="840630"/>
            <a:ext cx="3240360" cy="3096344"/>
            <a:chOff x="5812756" y="840630"/>
            <a:chExt cx="3240360" cy="3096344"/>
          </a:xfrm>
        </p:grpSpPr>
        <p:cxnSp>
          <p:nvCxnSpPr>
            <p:cNvPr id="6" name="Přímá spojnice se šipkou 5"/>
            <p:cNvCxnSpPr/>
            <p:nvPr/>
          </p:nvCxnSpPr>
          <p:spPr>
            <a:xfrm flipH="1" flipV="1">
              <a:off x="6460828" y="912638"/>
              <a:ext cx="504056" cy="648072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se šipkou 8"/>
            <p:cNvCxnSpPr/>
            <p:nvPr/>
          </p:nvCxnSpPr>
          <p:spPr>
            <a:xfrm flipV="1">
              <a:off x="7369312" y="912638"/>
              <a:ext cx="0" cy="745475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7900988" y="1056654"/>
              <a:ext cx="504056" cy="601459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 flipV="1">
              <a:off x="8180636" y="1920750"/>
              <a:ext cx="872480" cy="182109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>
              <a:off x="7968804" y="2913304"/>
              <a:ext cx="724272" cy="519614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>
              <a:off x="7538852" y="3135817"/>
              <a:ext cx="290128" cy="441117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 flipH="1">
              <a:off x="6712856" y="2244786"/>
              <a:ext cx="230993" cy="252028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 flipH="1" flipV="1">
              <a:off x="5812756" y="2102859"/>
              <a:ext cx="800472" cy="10592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se šipkou 23"/>
            <p:cNvCxnSpPr/>
            <p:nvPr/>
          </p:nvCxnSpPr>
          <p:spPr>
            <a:xfrm flipH="1">
              <a:off x="6212992" y="2920532"/>
              <a:ext cx="560984" cy="43584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se šipkou 25"/>
            <p:cNvCxnSpPr/>
            <p:nvPr/>
          </p:nvCxnSpPr>
          <p:spPr>
            <a:xfrm flipH="1">
              <a:off x="6828352" y="3302362"/>
              <a:ext cx="345860" cy="634612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se šipkou 27"/>
            <p:cNvCxnSpPr/>
            <p:nvPr/>
          </p:nvCxnSpPr>
          <p:spPr>
            <a:xfrm flipH="1">
              <a:off x="7369312" y="2818762"/>
              <a:ext cx="44388" cy="317055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>
              <a:off x="7590256" y="2283008"/>
              <a:ext cx="238724" cy="21380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6048814" y="1786488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6567146" y="84063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358186" y="988051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8149226" y="1285375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8530211" y="1971154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8291146" y="2818762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734485" y="3208433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6714809" y="3392268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187813" y="2913304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802019" y="2269631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521051" y="2024116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399732" y="2651164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</p:grpSp>
      <p:sp>
        <p:nvSpPr>
          <p:cNvPr id="44" name="Zástupný symbol pro obsah 2"/>
          <p:cNvSpPr txBox="1">
            <a:spLocks/>
          </p:cNvSpPr>
          <p:nvPr/>
        </p:nvSpPr>
        <p:spPr bwMode="auto">
          <a:xfrm>
            <a:off x="370359" y="2524373"/>
            <a:ext cx="5281762" cy="2135610"/>
          </a:xfrm>
          <a:prstGeom prst="rect">
            <a:avLst/>
          </a:prstGeom>
          <a:ln w="28575">
            <a:solidFill>
              <a:srgbClr val="FF0000"/>
            </a:solidFill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Char char="–"/>
              <a:defRPr sz="18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18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18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18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18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18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 typeface="Wingdings" pitchFamily="2" charset="2"/>
              <a:buNone/>
            </a:pPr>
            <a:r>
              <a:rPr lang="cs-CZ" sz="2400" b="1" kern="0" dirty="0" smtClean="0"/>
              <a:t>Pascalův zákon</a:t>
            </a:r>
          </a:p>
          <a:p>
            <a:pPr marL="0" indent="0">
              <a:buFont typeface="Wingdings" pitchFamily="2" charset="2"/>
              <a:buNone/>
            </a:pPr>
            <a:r>
              <a:rPr lang="cs-CZ" sz="2400" kern="0" dirty="0" smtClean="0"/>
              <a:t>Tlak vyvolaný vnější silou, která působí na kapalné těleso v uzavřené nádobě, je ve všech místech kapaliny stejný</a:t>
            </a:r>
            <a:endParaRPr lang="cs-CZ" sz="2400" kern="0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7172228" y="21550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62395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7924800" cy="857250"/>
          </a:xfrm>
        </p:spPr>
        <p:txBody>
          <a:bodyPr/>
          <a:lstStyle/>
          <a:p>
            <a:r>
              <a:rPr lang="cs-CZ" dirty="0" smtClean="0"/>
              <a:t>Hydraulická zařízení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3435846"/>
            <a:ext cx="4203576" cy="152017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Velikosti sil působících na písty jsou ve stejném poměru jako plochy pístů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9622"/>
            <a:ext cx="3433958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971600" y="1851670"/>
            <a:ext cx="0" cy="4680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419872" y="915566"/>
            <a:ext cx="0" cy="132253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55576" y="1482338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1842378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2283718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="1" baseline="-25000" dirty="0" smtClean="0"/>
              <a:t>1</a:t>
            </a:r>
            <a:endParaRPr lang="cs-CZ" b="1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19872" y="1050290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="1" baseline="-25000" dirty="0" smtClean="0"/>
              <a:t>2</a:t>
            </a:r>
            <a:endParaRPr lang="cs-CZ" b="1" baseline="-2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278777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35965" y="3291830"/>
                <a:ext cx="950325" cy="6562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965" y="3291830"/>
                <a:ext cx="950325" cy="6562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016717" y="3291830"/>
                <a:ext cx="950325" cy="6562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6717" y="3291830"/>
                <a:ext cx="950325" cy="6562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51100" y="4092052"/>
                <a:ext cx="2145255" cy="972254"/>
              </a:xfrm>
              <a:prstGeom prst="rect">
                <a:avLst/>
              </a:prstGeom>
              <a:ln w="38100">
                <a:solidFill>
                  <a:srgbClr val="FF3300"/>
                </a:solidFill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8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100" y="4092052"/>
                <a:ext cx="2145255" cy="97225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38100">
                <a:solidFill>
                  <a:srgbClr val="FF33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079" name="Skupina 3078"/>
          <p:cNvGrpSpPr/>
          <p:nvPr/>
        </p:nvGrpSpPr>
        <p:grpSpPr>
          <a:xfrm>
            <a:off x="6084888" y="646113"/>
            <a:ext cx="2087562" cy="2509837"/>
            <a:chOff x="6084888" y="646113"/>
            <a:chExt cx="2087562" cy="2509837"/>
          </a:xfrm>
        </p:grpSpPr>
        <p:sp>
          <p:nvSpPr>
            <p:cNvPr id="22" name="AutoShape 8"/>
            <p:cNvSpPr>
              <a:spLocks noChangeAspect="1" noChangeArrowheads="1" noTextEdit="1"/>
            </p:cNvSpPr>
            <p:nvPr/>
          </p:nvSpPr>
          <p:spPr bwMode="auto">
            <a:xfrm>
              <a:off x="6084888" y="646113"/>
              <a:ext cx="2087562" cy="25098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0"/>
            <p:cNvSpPr>
              <a:spLocks/>
            </p:cNvSpPr>
            <p:nvPr/>
          </p:nvSpPr>
          <p:spPr bwMode="auto">
            <a:xfrm>
              <a:off x="7594600" y="1749425"/>
              <a:ext cx="287337" cy="247650"/>
            </a:xfrm>
            <a:custGeom>
              <a:avLst/>
              <a:gdLst>
                <a:gd name="T0" fmla="*/ 362 w 362"/>
                <a:gd name="T1" fmla="*/ 173 h 312"/>
                <a:gd name="T2" fmla="*/ 362 w 362"/>
                <a:gd name="T3" fmla="*/ 175 h 312"/>
                <a:gd name="T4" fmla="*/ 362 w 362"/>
                <a:gd name="T5" fmla="*/ 175 h 312"/>
                <a:gd name="T6" fmla="*/ 362 w 362"/>
                <a:gd name="T7" fmla="*/ 177 h 312"/>
                <a:gd name="T8" fmla="*/ 362 w 362"/>
                <a:gd name="T9" fmla="*/ 178 h 312"/>
                <a:gd name="T10" fmla="*/ 347 w 362"/>
                <a:gd name="T11" fmla="*/ 213 h 312"/>
                <a:gd name="T12" fmla="*/ 328 w 362"/>
                <a:gd name="T13" fmla="*/ 244 h 312"/>
                <a:gd name="T14" fmla="*/ 303 w 362"/>
                <a:gd name="T15" fmla="*/ 269 h 312"/>
                <a:gd name="T16" fmla="*/ 274 w 362"/>
                <a:gd name="T17" fmla="*/ 288 h 312"/>
                <a:gd name="T18" fmla="*/ 242 w 362"/>
                <a:gd name="T19" fmla="*/ 303 h 312"/>
                <a:gd name="T20" fmla="*/ 207 w 362"/>
                <a:gd name="T21" fmla="*/ 311 h 312"/>
                <a:gd name="T22" fmla="*/ 170 w 362"/>
                <a:gd name="T23" fmla="*/ 312 h 312"/>
                <a:gd name="T24" fmla="*/ 134 w 362"/>
                <a:gd name="T25" fmla="*/ 306 h 312"/>
                <a:gd name="T26" fmla="*/ 99 w 362"/>
                <a:gd name="T27" fmla="*/ 293 h 312"/>
                <a:gd name="T28" fmla="*/ 68 w 362"/>
                <a:gd name="T29" fmla="*/ 272 h 312"/>
                <a:gd name="T30" fmla="*/ 43 w 362"/>
                <a:gd name="T31" fmla="*/ 248 h 312"/>
                <a:gd name="T32" fmla="*/ 22 w 362"/>
                <a:gd name="T33" fmla="*/ 218 h 312"/>
                <a:gd name="T34" fmla="*/ 8 w 362"/>
                <a:gd name="T35" fmla="*/ 186 h 312"/>
                <a:gd name="T36" fmla="*/ 1 w 362"/>
                <a:gd name="T37" fmla="*/ 151 h 312"/>
                <a:gd name="T38" fmla="*/ 0 w 362"/>
                <a:gd name="T39" fmla="*/ 114 h 312"/>
                <a:gd name="T40" fmla="*/ 6 w 362"/>
                <a:gd name="T41" fmla="*/ 78 h 312"/>
                <a:gd name="T42" fmla="*/ 14 w 362"/>
                <a:gd name="T43" fmla="*/ 55 h 312"/>
                <a:gd name="T44" fmla="*/ 24 w 362"/>
                <a:gd name="T45" fmla="*/ 35 h 312"/>
                <a:gd name="T46" fmla="*/ 36 w 362"/>
                <a:gd name="T47" fmla="*/ 16 h 312"/>
                <a:gd name="T48" fmla="*/ 51 w 362"/>
                <a:gd name="T49" fmla="*/ 0 h 312"/>
                <a:gd name="T50" fmla="*/ 362 w 362"/>
                <a:gd name="T51" fmla="*/ 173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2" h="312">
                  <a:moveTo>
                    <a:pt x="362" y="173"/>
                  </a:moveTo>
                  <a:lnTo>
                    <a:pt x="362" y="175"/>
                  </a:lnTo>
                  <a:lnTo>
                    <a:pt x="362" y="175"/>
                  </a:lnTo>
                  <a:lnTo>
                    <a:pt x="362" y="177"/>
                  </a:lnTo>
                  <a:lnTo>
                    <a:pt x="362" y="178"/>
                  </a:lnTo>
                  <a:lnTo>
                    <a:pt x="347" y="213"/>
                  </a:lnTo>
                  <a:lnTo>
                    <a:pt x="328" y="244"/>
                  </a:lnTo>
                  <a:lnTo>
                    <a:pt x="303" y="269"/>
                  </a:lnTo>
                  <a:lnTo>
                    <a:pt x="274" y="288"/>
                  </a:lnTo>
                  <a:lnTo>
                    <a:pt x="242" y="303"/>
                  </a:lnTo>
                  <a:lnTo>
                    <a:pt x="207" y="311"/>
                  </a:lnTo>
                  <a:lnTo>
                    <a:pt x="170" y="312"/>
                  </a:lnTo>
                  <a:lnTo>
                    <a:pt x="134" y="306"/>
                  </a:lnTo>
                  <a:lnTo>
                    <a:pt x="99" y="293"/>
                  </a:lnTo>
                  <a:lnTo>
                    <a:pt x="68" y="272"/>
                  </a:lnTo>
                  <a:lnTo>
                    <a:pt x="43" y="248"/>
                  </a:lnTo>
                  <a:lnTo>
                    <a:pt x="22" y="218"/>
                  </a:lnTo>
                  <a:lnTo>
                    <a:pt x="8" y="186"/>
                  </a:lnTo>
                  <a:lnTo>
                    <a:pt x="1" y="151"/>
                  </a:lnTo>
                  <a:lnTo>
                    <a:pt x="0" y="114"/>
                  </a:lnTo>
                  <a:lnTo>
                    <a:pt x="6" y="78"/>
                  </a:lnTo>
                  <a:lnTo>
                    <a:pt x="14" y="55"/>
                  </a:lnTo>
                  <a:lnTo>
                    <a:pt x="24" y="35"/>
                  </a:lnTo>
                  <a:lnTo>
                    <a:pt x="36" y="16"/>
                  </a:lnTo>
                  <a:lnTo>
                    <a:pt x="51" y="0"/>
                  </a:lnTo>
                  <a:lnTo>
                    <a:pt x="362" y="173"/>
                  </a:lnTo>
                  <a:close/>
                </a:path>
              </a:pathLst>
            </a:custGeom>
            <a:solidFill>
              <a:srgbClr val="FFCCCC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1"/>
            <p:cNvSpPr>
              <a:spLocks/>
            </p:cNvSpPr>
            <p:nvPr/>
          </p:nvSpPr>
          <p:spPr bwMode="auto">
            <a:xfrm>
              <a:off x="7578725" y="1631950"/>
              <a:ext cx="322262" cy="219075"/>
            </a:xfrm>
            <a:custGeom>
              <a:avLst/>
              <a:gdLst>
                <a:gd name="T0" fmla="*/ 123 w 405"/>
                <a:gd name="T1" fmla="*/ 103 h 274"/>
                <a:gd name="T2" fmla="*/ 0 w 405"/>
                <a:gd name="T3" fmla="*/ 29 h 274"/>
                <a:gd name="T4" fmla="*/ 18 w 405"/>
                <a:gd name="T5" fmla="*/ 0 h 274"/>
                <a:gd name="T6" fmla="*/ 158 w 405"/>
                <a:gd name="T7" fmla="*/ 86 h 274"/>
                <a:gd name="T8" fmla="*/ 172 w 405"/>
                <a:gd name="T9" fmla="*/ 81 h 274"/>
                <a:gd name="T10" fmla="*/ 187 w 405"/>
                <a:gd name="T11" fmla="*/ 78 h 274"/>
                <a:gd name="T12" fmla="*/ 201 w 405"/>
                <a:gd name="T13" fmla="*/ 76 h 274"/>
                <a:gd name="T14" fmla="*/ 215 w 405"/>
                <a:gd name="T15" fmla="*/ 75 h 274"/>
                <a:gd name="T16" fmla="*/ 230 w 405"/>
                <a:gd name="T17" fmla="*/ 76 h 274"/>
                <a:gd name="T18" fmla="*/ 244 w 405"/>
                <a:gd name="T19" fmla="*/ 78 h 274"/>
                <a:gd name="T20" fmla="*/ 260 w 405"/>
                <a:gd name="T21" fmla="*/ 80 h 274"/>
                <a:gd name="T22" fmla="*/ 274 w 405"/>
                <a:gd name="T23" fmla="*/ 84 h 274"/>
                <a:gd name="T24" fmla="*/ 305 w 405"/>
                <a:gd name="T25" fmla="*/ 97 h 274"/>
                <a:gd name="T26" fmla="*/ 332 w 405"/>
                <a:gd name="T27" fmla="*/ 113 h 274"/>
                <a:gd name="T28" fmla="*/ 354 w 405"/>
                <a:gd name="T29" fmla="*/ 134 h 274"/>
                <a:gd name="T30" fmla="*/ 373 w 405"/>
                <a:gd name="T31" fmla="*/ 158 h 274"/>
                <a:gd name="T32" fmla="*/ 389 w 405"/>
                <a:gd name="T33" fmla="*/ 183 h 274"/>
                <a:gd name="T34" fmla="*/ 399 w 405"/>
                <a:gd name="T35" fmla="*/ 212 h 274"/>
                <a:gd name="T36" fmla="*/ 405 w 405"/>
                <a:gd name="T37" fmla="*/ 242 h 274"/>
                <a:gd name="T38" fmla="*/ 405 w 405"/>
                <a:gd name="T39" fmla="*/ 274 h 274"/>
                <a:gd name="T40" fmla="*/ 190 w 405"/>
                <a:gd name="T41" fmla="*/ 147 h 274"/>
                <a:gd name="T42" fmla="*/ 190 w 405"/>
                <a:gd name="T43" fmla="*/ 147 h 274"/>
                <a:gd name="T44" fmla="*/ 183 w 405"/>
                <a:gd name="T45" fmla="*/ 142 h 274"/>
                <a:gd name="T46" fmla="*/ 121 w 405"/>
                <a:gd name="T47" fmla="*/ 105 h 274"/>
                <a:gd name="T48" fmla="*/ 121 w 405"/>
                <a:gd name="T49" fmla="*/ 105 h 274"/>
                <a:gd name="T50" fmla="*/ 121 w 405"/>
                <a:gd name="T51" fmla="*/ 105 h 274"/>
                <a:gd name="T52" fmla="*/ 121 w 405"/>
                <a:gd name="T53" fmla="*/ 105 h 274"/>
                <a:gd name="T54" fmla="*/ 123 w 405"/>
                <a:gd name="T55" fmla="*/ 103 h 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05" h="274">
                  <a:moveTo>
                    <a:pt x="123" y="103"/>
                  </a:moveTo>
                  <a:lnTo>
                    <a:pt x="0" y="29"/>
                  </a:lnTo>
                  <a:lnTo>
                    <a:pt x="18" y="0"/>
                  </a:lnTo>
                  <a:lnTo>
                    <a:pt x="158" y="86"/>
                  </a:lnTo>
                  <a:lnTo>
                    <a:pt x="172" y="81"/>
                  </a:lnTo>
                  <a:lnTo>
                    <a:pt x="187" y="78"/>
                  </a:lnTo>
                  <a:lnTo>
                    <a:pt x="201" y="76"/>
                  </a:lnTo>
                  <a:lnTo>
                    <a:pt x="215" y="75"/>
                  </a:lnTo>
                  <a:lnTo>
                    <a:pt x="230" y="76"/>
                  </a:lnTo>
                  <a:lnTo>
                    <a:pt x="244" y="78"/>
                  </a:lnTo>
                  <a:lnTo>
                    <a:pt x="260" y="80"/>
                  </a:lnTo>
                  <a:lnTo>
                    <a:pt x="274" y="84"/>
                  </a:lnTo>
                  <a:lnTo>
                    <a:pt x="305" y="97"/>
                  </a:lnTo>
                  <a:lnTo>
                    <a:pt x="332" y="113"/>
                  </a:lnTo>
                  <a:lnTo>
                    <a:pt x="354" y="134"/>
                  </a:lnTo>
                  <a:lnTo>
                    <a:pt x="373" y="158"/>
                  </a:lnTo>
                  <a:lnTo>
                    <a:pt x="389" y="183"/>
                  </a:lnTo>
                  <a:lnTo>
                    <a:pt x="399" y="212"/>
                  </a:lnTo>
                  <a:lnTo>
                    <a:pt x="405" y="242"/>
                  </a:lnTo>
                  <a:lnTo>
                    <a:pt x="405" y="274"/>
                  </a:lnTo>
                  <a:lnTo>
                    <a:pt x="190" y="147"/>
                  </a:lnTo>
                  <a:lnTo>
                    <a:pt x="190" y="147"/>
                  </a:lnTo>
                  <a:lnTo>
                    <a:pt x="183" y="142"/>
                  </a:lnTo>
                  <a:lnTo>
                    <a:pt x="121" y="105"/>
                  </a:lnTo>
                  <a:lnTo>
                    <a:pt x="121" y="105"/>
                  </a:lnTo>
                  <a:lnTo>
                    <a:pt x="121" y="105"/>
                  </a:lnTo>
                  <a:lnTo>
                    <a:pt x="121" y="105"/>
                  </a:lnTo>
                  <a:lnTo>
                    <a:pt x="12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12"/>
            <p:cNvSpPr>
              <a:spLocks/>
            </p:cNvSpPr>
            <p:nvPr/>
          </p:nvSpPr>
          <p:spPr bwMode="auto">
            <a:xfrm>
              <a:off x="7243763" y="1765300"/>
              <a:ext cx="150812" cy="87312"/>
            </a:xfrm>
            <a:custGeom>
              <a:avLst/>
              <a:gdLst>
                <a:gd name="T0" fmla="*/ 188 w 188"/>
                <a:gd name="T1" fmla="*/ 85 h 110"/>
                <a:gd name="T2" fmla="*/ 185 w 188"/>
                <a:gd name="T3" fmla="*/ 66 h 110"/>
                <a:gd name="T4" fmla="*/ 177 w 188"/>
                <a:gd name="T5" fmla="*/ 48 h 110"/>
                <a:gd name="T6" fmla="*/ 167 w 188"/>
                <a:gd name="T7" fmla="*/ 34 h 110"/>
                <a:gd name="T8" fmla="*/ 155 w 188"/>
                <a:gd name="T9" fmla="*/ 21 h 110"/>
                <a:gd name="T10" fmla="*/ 139 w 188"/>
                <a:gd name="T11" fmla="*/ 11 h 110"/>
                <a:gd name="T12" fmla="*/ 123 w 188"/>
                <a:gd name="T13" fmla="*/ 3 h 110"/>
                <a:gd name="T14" fmla="*/ 104 w 188"/>
                <a:gd name="T15" fmla="*/ 0 h 110"/>
                <a:gd name="T16" fmla="*/ 84 w 188"/>
                <a:gd name="T17" fmla="*/ 0 h 110"/>
                <a:gd name="T18" fmla="*/ 65 w 188"/>
                <a:gd name="T19" fmla="*/ 3 h 110"/>
                <a:gd name="T20" fmla="*/ 49 w 188"/>
                <a:gd name="T21" fmla="*/ 11 h 110"/>
                <a:gd name="T22" fmla="*/ 33 w 188"/>
                <a:gd name="T23" fmla="*/ 21 h 110"/>
                <a:gd name="T24" fmla="*/ 21 w 188"/>
                <a:gd name="T25" fmla="*/ 34 h 110"/>
                <a:gd name="T26" fmla="*/ 11 w 188"/>
                <a:gd name="T27" fmla="*/ 48 h 110"/>
                <a:gd name="T28" fmla="*/ 5 w 188"/>
                <a:gd name="T29" fmla="*/ 64 h 110"/>
                <a:gd name="T30" fmla="*/ 0 w 188"/>
                <a:gd name="T31" fmla="*/ 83 h 110"/>
                <a:gd name="T32" fmla="*/ 0 w 188"/>
                <a:gd name="T33" fmla="*/ 102 h 110"/>
                <a:gd name="T34" fmla="*/ 0 w 188"/>
                <a:gd name="T35" fmla="*/ 104 h 110"/>
                <a:gd name="T36" fmla="*/ 0 w 188"/>
                <a:gd name="T37" fmla="*/ 106 h 110"/>
                <a:gd name="T38" fmla="*/ 0 w 188"/>
                <a:gd name="T39" fmla="*/ 109 h 110"/>
                <a:gd name="T40" fmla="*/ 0 w 188"/>
                <a:gd name="T41" fmla="*/ 110 h 110"/>
                <a:gd name="T42" fmla="*/ 188 w 188"/>
                <a:gd name="T43" fmla="*/ 93 h 110"/>
                <a:gd name="T44" fmla="*/ 188 w 188"/>
                <a:gd name="T45" fmla="*/ 91 h 110"/>
                <a:gd name="T46" fmla="*/ 188 w 188"/>
                <a:gd name="T47" fmla="*/ 88 h 110"/>
                <a:gd name="T48" fmla="*/ 188 w 188"/>
                <a:gd name="T49" fmla="*/ 86 h 110"/>
                <a:gd name="T50" fmla="*/ 188 w 188"/>
                <a:gd name="T51" fmla="*/ 8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8" h="110">
                  <a:moveTo>
                    <a:pt x="188" y="85"/>
                  </a:moveTo>
                  <a:lnTo>
                    <a:pt x="185" y="66"/>
                  </a:lnTo>
                  <a:lnTo>
                    <a:pt x="177" y="48"/>
                  </a:lnTo>
                  <a:lnTo>
                    <a:pt x="167" y="34"/>
                  </a:lnTo>
                  <a:lnTo>
                    <a:pt x="155" y="21"/>
                  </a:lnTo>
                  <a:lnTo>
                    <a:pt x="139" y="11"/>
                  </a:lnTo>
                  <a:lnTo>
                    <a:pt x="123" y="3"/>
                  </a:lnTo>
                  <a:lnTo>
                    <a:pt x="104" y="0"/>
                  </a:lnTo>
                  <a:lnTo>
                    <a:pt x="84" y="0"/>
                  </a:lnTo>
                  <a:lnTo>
                    <a:pt x="65" y="3"/>
                  </a:lnTo>
                  <a:lnTo>
                    <a:pt x="49" y="11"/>
                  </a:lnTo>
                  <a:lnTo>
                    <a:pt x="33" y="21"/>
                  </a:lnTo>
                  <a:lnTo>
                    <a:pt x="21" y="34"/>
                  </a:lnTo>
                  <a:lnTo>
                    <a:pt x="11" y="48"/>
                  </a:lnTo>
                  <a:lnTo>
                    <a:pt x="5" y="64"/>
                  </a:lnTo>
                  <a:lnTo>
                    <a:pt x="0" y="83"/>
                  </a:lnTo>
                  <a:lnTo>
                    <a:pt x="0" y="102"/>
                  </a:lnTo>
                  <a:lnTo>
                    <a:pt x="0" y="104"/>
                  </a:lnTo>
                  <a:lnTo>
                    <a:pt x="0" y="106"/>
                  </a:lnTo>
                  <a:lnTo>
                    <a:pt x="0" y="109"/>
                  </a:lnTo>
                  <a:lnTo>
                    <a:pt x="0" y="110"/>
                  </a:lnTo>
                  <a:lnTo>
                    <a:pt x="188" y="93"/>
                  </a:lnTo>
                  <a:lnTo>
                    <a:pt x="188" y="91"/>
                  </a:lnTo>
                  <a:lnTo>
                    <a:pt x="188" y="88"/>
                  </a:lnTo>
                  <a:lnTo>
                    <a:pt x="188" y="86"/>
                  </a:lnTo>
                  <a:lnTo>
                    <a:pt x="188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Rectangle 13"/>
            <p:cNvSpPr>
              <a:spLocks noChangeArrowheads="1"/>
            </p:cNvSpPr>
            <p:nvPr/>
          </p:nvSpPr>
          <p:spPr bwMode="auto">
            <a:xfrm>
              <a:off x="6680200" y="2979738"/>
              <a:ext cx="627062" cy="1762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14"/>
            <p:cNvSpPr>
              <a:spLocks/>
            </p:cNvSpPr>
            <p:nvPr/>
          </p:nvSpPr>
          <p:spPr bwMode="auto">
            <a:xfrm>
              <a:off x="7340600" y="1304925"/>
              <a:ext cx="166687" cy="268287"/>
            </a:xfrm>
            <a:custGeom>
              <a:avLst/>
              <a:gdLst>
                <a:gd name="T0" fmla="*/ 209 w 209"/>
                <a:gd name="T1" fmla="*/ 312 h 338"/>
                <a:gd name="T2" fmla="*/ 206 w 209"/>
                <a:gd name="T3" fmla="*/ 293 h 338"/>
                <a:gd name="T4" fmla="*/ 198 w 209"/>
                <a:gd name="T5" fmla="*/ 277 h 338"/>
                <a:gd name="T6" fmla="*/ 188 w 209"/>
                <a:gd name="T7" fmla="*/ 263 h 338"/>
                <a:gd name="T8" fmla="*/ 176 w 209"/>
                <a:gd name="T9" fmla="*/ 250 h 338"/>
                <a:gd name="T10" fmla="*/ 161 w 209"/>
                <a:gd name="T11" fmla="*/ 239 h 338"/>
                <a:gd name="T12" fmla="*/ 145 w 209"/>
                <a:gd name="T13" fmla="*/ 233 h 338"/>
                <a:gd name="T14" fmla="*/ 128 w 209"/>
                <a:gd name="T15" fmla="*/ 228 h 338"/>
                <a:gd name="T16" fmla="*/ 109 w 209"/>
                <a:gd name="T17" fmla="*/ 228 h 338"/>
                <a:gd name="T18" fmla="*/ 72 w 209"/>
                <a:gd name="T19" fmla="*/ 83 h 338"/>
                <a:gd name="T20" fmla="*/ 80 w 209"/>
                <a:gd name="T21" fmla="*/ 81 h 338"/>
                <a:gd name="T22" fmla="*/ 69 w 209"/>
                <a:gd name="T23" fmla="*/ 0 h 338"/>
                <a:gd name="T24" fmla="*/ 0 w 209"/>
                <a:gd name="T25" fmla="*/ 14 h 338"/>
                <a:gd name="T26" fmla="*/ 29 w 209"/>
                <a:gd name="T27" fmla="*/ 92 h 338"/>
                <a:gd name="T28" fmla="*/ 38 w 209"/>
                <a:gd name="T29" fmla="*/ 89 h 338"/>
                <a:gd name="T30" fmla="*/ 77 w 209"/>
                <a:gd name="T31" fmla="*/ 234 h 338"/>
                <a:gd name="T32" fmla="*/ 64 w 209"/>
                <a:gd name="T33" fmla="*/ 240 h 338"/>
                <a:gd name="T34" fmla="*/ 51 w 209"/>
                <a:gd name="T35" fmla="*/ 250 h 338"/>
                <a:gd name="T36" fmla="*/ 42 w 209"/>
                <a:gd name="T37" fmla="*/ 261 h 338"/>
                <a:gd name="T38" fmla="*/ 34 w 209"/>
                <a:gd name="T39" fmla="*/ 272 h 338"/>
                <a:gd name="T40" fmla="*/ 27 w 209"/>
                <a:gd name="T41" fmla="*/ 285 h 338"/>
                <a:gd name="T42" fmla="*/ 22 w 209"/>
                <a:gd name="T43" fmla="*/ 300 h 338"/>
                <a:gd name="T44" fmla="*/ 21 w 209"/>
                <a:gd name="T45" fmla="*/ 314 h 338"/>
                <a:gd name="T46" fmla="*/ 21 w 209"/>
                <a:gd name="T47" fmla="*/ 330 h 338"/>
                <a:gd name="T48" fmla="*/ 21 w 209"/>
                <a:gd name="T49" fmla="*/ 331 h 338"/>
                <a:gd name="T50" fmla="*/ 21 w 209"/>
                <a:gd name="T51" fmla="*/ 333 h 338"/>
                <a:gd name="T52" fmla="*/ 21 w 209"/>
                <a:gd name="T53" fmla="*/ 336 h 338"/>
                <a:gd name="T54" fmla="*/ 21 w 209"/>
                <a:gd name="T55" fmla="*/ 338 h 338"/>
                <a:gd name="T56" fmla="*/ 209 w 209"/>
                <a:gd name="T57" fmla="*/ 320 h 338"/>
                <a:gd name="T58" fmla="*/ 209 w 209"/>
                <a:gd name="T59" fmla="*/ 319 h 338"/>
                <a:gd name="T60" fmla="*/ 209 w 209"/>
                <a:gd name="T61" fmla="*/ 315 h 338"/>
                <a:gd name="T62" fmla="*/ 209 w 209"/>
                <a:gd name="T63" fmla="*/ 314 h 338"/>
                <a:gd name="T64" fmla="*/ 209 w 209"/>
                <a:gd name="T65" fmla="*/ 312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9" h="338">
                  <a:moveTo>
                    <a:pt x="209" y="312"/>
                  </a:moveTo>
                  <a:lnTo>
                    <a:pt x="206" y="293"/>
                  </a:lnTo>
                  <a:lnTo>
                    <a:pt x="198" y="277"/>
                  </a:lnTo>
                  <a:lnTo>
                    <a:pt x="188" y="263"/>
                  </a:lnTo>
                  <a:lnTo>
                    <a:pt x="176" y="250"/>
                  </a:lnTo>
                  <a:lnTo>
                    <a:pt x="161" y="239"/>
                  </a:lnTo>
                  <a:lnTo>
                    <a:pt x="145" y="233"/>
                  </a:lnTo>
                  <a:lnTo>
                    <a:pt x="128" y="228"/>
                  </a:lnTo>
                  <a:lnTo>
                    <a:pt x="109" y="228"/>
                  </a:lnTo>
                  <a:lnTo>
                    <a:pt x="72" y="83"/>
                  </a:lnTo>
                  <a:lnTo>
                    <a:pt x="80" y="81"/>
                  </a:lnTo>
                  <a:lnTo>
                    <a:pt x="69" y="0"/>
                  </a:lnTo>
                  <a:lnTo>
                    <a:pt x="0" y="14"/>
                  </a:lnTo>
                  <a:lnTo>
                    <a:pt x="29" y="92"/>
                  </a:lnTo>
                  <a:lnTo>
                    <a:pt x="38" y="89"/>
                  </a:lnTo>
                  <a:lnTo>
                    <a:pt x="77" y="234"/>
                  </a:lnTo>
                  <a:lnTo>
                    <a:pt x="64" y="240"/>
                  </a:lnTo>
                  <a:lnTo>
                    <a:pt x="51" y="250"/>
                  </a:lnTo>
                  <a:lnTo>
                    <a:pt x="42" y="261"/>
                  </a:lnTo>
                  <a:lnTo>
                    <a:pt x="34" y="272"/>
                  </a:lnTo>
                  <a:lnTo>
                    <a:pt x="27" y="285"/>
                  </a:lnTo>
                  <a:lnTo>
                    <a:pt x="22" y="300"/>
                  </a:lnTo>
                  <a:lnTo>
                    <a:pt x="21" y="314"/>
                  </a:lnTo>
                  <a:lnTo>
                    <a:pt x="21" y="330"/>
                  </a:lnTo>
                  <a:lnTo>
                    <a:pt x="21" y="331"/>
                  </a:lnTo>
                  <a:lnTo>
                    <a:pt x="21" y="333"/>
                  </a:lnTo>
                  <a:lnTo>
                    <a:pt x="21" y="336"/>
                  </a:lnTo>
                  <a:lnTo>
                    <a:pt x="21" y="338"/>
                  </a:lnTo>
                  <a:lnTo>
                    <a:pt x="209" y="320"/>
                  </a:lnTo>
                  <a:lnTo>
                    <a:pt x="209" y="319"/>
                  </a:lnTo>
                  <a:lnTo>
                    <a:pt x="209" y="315"/>
                  </a:lnTo>
                  <a:lnTo>
                    <a:pt x="209" y="314"/>
                  </a:lnTo>
                  <a:lnTo>
                    <a:pt x="209" y="3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15"/>
            <p:cNvSpPr>
              <a:spLocks/>
            </p:cNvSpPr>
            <p:nvPr/>
          </p:nvSpPr>
          <p:spPr bwMode="auto">
            <a:xfrm>
              <a:off x="7631113" y="2284413"/>
              <a:ext cx="171450" cy="177800"/>
            </a:xfrm>
            <a:custGeom>
              <a:avLst/>
              <a:gdLst>
                <a:gd name="T0" fmla="*/ 211 w 215"/>
                <a:gd name="T1" fmla="*/ 87 h 224"/>
                <a:gd name="T2" fmla="*/ 215 w 215"/>
                <a:gd name="T3" fmla="*/ 50 h 224"/>
                <a:gd name="T4" fmla="*/ 166 w 215"/>
                <a:gd name="T5" fmla="*/ 43 h 224"/>
                <a:gd name="T6" fmla="*/ 128 w 215"/>
                <a:gd name="T7" fmla="*/ 37 h 224"/>
                <a:gd name="T8" fmla="*/ 97 w 215"/>
                <a:gd name="T9" fmla="*/ 31 h 224"/>
                <a:gd name="T10" fmla="*/ 73 w 215"/>
                <a:gd name="T11" fmla="*/ 26 h 224"/>
                <a:gd name="T12" fmla="*/ 57 w 215"/>
                <a:gd name="T13" fmla="*/ 23 h 224"/>
                <a:gd name="T14" fmla="*/ 46 w 215"/>
                <a:gd name="T15" fmla="*/ 20 h 224"/>
                <a:gd name="T16" fmla="*/ 40 w 215"/>
                <a:gd name="T17" fmla="*/ 18 h 224"/>
                <a:gd name="T18" fmla="*/ 37 w 215"/>
                <a:gd name="T19" fmla="*/ 16 h 224"/>
                <a:gd name="T20" fmla="*/ 14 w 215"/>
                <a:gd name="T21" fmla="*/ 0 h 224"/>
                <a:gd name="T22" fmla="*/ 10 w 215"/>
                <a:gd name="T23" fmla="*/ 29 h 224"/>
                <a:gd name="T24" fmla="*/ 6 w 215"/>
                <a:gd name="T25" fmla="*/ 51 h 224"/>
                <a:gd name="T26" fmla="*/ 0 w 215"/>
                <a:gd name="T27" fmla="*/ 101 h 224"/>
                <a:gd name="T28" fmla="*/ 0 w 215"/>
                <a:gd name="T29" fmla="*/ 163 h 224"/>
                <a:gd name="T30" fmla="*/ 10 w 215"/>
                <a:gd name="T31" fmla="*/ 224 h 224"/>
                <a:gd name="T32" fmla="*/ 46 w 215"/>
                <a:gd name="T33" fmla="*/ 211 h 224"/>
                <a:gd name="T34" fmla="*/ 38 w 215"/>
                <a:gd name="T35" fmla="*/ 173 h 224"/>
                <a:gd name="T36" fmla="*/ 37 w 215"/>
                <a:gd name="T37" fmla="*/ 131 h 224"/>
                <a:gd name="T38" fmla="*/ 40 w 215"/>
                <a:gd name="T39" fmla="*/ 90 h 224"/>
                <a:gd name="T40" fmla="*/ 43 w 215"/>
                <a:gd name="T41" fmla="*/ 56 h 224"/>
                <a:gd name="T42" fmla="*/ 54 w 215"/>
                <a:gd name="T43" fmla="*/ 59 h 224"/>
                <a:gd name="T44" fmla="*/ 67 w 215"/>
                <a:gd name="T45" fmla="*/ 63 h 224"/>
                <a:gd name="T46" fmla="*/ 83 w 215"/>
                <a:gd name="T47" fmla="*/ 66 h 224"/>
                <a:gd name="T48" fmla="*/ 100 w 215"/>
                <a:gd name="T49" fmla="*/ 69 h 224"/>
                <a:gd name="T50" fmla="*/ 123 w 215"/>
                <a:gd name="T51" fmla="*/ 74 h 224"/>
                <a:gd name="T52" fmla="*/ 148 w 215"/>
                <a:gd name="T53" fmla="*/ 77 h 224"/>
                <a:gd name="T54" fmla="*/ 177 w 215"/>
                <a:gd name="T55" fmla="*/ 82 h 224"/>
                <a:gd name="T56" fmla="*/ 211 w 215"/>
                <a:gd name="T57" fmla="*/ 87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15" h="224">
                  <a:moveTo>
                    <a:pt x="211" y="87"/>
                  </a:moveTo>
                  <a:lnTo>
                    <a:pt x="215" y="50"/>
                  </a:lnTo>
                  <a:lnTo>
                    <a:pt x="166" y="43"/>
                  </a:lnTo>
                  <a:lnTo>
                    <a:pt x="128" y="37"/>
                  </a:lnTo>
                  <a:lnTo>
                    <a:pt x="97" y="31"/>
                  </a:lnTo>
                  <a:lnTo>
                    <a:pt x="73" y="26"/>
                  </a:lnTo>
                  <a:lnTo>
                    <a:pt x="57" y="23"/>
                  </a:lnTo>
                  <a:lnTo>
                    <a:pt x="46" y="20"/>
                  </a:lnTo>
                  <a:lnTo>
                    <a:pt x="40" y="18"/>
                  </a:lnTo>
                  <a:lnTo>
                    <a:pt x="37" y="16"/>
                  </a:lnTo>
                  <a:lnTo>
                    <a:pt x="14" y="0"/>
                  </a:lnTo>
                  <a:lnTo>
                    <a:pt x="10" y="29"/>
                  </a:lnTo>
                  <a:lnTo>
                    <a:pt x="6" y="51"/>
                  </a:lnTo>
                  <a:lnTo>
                    <a:pt x="0" y="101"/>
                  </a:lnTo>
                  <a:lnTo>
                    <a:pt x="0" y="163"/>
                  </a:lnTo>
                  <a:lnTo>
                    <a:pt x="10" y="224"/>
                  </a:lnTo>
                  <a:lnTo>
                    <a:pt x="46" y="211"/>
                  </a:lnTo>
                  <a:lnTo>
                    <a:pt x="38" y="173"/>
                  </a:lnTo>
                  <a:lnTo>
                    <a:pt x="37" y="131"/>
                  </a:lnTo>
                  <a:lnTo>
                    <a:pt x="40" y="90"/>
                  </a:lnTo>
                  <a:lnTo>
                    <a:pt x="43" y="56"/>
                  </a:lnTo>
                  <a:lnTo>
                    <a:pt x="54" y="59"/>
                  </a:lnTo>
                  <a:lnTo>
                    <a:pt x="67" y="63"/>
                  </a:lnTo>
                  <a:lnTo>
                    <a:pt x="83" y="66"/>
                  </a:lnTo>
                  <a:lnTo>
                    <a:pt x="100" y="69"/>
                  </a:lnTo>
                  <a:lnTo>
                    <a:pt x="123" y="74"/>
                  </a:lnTo>
                  <a:lnTo>
                    <a:pt x="148" y="77"/>
                  </a:lnTo>
                  <a:lnTo>
                    <a:pt x="177" y="82"/>
                  </a:lnTo>
                  <a:lnTo>
                    <a:pt x="211" y="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16"/>
            <p:cNvSpPr>
              <a:spLocks/>
            </p:cNvSpPr>
            <p:nvPr/>
          </p:nvSpPr>
          <p:spPr bwMode="auto">
            <a:xfrm>
              <a:off x="7253288" y="1871663"/>
              <a:ext cx="803275" cy="736600"/>
            </a:xfrm>
            <a:custGeom>
              <a:avLst/>
              <a:gdLst>
                <a:gd name="T0" fmla="*/ 973 w 1011"/>
                <a:gd name="T1" fmla="*/ 696 h 927"/>
                <a:gd name="T2" fmla="*/ 901 w 1011"/>
                <a:gd name="T3" fmla="*/ 849 h 927"/>
                <a:gd name="T4" fmla="*/ 753 w 1011"/>
                <a:gd name="T5" fmla="*/ 803 h 927"/>
                <a:gd name="T6" fmla="*/ 628 w 1011"/>
                <a:gd name="T7" fmla="*/ 784 h 927"/>
                <a:gd name="T8" fmla="*/ 528 w 1011"/>
                <a:gd name="T9" fmla="*/ 787 h 927"/>
                <a:gd name="T10" fmla="*/ 455 w 1011"/>
                <a:gd name="T11" fmla="*/ 800 h 927"/>
                <a:gd name="T12" fmla="*/ 407 w 1011"/>
                <a:gd name="T13" fmla="*/ 816 h 927"/>
                <a:gd name="T14" fmla="*/ 399 w 1011"/>
                <a:gd name="T15" fmla="*/ 530 h 927"/>
                <a:gd name="T16" fmla="*/ 405 w 1011"/>
                <a:gd name="T17" fmla="*/ 481 h 927"/>
                <a:gd name="T18" fmla="*/ 391 w 1011"/>
                <a:gd name="T19" fmla="*/ 477 h 927"/>
                <a:gd name="T20" fmla="*/ 231 w 1011"/>
                <a:gd name="T21" fmla="*/ 414 h 927"/>
                <a:gd name="T22" fmla="*/ 128 w 1011"/>
                <a:gd name="T23" fmla="*/ 324 h 927"/>
                <a:gd name="T24" fmla="*/ 70 w 1011"/>
                <a:gd name="T25" fmla="*/ 228 h 927"/>
                <a:gd name="T26" fmla="*/ 43 w 1011"/>
                <a:gd name="T27" fmla="*/ 139 h 927"/>
                <a:gd name="T28" fmla="*/ 38 w 1011"/>
                <a:gd name="T29" fmla="*/ 71 h 927"/>
                <a:gd name="T30" fmla="*/ 209 w 1011"/>
                <a:gd name="T31" fmla="*/ 96 h 927"/>
                <a:gd name="T32" fmla="*/ 311 w 1011"/>
                <a:gd name="T33" fmla="*/ 211 h 927"/>
                <a:gd name="T34" fmla="*/ 394 w 1011"/>
                <a:gd name="T35" fmla="*/ 260 h 927"/>
                <a:gd name="T36" fmla="*/ 429 w 1011"/>
                <a:gd name="T37" fmla="*/ 254 h 927"/>
                <a:gd name="T38" fmla="*/ 499 w 1011"/>
                <a:gd name="T39" fmla="*/ 225 h 927"/>
                <a:gd name="T40" fmla="*/ 574 w 1011"/>
                <a:gd name="T41" fmla="*/ 238 h 927"/>
                <a:gd name="T42" fmla="*/ 640 w 1011"/>
                <a:gd name="T43" fmla="*/ 243 h 927"/>
                <a:gd name="T44" fmla="*/ 695 w 1011"/>
                <a:gd name="T45" fmla="*/ 238 h 927"/>
                <a:gd name="T46" fmla="*/ 742 w 1011"/>
                <a:gd name="T47" fmla="*/ 224 h 927"/>
                <a:gd name="T48" fmla="*/ 782 w 1011"/>
                <a:gd name="T49" fmla="*/ 198 h 927"/>
                <a:gd name="T50" fmla="*/ 806 w 1011"/>
                <a:gd name="T51" fmla="*/ 166 h 927"/>
                <a:gd name="T52" fmla="*/ 879 w 1011"/>
                <a:gd name="T53" fmla="*/ 256 h 927"/>
                <a:gd name="T54" fmla="*/ 927 w 1011"/>
                <a:gd name="T55" fmla="*/ 358 h 927"/>
                <a:gd name="T56" fmla="*/ 984 w 1011"/>
                <a:gd name="T57" fmla="*/ 417 h 927"/>
                <a:gd name="T58" fmla="*/ 943 w 1011"/>
                <a:gd name="T59" fmla="*/ 294 h 927"/>
                <a:gd name="T60" fmla="*/ 873 w 1011"/>
                <a:gd name="T61" fmla="*/ 182 h 927"/>
                <a:gd name="T62" fmla="*/ 780 w 1011"/>
                <a:gd name="T63" fmla="*/ 96 h 927"/>
                <a:gd name="T64" fmla="*/ 774 w 1011"/>
                <a:gd name="T65" fmla="*/ 149 h 927"/>
                <a:gd name="T66" fmla="*/ 737 w 1011"/>
                <a:gd name="T67" fmla="*/ 184 h 927"/>
                <a:gd name="T68" fmla="*/ 707 w 1011"/>
                <a:gd name="T69" fmla="*/ 197 h 927"/>
                <a:gd name="T70" fmla="*/ 664 w 1011"/>
                <a:gd name="T71" fmla="*/ 205 h 927"/>
                <a:gd name="T72" fmla="*/ 605 w 1011"/>
                <a:gd name="T73" fmla="*/ 205 h 927"/>
                <a:gd name="T74" fmla="*/ 530 w 1011"/>
                <a:gd name="T75" fmla="*/ 193 h 927"/>
                <a:gd name="T76" fmla="*/ 436 w 1011"/>
                <a:gd name="T77" fmla="*/ 171 h 927"/>
                <a:gd name="T78" fmla="*/ 400 w 1011"/>
                <a:gd name="T79" fmla="*/ 222 h 927"/>
                <a:gd name="T80" fmla="*/ 332 w 1011"/>
                <a:gd name="T81" fmla="*/ 179 h 927"/>
                <a:gd name="T82" fmla="*/ 252 w 1011"/>
                <a:gd name="T83" fmla="*/ 96 h 927"/>
                <a:gd name="T84" fmla="*/ 212 w 1011"/>
                <a:gd name="T85" fmla="*/ 0 h 927"/>
                <a:gd name="T86" fmla="*/ 3 w 1011"/>
                <a:gd name="T87" fmla="*/ 23 h 927"/>
                <a:gd name="T88" fmla="*/ 2 w 1011"/>
                <a:gd name="T89" fmla="*/ 99 h 927"/>
                <a:gd name="T90" fmla="*/ 42 w 1011"/>
                <a:gd name="T91" fmla="*/ 256 h 927"/>
                <a:gd name="T92" fmla="*/ 72 w 1011"/>
                <a:gd name="T93" fmla="*/ 311 h 927"/>
                <a:gd name="T94" fmla="*/ 118 w 1011"/>
                <a:gd name="T95" fmla="*/ 369 h 927"/>
                <a:gd name="T96" fmla="*/ 180 w 1011"/>
                <a:gd name="T97" fmla="*/ 423 h 927"/>
                <a:gd name="T98" fmla="*/ 262 w 1011"/>
                <a:gd name="T99" fmla="*/ 471 h 927"/>
                <a:gd name="T100" fmla="*/ 365 w 1011"/>
                <a:gd name="T101" fmla="*/ 509 h 927"/>
                <a:gd name="T102" fmla="*/ 356 w 1011"/>
                <a:gd name="T103" fmla="*/ 752 h 927"/>
                <a:gd name="T104" fmla="*/ 405 w 1011"/>
                <a:gd name="T105" fmla="*/ 857 h 927"/>
                <a:gd name="T106" fmla="*/ 428 w 1011"/>
                <a:gd name="T107" fmla="*/ 847 h 927"/>
                <a:gd name="T108" fmla="*/ 490 w 1011"/>
                <a:gd name="T109" fmla="*/ 830 h 927"/>
                <a:gd name="T110" fmla="*/ 590 w 1011"/>
                <a:gd name="T111" fmla="*/ 822 h 927"/>
                <a:gd name="T112" fmla="*/ 726 w 1011"/>
                <a:gd name="T113" fmla="*/ 836 h 927"/>
                <a:gd name="T114" fmla="*/ 898 w 1011"/>
                <a:gd name="T115" fmla="*/ 889 h 927"/>
                <a:gd name="T116" fmla="*/ 987 w 1011"/>
                <a:gd name="T117" fmla="*/ 905 h 927"/>
                <a:gd name="T118" fmla="*/ 1003 w 1011"/>
                <a:gd name="T119" fmla="*/ 804 h 927"/>
                <a:gd name="T120" fmla="*/ 1010 w 1011"/>
                <a:gd name="T121" fmla="*/ 587 h 927"/>
                <a:gd name="T122" fmla="*/ 947 w 1011"/>
                <a:gd name="T123" fmla="*/ 431 h 9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011" h="927">
                  <a:moveTo>
                    <a:pt x="947" y="431"/>
                  </a:moveTo>
                  <a:lnTo>
                    <a:pt x="970" y="568"/>
                  </a:lnTo>
                  <a:lnTo>
                    <a:pt x="973" y="696"/>
                  </a:lnTo>
                  <a:lnTo>
                    <a:pt x="965" y="803"/>
                  </a:lnTo>
                  <a:lnTo>
                    <a:pt x="955" y="873"/>
                  </a:lnTo>
                  <a:lnTo>
                    <a:pt x="901" y="849"/>
                  </a:lnTo>
                  <a:lnTo>
                    <a:pt x="849" y="830"/>
                  </a:lnTo>
                  <a:lnTo>
                    <a:pt x="799" y="814"/>
                  </a:lnTo>
                  <a:lnTo>
                    <a:pt x="753" y="803"/>
                  </a:lnTo>
                  <a:lnTo>
                    <a:pt x="708" y="793"/>
                  </a:lnTo>
                  <a:lnTo>
                    <a:pt x="667" y="788"/>
                  </a:lnTo>
                  <a:lnTo>
                    <a:pt x="628" y="784"/>
                  </a:lnTo>
                  <a:lnTo>
                    <a:pt x="592" y="784"/>
                  </a:lnTo>
                  <a:lnTo>
                    <a:pt x="558" y="784"/>
                  </a:lnTo>
                  <a:lnTo>
                    <a:pt x="528" y="787"/>
                  </a:lnTo>
                  <a:lnTo>
                    <a:pt x="501" y="790"/>
                  </a:lnTo>
                  <a:lnTo>
                    <a:pt x="475" y="795"/>
                  </a:lnTo>
                  <a:lnTo>
                    <a:pt x="455" y="800"/>
                  </a:lnTo>
                  <a:lnTo>
                    <a:pt x="436" y="804"/>
                  </a:lnTo>
                  <a:lnTo>
                    <a:pt x="420" y="811"/>
                  </a:lnTo>
                  <a:lnTo>
                    <a:pt x="407" y="816"/>
                  </a:lnTo>
                  <a:lnTo>
                    <a:pt x="389" y="712"/>
                  </a:lnTo>
                  <a:lnTo>
                    <a:pt x="389" y="608"/>
                  </a:lnTo>
                  <a:lnTo>
                    <a:pt x="399" y="530"/>
                  </a:lnTo>
                  <a:lnTo>
                    <a:pt x="404" y="498"/>
                  </a:lnTo>
                  <a:lnTo>
                    <a:pt x="408" y="481"/>
                  </a:lnTo>
                  <a:lnTo>
                    <a:pt x="405" y="481"/>
                  </a:lnTo>
                  <a:lnTo>
                    <a:pt x="400" y="479"/>
                  </a:lnTo>
                  <a:lnTo>
                    <a:pt x="394" y="477"/>
                  </a:lnTo>
                  <a:lnTo>
                    <a:pt x="391" y="477"/>
                  </a:lnTo>
                  <a:lnTo>
                    <a:pt x="330" y="460"/>
                  </a:lnTo>
                  <a:lnTo>
                    <a:pt x="278" y="437"/>
                  </a:lnTo>
                  <a:lnTo>
                    <a:pt x="231" y="414"/>
                  </a:lnTo>
                  <a:lnTo>
                    <a:pt x="190" y="385"/>
                  </a:lnTo>
                  <a:lnTo>
                    <a:pt x="156" y="356"/>
                  </a:lnTo>
                  <a:lnTo>
                    <a:pt x="128" y="324"/>
                  </a:lnTo>
                  <a:lnTo>
                    <a:pt x="104" y="292"/>
                  </a:lnTo>
                  <a:lnTo>
                    <a:pt x="85" y="260"/>
                  </a:lnTo>
                  <a:lnTo>
                    <a:pt x="70" y="228"/>
                  </a:lnTo>
                  <a:lnTo>
                    <a:pt x="58" y="197"/>
                  </a:lnTo>
                  <a:lnTo>
                    <a:pt x="50" y="166"/>
                  </a:lnTo>
                  <a:lnTo>
                    <a:pt x="43" y="139"/>
                  </a:lnTo>
                  <a:lnTo>
                    <a:pt x="40" y="112"/>
                  </a:lnTo>
                  <a:lnTo>
                    <a:pt x="38" y="90"/>
                  </a:lnTo>
                  <a:lnTo>
                    <a:pt x="38" y="71"/>
                  </a:lnTo>
                  <a:lnTo>
                    <a:pt x="38" y="56"/>
                  </a:lnTo>
                  <a:lnTo>
                    <a:pt x="185" y="40"/>
                  </a:lnTo>
                  <a:lnTo>
                    <a:pt x="209" y="96"/>
                  </a:lnTo>
                  <a:lnTo>
                    <a:pt x="241" y="142"/>
                  </a:lnTo>
                  <a:lnTo>
                    <a:pt x="276" y="181"/>
                  </a:lnTo>
                  <a:lnTo>
                    <a:pt x="311" y="211"/>
                  </a:lnTo>
                  <a:lnTo>
                    <a:pt x="346" y="235"/>
                  </a:lnTo>
                  <a:lnTo>
                    <a:pt x="375" y="251"/>
                  </a:lnTo>
                  <a:lnTo>
                    <a:pt x="394" y="260"/>
                  </a:lnTo>
                  <a:lnTo>
                    <a:pt x="404" y="265"/>
                  </a:lnTo>
                  <a:lnTo>
                    <a:pt x="423" y="272"/>
                  </a:lnTo>
                  <a:lnTo>
                    <a:pt x="429" y="254"/>
                  </a:lnTo>
                  <a:lnTo>
                    <a:pt x="443" y="211"/>
                  </a:lnTo>
                  <a:lnTo>
                    <a:pt x="472" y="219"/>
                  </a:lnTo>
                  <a:lnTo>
                    <a:pt x="499" y="225"/>
                  </a:lnTo>
                  <a:lnTo>
                    <a:pt x="525" y="230"/>
                  </a:lnTo>
                  <a:lnTo>
                    <a:pt x="550" y="235"/>
                  </a:lnTo>
                  <a:lnTo>
                    <a:pt x="574" y="238"/>
                  </a:lnTo>
                  <a:lnTo>
                    <a:pt x="597" y="241"/>
                  </a:lnTo>
                  <a:lnTo>
                    <a:pt x="619" y="243"/>
                  </a:lnTo>
                  <a:lnTo>
                    <a:pt x="640" y="243"/>
                  </a:lnTo>
                  <a:lnTo>
                    <a:pt x="659" y="241"/>
                  </a:lnTo>
                  <a:lnTo>
                    <a:pt x="678" y="240"/>
                  </a:lnTo>
                  <a:lnTo>
                    <a:pt x="695" y="238"/>
                  </a:lnTo>
                  <a:lnTo>
                    <a:pt x="711" y="233"/>
                  </a:lnTo>
                  <a:lnTo>
                    <a:pt x="727" y="228"/>
                  </a:lnTo>
                  <a:lnTo>
                    <a:pt x="742" y="224"/>
                  </a:lnTo>
                  <a:lnTo>
                    <a:pt x="754" y="217"/>
                  </a:lnTo>
                  <a:lnTo>
                    <a:pt x="767" y="209"/>
                  </a:lnTo>
                  <a:lnTo>
                    <a:pt x="782" y="198"/>
                  </a:lnTo>
                  <a:lnTo>
                    <a:pt x="791" y="187"/>
                  </a:lnTo>
                  <a:lnTo>
                    <a:pt x="799" y="176"/>
                  </a:lnTo>
                  <a:lnTo>
                    <a:pt x="806" y="166"/>
                  </a:lnTo>
                  <a:lnTo>
                    <a:pt x="833" y="193"/>
                  </a:lnTo>
                  <a:lnTo>
                    <a:pt x="857" y="224"/>
                  </a:lnTo>
                  <a:lnTo>
                    <a:pt x="879" y="256"/>
                  </a:lnTo>
                  <a:lnTo>
                    <a:pt x="896" y="287"/>
                  </a:lnTo>
                  <a:lnTo>
                    <a:pt x="912" y="323"/>
                  </a:lnTo>
                  <a:lnTo>
                    <a:pt x="927" y="358"/>
                  </a:lnTo>
                  <a:lnTo>
                    <a:pt x="938" y="394"/>
                  </a:lnTo>
                  <a:lnTo>
                    <a:pt x="947" y="431"/>
                  </a:lnTo>
                  <a:lnTo>
                    <a:pt x="984" y="417"/>
                  </a:lnTo>
                  <a:lnTo>
                    <a:pt x="973" y="375"/>
                  </a:lnTo>
                  <a:lnTo>
                    <a:pt x="959" y="334"/>
                  </a:lnTo>
                  <a:lnTo>
                    <a:pt x="943" y="294"/>
                  </a:lnTo>
                  <a:lnTo>
                    <a:pt x="922" y="256"/>
                  </a:lnTo>
                  <a:lnTo>
                    <a:pt x="900" y="217"/>
                  </a:lnTo>
                  <a:lnTo>
                    <a:pt x="873" y="182"/>
                  </a:lnTo>
                  <a:lnTo>
                    <a:pt x="842" y="150"/>
                  </a:lnTo>
                  <a:lnTo>
                    <a:pt x="809" y="120"/>
                  </a:lnTo>
                  <a:lnTo>
                    <a:pt x="780" y="96"/>
                  </a:lnTo>
                  <a:lnTo>
                    <a:pt x="778" y="133"/>
                  </a:lnTo>
                  <a:lnTo>
                    <a:pt x="777" y="138"/>
                  </a:lnTo>
                  <a:lnTo>
                    <a:pt x="774" y="149"/>
                  </a:lnTo>
                  <a:lnTo>
                    <a:pt x="762" y="163"/>
                  </a:lnTo>
                  <a:lnTo>
                    <a:pt x="745" y="179"/>
                  </a:lnTo>
                  <a:lnTo>
                    <a:pt x="737" y="184"/>
                  </a:lnTo>
                  <a:lnTo>
                    <a:pt x="729" y="189"/>
                  </a:lnTo>
                  <a:lnTo>
                    <a:pt x="718" y="192"/>
                  </a:lnTo>
                  <a:lnTo>
                    <a:pt x="707" y="197"/>
                  </a:lnTo>
                  <a:lnTo>
                    <a:pt x="694" y="200"/>
                  </a:lnTo>
                  <a:lnTo>
                    <a:pt x="680" y="201"/>
                  </a:lnTo>
                  <a:lnTo>
                    <a:pt x="664" y="205"/>
                  </a:lnTo>
                  <a:lnTo>
                    <a:pt x="646" y="205"/>
                  </a:lnTo>
                  <a:lnTo>
                    <a:pt x="627" y="205"/>
                  </a:lnTo>
                  <a:lnTo>
                    <a:pt x="605" y="205"/>
                  </a:lnTo>
                  <a:lnTo>
                    <a:pt x="582" y="201"/>
                  </a:lnTo>
                  <a:lnTo>
                    <a:pt x="557" y="198"/>
                  </a:lnTo>
                  <a:lnTo>
                    <a:pt x="530" y="193"/>
                  </a:lnTo>
                  <a:lnTo>
                    <a:pt x="501" y="189"/>
                  </a:lnTo>
                  <a:lnTo>
                    <a:pt x="469" y="181"/>
                  </a:lnTo>
                  <a:lnTo>
                    <a:pt x="436" y="171"/>
                  </a:lnTo>
                  <a:lnTo>
                    <a:pt x="418" y="166"/>
                  </a:lnTo>
                  <a:lnTo>
                    <a:pt x="413" y="182"/>
                  </a:lnTo>
                  <a:lnTo>
                    <a:pt x="400" y="222"/>
                  </a:lnTo>
                  <a:lnTo>
                    <a:pt x="381" y="212"/>
                  </a:lnTo>
                  <a:lnTo>
                    <a:pt x="357" y="198"/>
                  </a:lnTo>
                  <a:lnTo>
                    <a:pt x="332" y="179"/>
                  </a:lnTo>
                  <a:lnTo>
                    <a:pt x="305" y="157"/>
                  </a:lnTo>
                  <a:lnTo>
                    <a:pt x="278" y="128"/>
                  </a:lnTo>
                  <a:lnTo>
                    <a:pt x="252" y="96"/>
                  </a:lnTo>
                  <a:lnTo>
                    <a:pt x="231" y="58"/>
                  </a:lnTo>
                  <a:lnTo>
                    <a:pt x="215" y="15"/>
                  </a:lnTo>
                  <a:lnTo>
                    <a:pt x="212" y="0"/>
                  </a:lnTo>
                  <a:lnTo>
                    <a:pt x="196" y="2"/>
                  </a:lnTo>
                  <a:lnTo>
                    <a:pt x="18" y="21"/>
                  </a:lnTo>
                  <a:lnTo>
                    <a:pt x="3" y="23"/>
                  </a:lnTo>
                  <a:lnTo>
                    <a:pt x="2" y="39"/>
                  </a:lnTo>
                  <a:lnTo>
                    <a:pt x="0" y="56"/>
                  </a:lnTo>
                  <a:lnTo>
                    <a:pt x="2" y="99"/>
                  </a:lnTo>
                  <a:lnTo>
                    <a:pt x="11" y="163"/>
                  </a:lnTo>
                  <a:lnTo>
                    <a:pt x="34" y="238"/>
                  </a:lnTo>
                  <a:lnTo>
                    <a:pt x="42" y="256"/>
                  </a:lnTo>
                  <a:lnTo>
                    <a:pt x="51" y="275"/>
                  </a:lnTo>
                  <a:lnTo>
                    <a:pt x="61" y="292"/>
                  </a:lnTo>
                  <a:lnTo>
                    <a:pt x="72" y="311"/>
                  </a:lnTo>
                  <a:lnTo>
                    <a:pt x="86" y="331"/>
                  </a:lnTo>
                  <a:lnTo>
                    <a:pt x="101" y="350"/>
                  </a:lnTo>
                  <a:lnTo>
                    <a:pt x="118" y="369"/>
                  </a:lnTo>
                  <a:lnTo>
                    <a:pt x="137" y="388"/>
                  </a:lnTo>
                  <a:lnTo>
                    <a:pt x="158" y="406"/>
                  </a:lnTo>
                  <a:lnTo>
                    <a:pt x="180" y="423"/>
                  </a:lnTo>
                  <a:lnTo>
                    <a:pt x="204" y="441"/>
                  </a:lnTo>
                  <a:lnTo>
                    <a:pt x="231" y="457"/>
                  </a:lnTo>
                  <a:lnTo>
                    <a:pt x="262" y="471"/>
                  </a:lnTo>
                  <a:lnTo>
                    <a:pt x="294" y="485"/>
                  </a:lnTo>
                  <a:lnTo>
                    <a:pt x="329" y="498"/>
                  </a:lnTo>
                  <a:lnTo>
                    <a:pt x="365" y="509"/>
                  </a:lnTo>
                  <a:lnTo>
                    <a:pt x="357" y="567"/>
                  </a:lnTo>
                  <a:lnTo>
                    <a:pt x="351" y="653"/>
                  </a:lnTo>
                  <a:lnTo>
                    <a:pt x="356" y="752"/>
                  </a:lnTo>
                  <a:lnTo>
                    <a:pt x="378" y="847"/>
                  </a:lnTo>
                  <a:lnTo>
                    <a:pt x="386" y="868"/>
                  </a:lnTo>
                  <a:lnTo>
                    <a:pt x="405" y="857"/>
                  </a:lnTo>
                  <a:lnTo>
                    <a:pt x="408" y="855"/>
                  </a:lnTo>
                  <a:lnTo>
                    <a:pt x="415" y="852"/>
                  </a:lnTo>
                  <a:lnTo>
                    <a:pt x="428" y="847"/>
                  </a:lnTo>
                  <a:lnTo>
                    <a:pt x="443" y="841"/>
                  </a:lnTo>
                  <a:lnTo>
                    <a:pt x="464" y="836"/>
                  </a:lnTo>
                  <a:lnTo>
                    <a:pt x="490" y="830"/>
                  </a:lnTo>
                  <a:lnTo>
                    <a:pt x="518" y="825"/>
                  </a:lnTo>
                  <a:lnTo>
                    <a:pt x="552" y="822"/>
                  </a:lnTo>
                  <a:lnTo>
                    <a:pt x="590" y="822"/>
                  </a:lnTo>
                  <a:lnTo>
                    <a:pt x="632" y="824"/>
                  </a:lnTo>
                  <a:lnTo>
                    <a:pt x="676" y="828"/>
                  </a:lnTo>
                  <a:lnTo>
                    <a:pt x="726" y="836"/>
                  </a:lnTo>
                  <a:lnTo>
                    <a:pt x="780" y="849"/>
                  </a:lnTo>
                  <a:lnTo>
                    <a:pt x="837" y="867"/>
                  </a:lnTo>
                  <a:lnTo>
                    <a:pt x="898" y="889"/>
                  </a:lnTo>
                  <a:lnTo>
                    <a:pt x="962" y="918"/>
                  </a:lnTo>
                  <a:lnTo>
                    <a:pt x="983" y="927"/>
                  </a:lnTo>
                  <a:lnTo>
                    <a:pt x="987" y="905"/>
                  </a:lnTo>
                  <a:lnTo>
                    <a:pt x="991" y="889"/>
                  </a:lnTo>
                  <a:lnTo>
                    <a:pt x="997" y="854"/>
                  </a:lnTo>
                  <a:lnTo>
                    <a:pt x="1003" y="804"/>
                  </a:lnTo>
                  <a:lnTo>
                    <a:pt x="1008" y="741"/>
                  </a:lnTo>
                  <a:lnTo>
                    <a:pt x="1011" y="667"/>
                  </a:lnTo>
                  <a:lnTo>
                    <a:pt x="1010" y="587"/>
                  </a:lnTo>
                  <a:lnTo>
                    <a:pt x="1002" y="503"/>
                  </a:lnTo>
                  <a:lnTo>
                    <a:pt x="984" y="417"/>
                  </a:lnTo>
                  <a:lnTo>
                    <a:pt x="947" y="431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17"/>
            <p:cNvSpPr>
              <a:spLocks/>
            </p:cNvSpPr>
            <p:nvPr/>
          </p:nvSpPr>
          <p:spPr bwMode="auto">
            <a:xfrm>
              <a:off x="7366000" y="1584325"/>
              <a:ext cx="217487" cy="360362"/>
            </a:xfrm>
            <a:custGeom>
              <a:avLst/>
              <a:gdLst>
                <a:gd name="T0" fmla="*/ 265 w 274"/>
                <a:gd name="T1" fmla="*/ 452 h 455"/>
                <a:gd name="T2" fmla="*/ 247 w 274"/>
                <a:gd name="T3" fmla="*/ 394 h 455"/>
                <a:gd name="T4" fmla="*/ 246 w 274"/>
                <a:gd name="T5" fmla="*/ 318 h 455"/>
                <a:gd name="T6" fmla="*/ 257 w 274"/>
                <a:gd name="T7" fmla="*/ 247 h 455"/>
                <a:gd name="T8" fmla="*/ 270 w 274"/>
                <a:gd name="T9" fmla="*/ 201 h 455"/>
                <a:gd name="T10" fmla="*/ 274 w 274"/>
                <a:gd name="T11" fmla="*/ 187 h 455"/>
                <a:gd name="T12" fmla="*/ 273 w 274"/>
                <a:gd name="T13" fmla="*/ 182 h 455"/>
                <a:gd name="T14" fmla="*/ 270 w 274"/>
                <a:gd name="T15" fmla="*/ 179 h 455"/>
                <a:gd name="T16" fmla="*/ 244 w 274"/>
                <a:gd name="T17" fmla="*/ 134 h 455"/>
                <a:gd name="T18" fmla="*/ 227 w 274"/>
                <a:gd name="T19" fmla="*/ 97 h 455"/>
                <a:gd name="T20" fmla="*/ 215 w 274"/>
                <a:gd name="T21" fmla="*/ 69 h 455"/>
                <a:gd name="T22" fmla="*/ 211 w 274"/>
                <a:gd name="T23" fmla="*/ 46 h 455"/>
                <a:gd name="T24" fmla="*/ 183 w 274"/>
                <a:gd name="T25" fmla="*/ 91 h 455"/>
                <a:gd name="T26" fmla="*/ 193 w 274"/>
                <a:gd name="T27" fmla="*/ 115 h 455"/>
                <a:gd name="T28" fmla="*/ 206 w 274"/>
                <a:gd name="T29" fmla="*/ 142 h 455"/>
                <a:gd name="T30" fmla="*/ 223 w 274"/>
                <a:gd name="T31" fmla="*/ 174 h 455"/>
                <a:gd name="T32" fmla="*/ 223 w 274"/>
                <a:gd name="T33" fmla="*/ 227 h 455"/>
                <a:gd name="T34" fmla="*/ 206 w 274"/>
                <a:gd name="T35" fmla="*/ 346 h 455"/>
                <a:gd name="T36" fmla="*/ 196 w 274"/>
                <a:gd name="T37" fmla="*/ 402 h 455"/>
                <a:gd name="T38" fmla="*/ 156 w 274"/>
                <a:gd name="T39" fmla="*/ 362 h 455"/>
                <a:gd name="T40" fmla="*/ 110 w 274"/>
                <a:gd name="T41" fmla="*/ 283 h 455"/>
                <a:gd name="T42" fmla="*/ 64 w 274"/>
                <a:gd name="T43" fmla="*/ 149 h 455"/>
                <a:gd name="T44" fmla="*/ 172 w 274"/>
                <a:gd name="T45" fmla="*/ 42 h 455"/>
                <a:gd name="T46" fmla="*/ 174 w 274"/>
                <a:gd name="T47" fmla="*/ 58 h 455"/>
                <a:gd name="T48" fmla="*/ 180 w 274"/>
                <a:gd name="T49" fmla="*/ 80 h 455"/>
                <a:gd name="T50" fmla="*/ 209 w 274"/>
                <a:gd name="T51" fmla="*/ 37 h 455"/>
                <a:gd name="T52" fmla="*/ 207 w 274"/>
                <a:gd name="T53" fmla="*/ 26 h 455"/>
                <a:gd name="T54" fmla="*/ 212 w 274"/>
                <a:gd name="T55" fmla="*/ 0 h 455"/>
                <a:gd name="T56" fmla="*/ 201 w 274"/>
                <a:gd name="T57" fmla="*/ 2 h 455"/>
                <a:gd name="T58" fmla="*/ 188 w 274"/>
                <a:gd name="T59" fmla="*/ 3 h 455"/>
                <a:gd name="T60" fmla="*/ 0 w 274"/>
                <a:gd name="T61" fmla="*/ 24 h 455"/>
                <a:gd name="T62" fmla="*/ 37 w 274"/>
                <a:gd name="T63" fmla="*/ 184 h 455"/>
                <a:gd name="T64" fmla="*/ 110 w 274"/>
                <a:gd name="T65" fmla="*/ 361 h 455"/>
                <a:gd name="T66" fmla="*/ 182 w 274"/>
                <a:gd name="T67" fmla="*/ 437 h 455"/>
                <a:gd name="T68" fmla="*/ 231 w 274"/>
                <a:gd name="T69" fmla="*/ 455 h 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74" h="455">
                  <a:moveTo>
                    <a:pt x="242" y="455"/>
                  </a:moveTo>
                  <a:lnTo>
                    <a:pt x="265" y="452"/>
                  </a:lnTo>
                  <a:lnTo>
                    <a:pt x="257" y="429"/>
                  </a:lnTo>
                  <a:lnTo>
                    <a:pt x="247" y="394"/>
                  </a:lnTo>
                  <a:lnTo>
                    <a:pt x="244" y="356"/>
                  </a:lnTo>
                  <a:lnTo>
                    <a:pt x="246" y="318"/>
                  </a:lnTo>
                  <a:lnTo>
                    <a:pt x="250" y="281"/>
                  </a:lnTo>
                  <a:lnTo>
                    <a:pt x="257" y="247"/>
                  </a:lnTo>
                  <a:lnTo>
                    <a:pt x="263" y="220"/>
                  </a:lnTo>
                  <a:lnTo>
                    <a:pt x="270" y="201"/>
                  </a:lnTo>
                  <a:lnTo>
                    <a:pt x="271" y="195"/>
                  </a:lnTo>
                  <a:lnTo>
                    <a:pt x="274" y="187"/>
                  </a:lnTo>
                  <a:lnTo>
                    <a:pt x="274" y="185"/>
                  </a:lnTo>
                  <a:lnTo>
                    <a:pt x="273" y="182"/>
                  </a:lnTo>
                  <a:lnTo>
                    <a:pt x="270" y="180"/>
                  </a:lnTo>
                  <a:lnTo>
                    <a:pt x="270" y="179"/>
                  </a:lnTo>
                  <a:lnTo>
                    <a:pt x="255" y="157"/>
                  </a:lnTo>
                  <a:lnTo>
                    <a:pt x="244" y="134"/>
                  </a:lnTo>
                  <a:lnTo>
                    <a:pt x="233" y="115"/>
                  </a:lnTo>
                  <a:lnTo>
                    <a:pt x="227" y="97"/>
                  </a:lnTo>
                  <a:lnTo>
                    <a:pt x="220" y="82"/>
                  </a:lnTo>
                  <a:lnTo>
                    <a:pt x="215" y="69"/>
                  </a:lnTo>
                  <a:lnTo>
                    <a:pt x="212" y="56"/>
                  </a:lnTo>
                  <a:lnTo>
                    <a:pt x="211" y="46"/>
                  </a:lnTo>
                  <a:lnTo>
                    <a:pt x="180" y="80"/>
                  </a:lnTo>
                  <a:lnTo>
                    <a:pt x="183" y="91"/>
                  </a:lnTo>
                  <a:lnTo>
                    <a:pt x="188" y="102"/>
                  </a:lnTo>
                  <a:lnTo>
                    <a:pt x="193" y="115"/>
                  </a:lnTo>
                  <a:lnTo>
                    <a:pt x="199" y="128"/>
                  </a:lnTo>
                  <a:lnTo>
                    <a:pt x="206" y="142"/>
                  </a:lnTo>
                  <a:lnTo>
                    <a:pt x="214" y="158"/>
                  </a:lnTo>
                  <a:lnTo>
                    <a:pt x="223" y="174"/>
                  </a:lnTo>
                  <a:lnTo>
                    <a:pt x="233" y="192"/>
                  </a:lnTo>
                  <a:lnTo>
                    <a:pt x="223" y="227"/>
                  </a:lnTo>
                  <a:lnTo>
                    <a:pt x="212" y="281"/>
                  </a:lnTo>
                  <a:lnTo>
                    <a:pt x="206" y="346"/>
                  </a:lnTo>
                  <a:lnTo>
                    <a:pt x="212" y="412"/>
                  </a:lnTo>
                  <a:lnTo>
                    <a:pt x="196" y="402"/>
                  </a:lnTo>
                  <a:lnTo>
                    <a:pt x="177" y="386"/>
                  </a:lnTo>
                  <a:lnTo>
                    <a:pt x="156" y="362"/>
                  </a:lnTo>
                  <a:lnTo>
                    <a:pt x="134" y="327"/>
                  </a:lnTo>
                  <a:lnTo>
                    <a:pt x="110" y="283"/>
                  </a:lnTo>
                  <a:lnTo>
                    <a:pt x="88" y="224"/>
                  </a:lnTo>
                  <a:lnTo>
                    <a:pt x="64" y="149"/>
                  </a:lnTo>
                  <a:lnTo>
                    <a:pt x="43" y="58"/>
                  </a:lnTo>
                  <a:lnTo>
                    <a:pt x="172" y="42"/>
                  </a:lnTo>
                  <a:lnTo>
                    <a:pt x="172" y="50"/>
                  </a:lnTo>
                  <a:lnTo>
                    <a:pt x="174" y="58"/>
                  </a:lnTo>
                  <a:lnTo>
                    <a:pt x="177" y="69"/>
                  </a:lnTo>
                  <a:lnTo>
                    <a:pt x="180" y="80"/>
                  </a:lnTo>
                  <a:lnTo>
                    <a:pt x="211" y="46"/>
                  </a:lnTo>
                  <a:lnTo>
                    <a:pt x="209" y="37"/>
                  </a:lnTo>
                  <a:lnTo>
                    <a:pt x="207" y="30"/>
                  </a:lnTo>
                  <a:lnTo>
                    <a:pt x="207" y="26"/>
                  </a:lnTo>
                  <a:lnTo>
                    <a:pt x="207" y="24"/>
                  </a:lnTo>
                  <a:lnTo>
                    <a:pt x="212" y="0"/>
                  </a:lnTo>
                  <a:lnTo>
                    <a:pt x="209" y="0"/>
                  </a:lnTo>
                  <a:lnTo>
                    <a:pt x="201" y="2"/>
                  </a:lnTo>
                  <a:lnTo>
                    <a:pt x="191" y="3"/>
                  </a:lnTo>
                  <a:lnTo>
                    <a:pt x="188" y="3"/>
                  </a:lnTo>
                  <a:lnTo>
                    <a:pt x="19" y="22"/>
                  </a:lnTo>
                  <a:lnTo>
                    <a:pt x="0" y="24"/>
                  </a:lnTo>
                  <a:lnTo>
                    <a:pt x="3" y="45"/>
                  </a:lnTo>
                  <a:lnTo>
                    <a:pt x="37" y="184"/>
                  </a:lnTo>
                  <a:lnTo>
                    <a:pt x="73" y="287"/>
                  </a:lnTo>
                  <a:lnTo>
                    <a:pt x="110" y="361"/>
                  </a:lnTo>
                  <a:lnTo>
                    <a:pt x="147" y="410"/>
                  </a:lnTo>
                  <a:lnTo>
                    <a:pt x="182" y="437"/>
                  </a:lnTo>
                  <a:lnTo>
                    <a:pt x="211" y="452"/>
                  </a:lnTo>
                  <a:lnTo>
                    <a:pt x="231" y="455"/>
                  </a:lnTo>
                  <a:lnTo>
                    <a:pt x="242" y="455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18"/>
            <p:cNvSpPr>
              <a:spLocks/>
            </p:cNvSpPr>
            <p:nvPr/>
          </p:nvSpPr>
          <p:spPr bwMode="auto">
            <a:xfrm>
              <a:off x="6088063" y="646113"/>
              <a:ext cx="1793875" cy="595312"/>
            </a:xfrm>
            <a:custGeom>
              <a:avLst/>
              <a:gdLst>
                <a:gd name="T0" fmla="*/ 2160 w 2260"/>
                <a:gd name="T1" fmla="*/ 298 h 750"/>
                <a:gd name="T2" fmla="*/ 2066 w 2260"/>
                <a:gd name="T3" fmla="*/ 297 h 750"/>
                <a:gd name="T4" fmla="*/ 1845 w 2260"/>
                <a:gd name="T5" fmla="*/ 163 h 750"/>
                <a:gd name="T6" fmla="*/ 1763 w 2260"/>
                <a:gd name="T7" fmla="*/ 298 h 750"/>
                <a:gd name="T8" fmla="*/ 1710 w 2260"/>
                <a:gd name="T9" fmla="*/ 164 h 750"/>
                <a:gd name="T10" fmla="*/ 1184 w 2260"/>
                <a:gd name="T11" fmla="*/ 298 h 750"/>
                <a:gd name="T12" fmla="*/ 1133 w 2260"/>
                <a:gd name="T13" fmla="*/ 174 h 750"/>
                <a:gd name="T14" fmla="*/ 729 w 2260"/>
                <a:gd name="T15" fmla="*/ 298 h 750"/>
                <a:gd name="T16" fmla="*/ 1133 w 2260"/>
                <a:gd name="T17" fmla="*/ 53 h 750"/>
                <a:gd name="T18" fmla="*/ 1184 w 2260"/>
                <a:gd name="T19" fmla="*/ 172 h 750"/>
                <a:gd name="T20" fmla="*/ 1710 w 2260"/>
                <a:gd name="T21" fmla="*/ 53 h 750"/>
                <a:gd name="T22" fmla="*/ 1763 w 2260"/>
                <a:gd name="T23" fmla="*/ 164 h 750"/>
                <a:gd name="T24" fmla="*/ 1845 w 2260"/>
                <a:gd name="T25" fmla="*/ 163 h 750"/>
                <a:gd name="T26" fmla="*/ 1763 w 2260"/>
                <a:gd name="T27" fmla="*/ 14 h 750"/>
                <a:gd name="T28" fmla="*/ 1737 w 2260"/>
                <a:gd name="T29" fmla="*/ 0 h 750"/>
                <a:gd name="T30" fmla="*/ 924 w 2260"/>
                <a:gd name="T31" fmla="*/ 0 h 750"/>
                <a:gd name="T32" fmla="*/ 660 w 2260"/>
                <a:gd name="T33" fmla="*/ 298 h 750"/>
                <a:gd name="T34" fmla="*/ 246 w 2260"/>
                <a:gd name="T35" fmla="*/ 298 h 750"/>
                <a:gd name="T36" fmla="*/ 238 w 2260"/>
                <a:gd name="T37" fmla="*/ 309 h 750"/>
                <a:gd name="T38" fmla="*/ 216 w 2260"/>
                <a:gd name="T39" fmla="*/ 337 h 750"/>
                <a:gd name="T40" fmla="*/ 184 w 2260"/>
                <a:gd name="T41" fmla="*/ 377 h 750"/>
                <a:gd name="T42" fmla="*/ 145 w 2260"/>
                <a:gd name="T43" fmla="*/ 423 h 750"/>
                <a:gd name="T44" fmla="*/ 56 w 2260"/>
                <a:gd name="T45" fmla="*/ 338 h 750"/>
                <a:gd name="T46" fmla="*/ 43 w 2260"/>
                <a:gd name="T47" fmla="*/ 578 h 750"/>
                <a:gd name="T48" fmla="*/ 23 w 2260"/>
                <a:gd name="T49" fmla="*/ 625 h 750"/>
                <a:gd name="T50" fmla="*/ 8 w 2260"/>
                <a:gd name="T51" fmla="*/ 675 h 750"/>
                <a:gd name="T52" fmla="*/ 0 w 2260"/>
                <a:gd name="T53" fmla="*/ 726 h 750"/>
                <a:gd name="T54" fmla="*/ 265 w 2260"/>
                <a:gd name="T55" fmla="*/ 750 h 750"/>
                <a:gd name="T56" fmla="*/ 284 w 2260"/>
                <a:gd name="T57" fmla="*/ 657 h 750"/>
                <a:gd name="T58" fmla="*/ 335 w 2260"/>
                <a:gd name="T59" fmla="*/ 582 h 750"/>
                <a:gd name="T60" fmla="*/ 410 w 2260"/>
                <a:gd name="T61" fmla="*/ 533 h 750"/>
                <a:gd name="T62" fmla="*/ 501 w 2260"/>
                <a:gd name="T63" fmla="*/ 514 h 750"/>
                <a:gd name="T64" fmla="*/ 593 w 2260"/>
                <a:gd name="T65" fmla="*/ 533 h 750"/>
                <a:gd name="T66" fmla="*/ 668 w 2260"/>
                <a:gd name="T67" fmla="*/ 582 h 750"/>
                <a:gd name="T68" fmla="*/ 718 w 2260"/>
                <a:gd name="T69" fmla="*/ 657 h 750"/>
                <a:gd name="T70" fmla="*/ 737 w 2260"/>
                <a:gd name="T71" fmla="*/ 750 h 750"/>
                <a:gd name="T72" fmla="*/ 1550 w 2260"/>
                <a:gd name="T73" fmla="*/ 702 h 750"/>
                <a:gd name="T74" fmla="*/ 1586 w 2260"/>
                <a:gd name="T75" fmla="*/ 617 h 750"/>
                <a:gd name="T76" fmla="*/ 1649 w 2260"/>
                <a:gd name="T77" fmla="*/ 554 h 750"/>
                <a:gd name="T78" fmla="*/ 1734 w 2260"/>
                <a:gd name="T79" fmla="*/ 518 h 750"/>
                <a:gd name="T80" fmla="*/ 1830 w 2260"/>
                <a:gd name="T81" fmla="*/ 518 h 750"/>
                <a:gd name="T82" fmla="*/ 1912 w 2260"/>
                <a:gd name="T83" fmla="*/ 554 h 750"/>
                <a:gd name="T84" fmla="*/ 1978 w 2260"/>
                <a:gd name="T85" fmla="*/ 617 h 750"/>
                <a:gd name="T86" fmla="*/ 2013 w 2260"/>
                <a:gd name="T87" fmla="*/ 702 h 750"/>
                <a:gd name="T88" fmla="*/ 2260 w 2260"/>
                <a:gd name="T89" fmla="*/ 750 h 750"/>
                <a:gd name="T90" fmla="*/ 2160 w 2260"/>
                <a:gd name="T91" fmla="*/ 616 h 7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260" h="750">
                  <a:moveTo>
                    <a:pt x="2160" y="616"/>
                  </a:moveTo>
                  <a:lnTo>
                    <a:pt x="2160" y="298"/>
                  </a:lnTo>
                  <a:lnTo>
                    <a:pt x="2064" y="298"/>
                  </a:lnTo>
                  <a:lnTo>
                    <a:pt x="2066" y="297"/>
                  </a:lnTo>
                  <a:lnTo>
                    <a:pt x="1920" y="161"/>
                  </a:lnTo>
                  <a:lnTo>
                    <a:pt x="1845" y="163"/>
                  </a:lnTo>
                  <a:lnTo>
                    <a:pt x="1992" y="298"/>
                  </a:lnTo>
                  <a:lnTo>
                    <a:pt x="1763" y="298"/>
                  </a:lnTo>
                  <a:lnTo>
                    <a:pt x="1763" y="164"/>
                  </a:lnTo>
                  <a:lnTo>
                    <a:pt x="1710" y="164"/>
                  </a:lnTo>
                  <a:lnTo>
                    <a:pt x="1710" y="298"/>
                  </a:lnTo>
                  <a:lnTo>
                    <a:pt x="1184" y="298"/>
                  </a:lnTo>
                  <a:lnTo>
                    <a:pt x="1184" y="172"/>
                  </a:lnTo>
                  <a:lnTo>
                    <a:pt x="1133" y="174"/>
                  </a:lnTo>
                  <a:lnTo>
                    <a:pt x="1133" y="298"/>
                  </a:lnTo>
                  <a:lnTo>
                    <a:pt x="729" y="298"/>
                  </a:lnTo>
                  <a:lnTo>
                    <a:pt x="948" y="53"/>
                  </a:lnTo>
                  <a:lnTo>
                    <a:pt x="1133" y="53"/>
                  </a:lnTo>
                  <a:lnTo>
                    <a:pt x="1133" y="174"/>
                  </a:lnTo>
                  <a:lnTo>
                    <a:pt x="1184" y="172"/>
                  </a:lnTo>
                  <a:lnTo>
                    <a:pt x="1184" y="53"/>
                  </a:lnTo>
                  <a:lnTo>
                    <a:pt x="1710" y="53"/>
                  </a:lnTo>
                  <a:lnTo>
                    <a:pt x="1710" y="164"/>
                  </a:lnTo>
                  <a:lnTo>
                    <a:pt x="1763" y="164"/>
                  </a:lnTo>
                  <a:lnTo>
                    <a:pt x="1763" y="86"/>
                  </a:lnTo>
                  <a:lnTo>
                    <a:pt x="1845" y="163"/>
                  </a:lnTo>
                  <a:lnTo>
                    <a:pt x="1920" y="161"/>
                  </a:lnTo>
                  <a:lnTo>
                    <a:pt x="1763" y="14"/>
                  </a:lnTo>
                  <a:lnTo>
                    <a:pt x="1763" y="0"/>
                  </a:lnTo>
                  <a:lnTo>
                    <a:pt x="1737" y="0"/>
                  </a:lnTo>
                  <a:lnTo>
                    <a:pt x="935" y="0"/>
                  </a:lnTo>
                  <a:lnTo>
                    <a:pt x="924" y="0"/>
                  </a:lnTo>
                  <a:lnTo>
                    <a:pt x="916" y="8"/>
                  </a:lnTo>
                  <a:lnTo>
                    <a:pt x="660" y="298"/>
                  </a:lnTo>
                  <a:lnTo>
                    <a:pt x="660" y="298"/>
                  </a:lnTo>
                  <a:lnTo>
                    <a:pt x="246" y="298"/>
                  </a:lnTo>
                  <a:lnTo>
                    <a:pt x="244" y="302"/>
                  </a:lnTo>
                  <a:lnTo>
                    <a:pt x="238" y="309"/>
                  </a:lnTo>
                  <a:lnTo>
                    <a:pt x="228" y="321"/>
                  </a:lnTo>
                  <a:lnTo>
                    <a:pt x="216" y="337"/>
                  </a:lnTo>
                  <a:lnTo>
                    <a:pt x="200" y="356"/>
                  </a:lnTo>
                  <a:lnTo>
                    <a:pt x="184" y="377"/>
                  </a:lnTo>
                  <a:lnTo>
                    <a:pt x="164" y="399"/>
                  </a:lnTo>
                  <a:lnTo>
                    <a:pt x="145" y="423"/>
                  </a:lnTo>
                  <a:lnTo>
                    <a:pt x="145" y="338"/>
                  </a:lnTo>
                  <a:lnTo>
                    <a:pt x="56" y="338"/>
                  </a:lnTo>
                  <a:lnTo>
                    <a:pt x="56" y="554"/>
                  </a:lnTo>
                  <a:lnTo>
                    <a:pt x="43" y="578"/>
                  </a:lnTo>
                  <a:lnTo>
                    <a:pt x="32" y="601"/>
                  </a:lnTo>
                  <a:lnTo>
                    <a:pt x="23" y="625"/>
                  </a:lnTo>
                  <a:lnTo>
                    <a:pt x="15" y="651"/>
                  </a:lnTo>
                  <a:lnTo>
                    <a:pt x="8" y="675"/>
                  </a:lnTo>
                  <a:lnTo>
                    <a:pt x="3" y="700"/>
                  </a:lnTo>
                  <a:lnTo>
                    <a:pt x="0" y="726"/>
                  </a:lnTo>
                  <a:lnTo>
                    <a:pt x="0" y="750"/>
                  </a:lnTo>
                  <a:lnTo>
                    <a:pt x="265" y="750"/>
                  </a:lnTo>
                  <a:lnTo>
                    <a:pt x="270" y="702"/>
                  </a:lnTo>
                  <a:lnTo>
                    <a:pt x="284" y="657"/>
                  </a:lnTo>
                  <a:lnTo>
                    <a:pt x="305" y="617"/>
                  </a:lnTo>
                  <a:lnTo>
                    <a:pt x="335" y="582"/>
                  </a:lnTo>
                  <a:lnTo>
                    <a:pt x="370" y="554"/>
                  </a:lnTo>
                  <a:lnTo>
                    <a:pt x="410" y="533"/>
                  </a:lnTo>
                  <a:lnTo>
                    <a:pt x="453" y="518"/>
                  </a:lnTo>
                  <a:lnTo>
                    <a:pt x="501" y="514"/>
                  </a:lnTo>
                  <a:lnTo>
                    <a:pt x="549" y="518"/>
                  </a:lnTo>
                  <a:lnTo>
                    <a:pt x="593" y="533"/>
                  </a:lnTo>
                  <a:lnTo>
                    <a:pt x="633" y="554"/>
                  </a:lnTo>
                  <a:lnTo>
                    <a:pt x="668" y="582"/>
                  </a:lnTo>
                  <a:lnTo>
                    <a:pt x="697" y="617"/>
                  </a:lnTo>
                  <a:lnTo>
                    <a:pt x="718" y="657"/>
                  </a:lnTo>
                  <a:lnTo>
                    <a:pt x="732" y="702"/>
                  </a:lnTo>
                  <a:lnTo>
                    <a:pt x="737" y="750"/>
                  </a:lnTo>
                  <a:lnTo>
                    <a:pt x="1546" y="750"/>
                  </a:lnTo>
                  <a:lnTo>
                    <a:pt x="1550" y="702"/>
                  </a:lnTo>
                  <a:lnTo>
                    <a:pt x="1565" y="657"/>
                  </a:lnTo>
                  <a:lnTo>
                    <a:pt x="1586" y="617"/>
                  </a:lnTo>
                  <a:lnTo>
                    <a:pt x="1614" y="582"/>
                  </a:lnTo>
                  <a:lnTo>
                    <a:pt x="1649" y="554"/>
                  </a:lnTo>
                  <a:lnTo>
                    <a:pt x="1689" y="533"/>
                  </a:lnTo>
                  <a:lnTo>
                    <a:pt x="1734" y="518"/>
                  </a:lnTo>
                  <a:lnTo>
                    <a:pt x="1782" y="514"/>
                  </a:lnTo>
                  <a:lnTo>
                    <a:pt x="1830" y="518"/>
                  </a:lnTo>
                  <a:lnTo>
                    <a:pt x="1873" y="533"/>
                  </a:lnTo>
                  <a:lnTo>
                    <a:pt x="1912" y="554"/>
                  </a:lnTo>
                  <a:lnTo>
                    <a:pt x="1948" y="582"/>
                  </a:lnTo>
                  <a:lnTo>
                    <a:pt x="1978" y="617"/>
                  </a:lnTo>
                  <a:lnTo>
                    <a:pt x="1999" y="657"/>
                  </a:lnTo>
                  <a:lnTo>
                    <a:pt x="2013" y="702"/>
                  </a:lnTo>
                  <a:lnTo>
                    <a:pt x="2018" y="750"/>
                  </a:lnTo>
                  <a:lnTo>
                    <a:pt x="2260" y="750"/>
                  </a:lnTo>
                  <a:lnTo>
                    <a:pt x="2260" y="616"/>
                  </a:lnTo>
                  <a:lnTo>
                    <a:pt x="2160" y="616"/>
                  </a:ln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2" name="Freeform 19"/>
            <p:cNvSpPr>
              <a:spLocks/>
            </p:cNvSpPr>
            <p:nvPr/>
          </p:nvSpPr>
          <p:spPr bwMode="auto">
            <a:xfrm>
              <a:off x="6759575" y="1285875"/>
              <a:ext cx="431800" cy="1714500"/>
            </a:xfrm>
            <a:custGeom>
              <a:avLst/>
              <a:gdLst>
                <a:gd name="T0" fmla="*/ 396 w 544"/>
                <a:gd name="T1" fmla="*/ 529 h 2160"/>
                <a:gd name="T2" fmla="*/ 396 w 544"/>
                <a:gd name="T3" fmla="*/ 2110 h 2160"/>
                <a:gd name="T4" fmla="*/ 182 w 544"/>
                <a:gd name="T5" fmla="*/ 2110 h 2160"/>
                <a:gd name="T6" fmla="*/ 182 w 544"/>
                <a:gd name="T7" fmla="*/ 247 h 2160"/>
                <a:gd name="T8" fmla="*/ 396 w 544"/>
                <a:gd name="T9" fmla="*/ 247 h 2160"/>
                <a:gd name="T10" fmla="*/ 396 w 544"/>
                <a:gd name="T11" fmla="*/ 529 h 2160"/>
                <a:gd name="T12" fmla="*/ 448 w 544"/>
                <a:gd name="T13" fmla="*/ 521 h 2160"/>
                <a:gd name="T14" fmla="*/ 448 w 544"/>
                <a:gd name="T15" fmla="*/ 221 h 2160"/>
                <a:gd name="T16" fmla="*/ 544 w 544"/>
                <a:gd name="T17" fmla="*/ 221 h 2160"/>
                <a:gd name="T18" fmla="*/ 544 w 544"/>
                <a:gd name="T19" fmla="*/ 0 h 2160"/>
                <a:gd name="T20" fmla="*/ 0 w 544"/>
                <a:gd name="T21" fmla="*/ 0 h 2160"/>
                <a:gd name="T22" fmla="*/ 0 w 544"/>
                <a:gd name="T23" fmla="*/ 221 h 2160"/>
                <a:gd name="T24" fmla="*/ 129 w 544"/>
                <a:gd name="T25" fmla="*/ 221 h 2160"/>
                <a:gd name="T26" fmla="*/ 129 w 544"/>
                <a:gd name="T27" fmla="*/ 2134 h 2160"/>
                <a:gd name="T28" fmla="*/ 129 w 544"/>
                <a:gd name="T29" fmla="*/ 2160 h 2160"/>
                <a:gd name="T30" fmla="*/ 155 w 544"/>
                <a:gd name="T31" fmla="*/ 2160 h 2160"/>
                <a:gd name="T32" fmla="*/ 423 w 544"/>
                <a:gd name="T33" fmla="*/ 2160 h 2160"/>
                <a:gd name="T34" fmla="*/ 448 w 544"/>
                <a:gd name="T35" fmla="*/ 2160 h 2160"/>
                <a:gd name="T36" fmla="*/ 448 w 544"/>
                <a:gd name="T37" fmla="*/ 2134 h 2160"/>
                <a:gd name="T38" fmla="*/ 448 w 544"/>
                <a:gd name="T39" fmla="*/ 521 h 2160"/>
                <a:gd name="T40" fmla="*/ 396 w 544"/>
                <a:gd name="T41" fmla="*/ 529 h 2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44" h="2160">
                  <a:moveTo>
                    <a:pt x="396" y="529"/>
                  </a:moveTo>
                  <a:lnTo>
                    <a:pt x="396" y="2110"/>
                  </a:lnTo>
                  <a:lnTo>
                    <a:pt x="182" y="2110"/>
                  </a:lnTo>
                  <a:lnTo>
                    <a:pt x="182" y="247"/>
                  </a:lnTo>
                  <a:lnTo>
                    <a:pt x="396" y="247"/>
                  </a:lnTo>
                  <a:lnTo>
                    <a:pt x="396" y="529"/>
                  </a:lnTo>
                  <a:lnTo>
                    <a:pt x="448" y="521"/>
                  </a:lnTo>
                  <a:lnTo>
                    <a:pt x="448" y="221"/>
                  </a:lnTo>
                  <a:lnTo>
                    <a:pt x="544" y="221"/>
                  </a:lnTo>
                  <a:lnTo>
                    <a:pt x="544" y="0"/>
                  </a:lnTo>
                  <a:lnTo>
                    <a:pt x="0" y="0"/>
                  </a:lnTo>
                  <a:lnTo>
                    <a:pt x="0" y="221"/>
                  </a:lnTo>
                  <a:lnTo>
                    <a:pt x="129" y="221"/>
                  </a:lnTo>
                  <a:lnTo>
                    <a:pt x="129" y="2134"/>
                  </a:lnTo>
                  <a:lnTo>
                    <a:pt x="129" y="2160"/>
                  </a:lnTo>
                  <a:lnTo>
                    <a:pt x="155" y="2160"/>
                  </a:lnTo>
                  <a:lnTo>
                    <a:pt x="423" y="2160"/>
                  </a:lnTo>
                  <a:lnTo>
                    <a:pt x="448" y="2160"/>
                  </a:lnTo>
                  <a:lnTo>
                    <a:pt x="448" y="2134"/>
                  </a:lnTo>
                  <a:lnTo>
                    <a:pt x="448" y="521"/>
                  </a:lnTo>
                  <a:lnTo>
                    <a:pt x="396" y="529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3" name="Freeform 20"/>
            <p:cNvSpPr>
              <a:spLocks/>
            </p:cNvSpPr>
            <p:nvPr/>
          </p:nvSpPr>
          <p:spPr bwMode="auto">
            <a:xfrm>
              <a:off x="7519988" y="2509838"/>
              <a:ext cx="652462" cy="623887"/>
            </a:xfrm>
            <a:custGeom>
              <a:avLst/>
              <a:gdLst>
                <a:gd name="T0" fmla="*/ 823 w 823"/>
                <a:gd name="T1" fmla="*/ 780 h 785"/>
                <a:gd name="T2" fmla="*/ 820 w 823"/>
                <a:gd name="T3" fmla="*/ 750 h 785"/>
                <a:gd name="T4" fmla="*/ 815 w 823"/>
                <a:gd name="T5" fmla="*/ 726 h 785"/>
                <a:gd name="T6" fmla="*/ 786 w 823"/>
                <a:gd name="T7" fmla="*/ 656 h 785"/>
                <a:gd name="T8" fmla="*/ 724 w 823"/>
                <a:gd name="T9" fmla="*/ 487 h 785"/>
                <a:gd name="T10" fmla="*/ 667 w 823"/>
                <a:gd name="T11" fmla="*/ 283 h 785"/>
                <a:gd name="T12" fmla="*/ 652 w 823"/>
                <a:gd name="T13" fmla="*/ 101 h 785"/>
                <a:gd name="T14" fmla="*/ 635 w 823"/>
                <a:gd name="T15" fmla="*/ 93 h 785"/>
                <a:gd name="T16" fmla="*/ 585 w 823"/>
                <a:gd name="T17" fmla="*/ 75 h 785"/>
                <a:gd name="T18" fmla="*/ 512 w 823"/>
                <a:gd name="T19" fmla="*/ 51 h 785"/>
                <a:gd name="T20" fmla="*/ 424 w 823"/>
                <a:gd name="T21" fmla="*/ 27 h 785"/>
                <a:gd name="T22" fmla="*/ 327 w 823"/>
                <a:gd name="T23" fmla="*/ 8 h 785"/>
                <a:gd name="T24" fmla="*/ 230 w 823"/>
                <a:gd name="T25" fmla="*/ 0 h 785"/>
                <a:gd name="T26" fmla="*/ 137 w 823"/>
                <a:gd name="T27" fmla="*/ 8 h 785"/>
                <a:gd name="T28" fmla="*/ 61 w 823"/>
                <a:gd name="T29" fmla="*/ 37 h 785"/>
                <a:gd name="T30" fmla="*/ 53 w 823"/>
                <a:gd name="T31" fmla="*/ 53 h 785"/>
                <a:gd name="T32" fmla="*/ 35 w 823"/>
                <a:gd name="T33" fmla="*/ 96 h 785"/>
                <a:gd name="T34" fmla="*/ 16 w 823"/>
                <a:gd name="T35" fmla="*/ 165 h 785"/>
                <a:gd name="T36" fmla="*/ 3 w 823"/>
                <a:gd name="T37" fmla="*/ 254 h 785"/>
                <a:gd name="T38" fmla="*/ 2 w 823"/>
                <a:gd name="T39" fmla="*/ 359 h 785"/>
                <a:gd name="T40" fmla="*/ 22 w 823"/>
                <a:gd name="T41" fmla="*/ 477 h 785"/>
                <a:gd name="T42" fmla="*/ 70 w 823"/>
                <a:gd name="T43" fmla="*/ 603 h 785"/>
                <a:gd name="T44" fmla="*/ 155 w 823"/>
                <a:gd name="T45" fmla="*/ 733 h 785"/>
                <a:gd name="T46" fmla="*/ 140 w 823"/>
                <a:gd name="T47" fmla="*/ 742 h 785"/>
                <a:gd name="T48" fmla="*/ 116 w 823"/>
                <a:gd name="T49" fmla="*/ 752 h 785"/>
                <a:gd name="T50" fmla="*/ 94 w 823"/>
                <a:gd name="T51" fmla="*/ 765 h 785"/>
                <a:gd name="T52" fmla="*/ 77 w 823"/>
                <a:gd name="T53" fmla="*/ 779 h 785"/>
                <a:gd name="T54" fmla="*/ 439 w 823"/>
                <a:gd name="T55" fmla="*/ 785 h 785"/>
                <a:gd name="T56" fmla="*/ 434 w 823"/>
                <a:gd name="T57" fmla="*/ 755 h 785"/>
                <a:gd name="T58" fmla="*/ 429 w 823"/>
                <a:gd name="T59" fmla="*/ 733 h 785"/>
                <a:gd name="T60" fmla="*/ 415 w 823"/>
                <a:gd name="T61" fmla="*/ 712 h 785"/>
                <a:gd name="T62" fmla="*/ 360 w 823"/>
                <a:gd name="T63" fmla="*/ 611 h 785"/>
                <a:gd name="T64" fmla="*/ 313 w 823"/>
                <a:gd name="T65" fmla="*/ 463 h 785"/>
                <a:gd name="T66" fmla="*/ 319 w 823"/>
                <a:gd name="T67" fmla="*/ 302 h 785"/>
                <a:gd name="T68" fmla="*/ 364 w 823"/>
                <a:gd name="T69" fmla="*/ 241 h 785"/>
                <a:gd name="T70" fmla="*/ 384 w 823"/>
                <a:gd name="T71" fmla="*/ 342 h 785"/>
                <a:gd name="T72" fmla="*/ 426 w 823"/>
                <a:gd name="T73" fmla="*/ 498 h 785"/>
                <a:gd name="T74" fmla="*/ 490 w 823"/>
                <a:gd name="T75" fmla="*/ 659 h 785"/>
                <a:gd name="T76" fmla="*/ 526 w 823"/>
                <a:gd name="T77" fmla="*/ 731 h 785"/>
                <a:gd name="T78" fmla="*/ 509 w 823"/>
                <a:gd name="T79" fmla="*/ 741 h 785"/>
                <a:gd name="T80" fmla="*/ 483 w 823"/>
                <a:gd name="T81" fmla="*/ 757 h 785"/>
                <a:gd name="T82" fmla="*/ 464 w 823"/>
                <a:gd name="T83" fmla="*/ 774 h 7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23" h="785">
                  <a:moveTo>
                    <a:pt x="459" y="780"/>
                  </a:moveTo>
                  <a:lnTo>
                    <a:pt x="823" y="780"/>
                  </a:lnTo>
                  <a:lnTo>
                    <a:pt x="823" y="765"/>
                  </a:lnTo>
                  <a:lnTo>
                    <a:pt x="820" y="750"/>
                  </a:lnTo>
                  <a:lnTo>
                    <a:pt x="818" y="737"/>
                  </a:lnTo>
                  <a:lnTo>
                    <a:pt x="815" y="726"/>
                  </a:lnTo>
                  <a:lnTo>
                    <a:pt x="807" y="707"/>
                  </a:lnTo>
                  <a:lnTo>
                    <a:pt x="786" y="656"/>
                  </a:lnTo>
                  <a:lnTo>
                    <a:pt x="756" y="581"/>
                  </a:lnTo>
                  <a:lnTo>
                    <a:pt x="724" y="487"/>
                  </a:lnTo>
                  <a:lnTo>
                    <a:pt x="692" y="386"/>
                  </a:lnTo>
                  <a:lnTo>
                    <a:pt x="667" y="283"/>
                  </a:lnTo>
                  <a:lnTo>
                    <a:pt x="652" y="184"/>
                  </a:lnTo>
                  <a:lnTo>
                    <a:pt x="652" y="101"/>
                  </a:lnTo>
                  <a:lnTo>
                    <a:pt x="648" y="99"/>
                  </a:lnTo>
                  <a:lnTo>
                    <a:pt x="635" y="93"/>
                  </a:lnTo>
                  <a:lnTo>
                    <a:pt x="612" y="85"/>
                  </a:lnTo>
                  <a:lnTo>
                    <a:pt x="585" y="75"/>
                  </a:lnTo>
                  <a:lnTo>
                    <a:pt x="552" y="64"/>
                  </a:lnTo>
                  <a:lnTo>
                    <a:pt x="512" y="51"/>
                  </a:lnTo>
                  <a:lnTo>
                    <a:pt x="471" y="39"/>
                  </a:lnTo>
                  <a:lnTo>
                    <a:pt x="424" y="27"/>
                  </a:lnTo>
                  <a:lnTo>
                    <a:pt x="376" y="16"/>
                  </a:lnTo>
                  <a:lnTo>
                    <a:pt x="327" y="8"/>
                  </a:lnTo>
                  <a:lnTo>
                    <a:pt x="278" y="2"/>
                  </a:lnTo>
                  <a:lnTo>
                    <a:pt x="230" y="0"/>
                  </a:lnTo>
                  <a:lnTo>
                    <a:pt x="182" y="2"/>
                  </a:lnTo>
                  <a:lnTo>
                    <a:pt x="137" y="8"/>
                  </a:lnTo>
                  <a:lnTo>
                    <a:pt x="97" y="20"/>
                  </a:lnTo>
                  <a:lnTo>
                    <a:pt x="61" y="37"/>
                  </a:lnTo>
                  <a:lnTo>
                    <a:pt x="59" y="42"/>
                  </a:lnTo>
                  <a:lnTo>
                    <a:pt x="53" y="53"/>
                  </a:lnTo>
                  <a:lnTo>
                    <a:pt x="45" y="72"/>
                  </a:lnTo>
                  <a:lnTo>
                    <a:pt x="35" y="96"/>
                  </a:lnTo>
                  <a:lnTo>
                    <a:pt x="26" y="128"/>
                  </a:lnTo>
                  <a:lnTo>
                    <a:pt x="16" y="165"/>
                  </a:lnTo>
                  <a:lnTo>
                    <a:pt x="8" y="208"/>
                  </a:lnTo>
                  <a:lnTo>
                    <a:pt x="3" y="254"/>
                  </a:lnTo>
                  <a:lnTo>
                    <a:pt x="0" y="305"/>
                  </a:lnTo>
                  <a:lnTo>
                    <a:pt x="2" y="359"/>
                  </a:lnTo>
                  <a:lnTo>
                    <a:pt x="8" y="417"/>
                  </a:lnTo>
                  <a:lnTo>
                    <a:pt x="22" y="477"/>
                  </a:lnTo>
                  <a:lnTo>
                    <a:pt x="41" y="540"/>
                  </a:lnTo>
                  <a:lnTo>
                    <a:pt x="70" y="603"/>
                  </a:lnTo>
                  <a:lnTo>
                    <a:pt x="107" y="667"/>
                  </a:lnTo>
                  <a:lnTo>
                    <a:pt x="155" y="733"/>
                  </a:lnTo>
                  <a:lnTo>
                    <a:pt x="152" y="739"/>
                  </a:lnTo>
                  <a:lnTo>
                    <a:pt x="140" y="742"/>
                  </a:lnTo>
                  <a:lnTo>
                    <a:pt x="129" y="747"/>
                  </a:lnTo>
                  <a:lnTo>
                    <a:pt x="116" y="752"/>
                  </a:lnTo>
                  <a:lnTo>
                    <a:pt x="105" y="758"/>
                  </a:lnTo>
                  <a:lnTo>
                    <a:pt x="94" y="765"/>
                  </a:lnTo>
                  <a:lnTo>
                    <a:pt x="85" y="771"/>
                  </a:lnTo>
                  <a:lnTo>
                    <a:pt x="77" y="779"/>
                  </a:lnTo>
                  <a:lnTo>
                    <a:pt x="73" y="785"/>
                  </a:lnTo>
                  <a:lnTo>
                    <a:pt x="439" y="785"/>
                  </a:lnTo>
                  <a:lnTo>
                    <a:pt x="437" y="769"/>
                  </a:lnTo>
                  <a:lnTo>
                    <a:pt x="434" y="755"/>
                  </a:lnTo>
                  <a:lnTo>
                    <a:pt x="432" y="744"/>
                  </a:lnTo>
                  <a:lnTo>
                    <a:pt x="429" y="733"/>
                  </a:lnTo>
                  <a:lnTo>
                    <a:pt x="427" y="733"/>
                  </a:lnTo>
                  <a:lnTo>
                    <a:pt x="415" y="712"/>
                  </a:lnTo>
                  <a:lnTo>
                    <a:pt x="389" y="670"/>
                  </a:lnTo>
                  <a:lnTo>
                    <a:pt x="360" y="611"/>
                  </a:lnTo>
                  <a:lnTo>
                    <a:pt x="332" y="541"/>
                  </a:lnTo>
                  <a:lnTo>
                    <a:pt x="313" y="463"/>
                  </a:lnTo>
                  <a:lnTo>
                    <a:pt x="306" y="382"/>
                  </a:lnTo>
                  <a:lnTo>
                    <a:pt x="319" y="302"/>
                  </a:lnTo>
                  <a:lnTo>
                    <a:pt x="360" y="227"/>
                  </a:lnTo>
                  <a:lnTo>
                    <a:pt x="364" y="241"/>
                  </a:lnTo>
                  <a:lnTo>
                    <a:pt x="370" y="283"/>
                  </a:lnTo>
                  <a:lnTo>
                    <a:pt x="384" y="342"/>
                  </a:lnTo>
                  <a:lnTo>
                    <a:pt x="402" y="417"/>
                  </a:lnTo>
                  <a:lnTo>
                    <a:pt x="426" y="498"/>
                  </a:lnTo>
                  <a:lnTo>
                    <a:pt x="455" y="581"/>
                  </a:lnTo>
                  <a:lnTo>
                    <a:pt x="490" y="659"/>
                  </a:lnTo>
                  <a:lnTo>
                    <a:pt x="530" y="728"/>
                  </a:lnTo>
                  <a:lnTo>
                    <a:pt x="526" y="731"/>
                  </a:lnTo>
                  <a:lnTo>
                    <a:pt x="520" y="734"/>
                  </a:lnTo>
                  <a:lnTo>
                    <a:pt x="509" y="741"/>
                  </a:lnTo>
                  <a:lnTo>
                    <a:pt x="496" y="749"/>
                  </a:lnTo>
                  <a:lnTo>
                    <a:pt x="483" y="757"/>
                  </a:lnTo>
                  <a:lnTo>
                    <a:pt x="472" y="765"/>
                  </a:lnTo>
                  <a:lnTo>
                    <a:pt x="464" y="774"/>
                  </a:lnTo>
                  <a:lnTo>
                    <a:pt x="459" y="78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6832380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7924800" cy="857250"/>
          </a:xfrm>
        </p:spPr>
        <p:txBody>
          <a:bodyPr/>
          <a:lstStyle/>
          <a:p>
            <a:r>
              <a:rPr lang="cs-CZ" dirty="0" smtClean="0"/>
              <a:t>Hydraulické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987574"/>
            <a:ext cx="4597895" cy="7920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4"/>
              </a:rPr>
              <a:t>Online model hydrauliky</a:t>
            </a:r>
            <a:endParaRPr lang="cs-CZ" dirty="0"/>
          </a:p>
        </p:txBody>
      </p:sp>
      <p:pic>
        <p:nvPicPr>
          <p:cNvPr id="4100" name="Picture 4" descr="C:\Users\jiriste.GYMCV\AppData\Local\Microsoft\Windows\Temporary Internet Files\Content.IE5\JH2B4OPE\MP9004393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35646"/>
            <a:ext cx="4280520" cy="285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S900074866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39709" y="3716476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20400" y="1635646"/>
            <a:ext cx="35048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Úkol:</a:t>
            </a:r>
          </a:p>
          <a:p>
            <a:r>
              <a:rPr lang="cs-CZ" dirty="0" smtClean="0"/>
              <a:t>Poslechněte si zvukovou ukázku a určete: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o jaké zařízení se jedná?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/>
              <a:t>d</a:t>
            </a:r>
            <a:r>
              <a:rPr lang="cs-CZ" dirty="0" smtClean="0"/>
              <a:t>o jaké skupiny zařízení, podle principu, je řadíme?</a:t>
            </a:r>
            <a:endParaRPr lang="cs-CZ" dirty="0"/>
          </a:p>
        </p:txBody>
      </p:sp>
      <p:sp>
        <p:nvSpPr>
          <p:cNvPr id="7" name="Tlačítko akce: Nápověda 6">
            <a:hlinkClick r:id="rId7" action="ppaction://hlinksldjump" highlightClick="1"/>
          </p:cNvPr>
          <p:cNvSpPr/>
          <p:nvPr/>
        </p:nvSpPr>
        <p:spPr>
          <a:xfrm>
            <a:off x="8316416" y="4489326"/>
            <a:ext cx="508842" cy="458688"/>
          </a:xfrm>
          <a:prstGeom prst="actionButtonHelp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řešení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80201870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829" y="22994"/>
            <a:ext cx="7924800" cy="820564"/>
          </a:xfrm>
        </p:spPr>
        <p:txBody>
          <a:bodyPr/>
          <a:lstStyle/>
          <a:p>
            <a:r>
              <a:rPr lang="cs-CZ" dirty="0" smtClean="0"/>
              <a:t>Řešení úlohy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07654"/>
            <a:ext cx="4322701" cy="28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884" y="1707655"/>
            <a:ext cx="3840000" cy="28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2921" y="843558"/>
            <a:ext cx="27494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dirty="0"/>
              <a:t>Pneumatické </a:t>
            </a:r>
            <a:r>
              <a:rPr lang="cs-CZ" dirty="0" smtClean="0"/>
              <a:t>kladivo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Pneumatická zařízení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9956" y="4280197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2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589832" y="4280197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1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13148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38201" y="483518"/>
            <a:ext cx="7693025" cy="4081339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/>
              <a:t>Zdroj obrázků: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Snímek č.8</a:t>
            </a:r>
          </a:p>
          <a:p>
            <a:pPr marL="0" indent="0">
              <a:buNone/>
            </a:pPr>
            <a:r>
              <a:rPr lang="cs-CZ" sz="1200" dirty="0" smtClean="0"/>
              <a:t>1</a:t>
            </a:r>
            <a:r>
              <a:rPr lang="cs-CZ" sz="1200" dirty="0" smtClean="0"/>
              <a:t>.- APPLEYARD</a:t>
            </a:r>
            <a:r>
              <a:rPr lang="cs-CZ" sz="1200" dirty="0"/>
              <a:t>, Anthony. </a:t>
            </a:r>
            <a:r>
              <a:rPr lang="cs-CZ" sz="1200" i="1" dirty="0"/>
              <a:t>Wikipedia.cz</a:t>
            </a:r>
            <a:r>
              <a:rPr lang="cs-CZ" sz="1200" dirty="0"/>
              <a:t> [online]. [cit. 14.6.2013].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cs.wikipedia.org/wiki/Soubor:Pneumatic_drill.jpeg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2.- </a:t>
            </a:r>
            <a:r>
              <a:rPr lang="pt-BR" sz="1200" dirty="0" smtClean="0"/>
              <a:t>PARRIS</a:t>
            </a:r>
            <a:r>
              <a:rPr lang="pt-BR" sz="1200" dirty="0"/>
              <a:t>, Josh. </a:t>
            </a:r>
            <a:r>
              <a:rPr lang="pt-BR" sz="1200" i="1" dirty="0"/>
              <a:t>Wikipedia.cz</a:t>
            </a:r>
            <a:r>
              <a:rPr lang="pt-BR" sz="1200" dirty="0"/>
              <a:t> [online]. [cit. 14.6.2013]. Dostupný na WWW: </a:t>
            </a:r>
            <a:r>
              <a:rPr lang="pt-BR" sz="1200" dirty="0">
                <a:hlinkClick r:id="rId3"/>
              </a:rPr>
              <a:t>http://</a:t>
            </a:r>
            <a:r>
              <a:rPr lang="pt-BR" sz="1200" dirty="0" smtClean="0">
                <a:hlinkClick r:id="rId3"/>
              </a:rPr>
              <a:t>cs.wikipedia.org/wiki/Soubor:Jackhammer.jpg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Ostatní</a:t>
            </a:r>
          </a:p>
          <a:p>
            <a:pPr marL="0" indent="0">
              <a:buNone/>
            </a:pPr>
            <a:r>
              <a:rPr lang="cs-CZ" sz="1200" dirty="0" smtClean="0"/>
              <a:t>Galerie </a:t>
            </a:r>
            <a:r>
              <a:rPr lang="cs-CZ" sz="1200" dirty="0"/>
              <a:t>klipartů MS Office.</a:t>
            </a:r>
          </a:p>
          <a:p>
            <a:pPr marL="0" indent="0">
              <a:buNone/>
            </a:pPr>
            <a:r>
              <a:rPr lang="cs-CZ" sz="1200" dirty="0"/>
              <a:t>Vlastní tvorba autora.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0338616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5207</TotalTime>
  <Words>196</Words>
  <Application>Microsoft Office PowerPoint</Application>
  <PresentationFormat>Předvádění na obrazovce (16:9)</PresentationFormat>
  <Paragraphs>75</Paragraphs>
  <Slides>9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Calibri</vt:lpstr>
      <vt:lpstr>Cambria Math</vt:lpstr>
      <vt:lpstr>Times New Roman</vt:lpstr>
      <vt:lpstr>Wingdings</vt:lpstr>
      <vt:lpstr>Kapsle</vt:lpstr>
      <vt:lpstr>Prezentace aplikace PowerPoint</vt:lpstr>
      <vt:lpstr>Anotace</vt:lpstr>
      <vt:lpstr>Tlak v kapalinách vyvolaný vnější silou</vt:lpstr>
      <vt:lpstr>Tlak vyvolaný vnější silou</vt:lpstr>
      <vt:lpstr>Tlak vyvolaný vnější silou</vt:lpstr>
      <vt:lpstr>Hydraulická zařízení</vt:lpstr>
      <vt:lpstr>Hydraulické zařízení</vt:lpstr>
      <vt:lpstr>Řešení úlohy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VLNĚNÍ V IZOTROPNÍM PROSTŘEDÍ</dc:title>
  <dc:creator>Martin Jiřiště</dc:creator>
  <cp:lastModifiedBy>Martin Jiřiště</cp:lastModifiedBy>
  <cp:revision>129</cp:revision>
  <dcterms:created xsi:type="dcterms:W3CDTF">2007-01-18T21:09:35Z</dcterms:created>
  <dcterms:modified xsi:type="dcterms:W3CDTF">2013-11-10T18:14:37Z</dcterms:modified>
</cp:coreProperties>
</file>