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6"/>
  </p:notesMasterIdLst>
  <p:sldIdLst>
    <p:sldId id="263" r:id="rId2"/>
    <p:sldId id="264" r:id="rId3"/>
    <p:sldId id="256" r:id="rId4"/>
    <p:sldId id="267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0" r:id="rId13"/>
    <p:sldId id="271" r:id="rId14"/>
    <p:sldId id="265" r:id="rId15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67"/>
            <p14:sldId id="272"/>
            <p14:sldId id="273"/>
            <p14:sldId id="274"/>
            <p14:sldId id="275"/>
            <p14:sldId id="276"/>
            <p14:sldId id="277"/>
            <p14:sldId id="278"/>
            <p14:sldId id="270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66"/>
    <a:srgbClr val="FF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0316102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VY_32_INOVACE_08C_02_formaty_zvukových_souboru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pojmu Zvukové formáty.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Formáty zvukových souborů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Zvuková stopa audio CD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428750"/>
            <a:ext cx="7693025" cy="3447255"/>
          </a:xfrm>
        </p:spPr>
        <p:txBody>
          <a:bodyPr/>
          <a:lstStyle/>
          <a:p>
            <a:r>
              <a:rPr lang="cs-CZ" dirty="0" smtClean="0"/>
              <a:t>není klasický soubor s daty</a:t>
            </a:r>
          </a:p>
          <a:p>
            <a:r>
              <a:rPr lang="cs-CZ" dirty="0" smtClean="0"/>
              <a:t>vzorkovací frekvence  - 44,1 kHz</a:t>
            </a:r>
          </a:p>
          <a:p>
            <a:r>
              <a:rPr lang="cs-CZ" dirty="0"/>
              <a:t>16bitový stereofonní záznam bez </a:t>
            </a:r>
            <a:r>
              <a:rPr lang="cs-CZ" dirty="0" smtClean="0"/>
              <a:t>komprese</a:t>
            </a:r>
          </a:p>
          <a:p>
            <a:r>
              <a:rPr lang="cs-CZ" dirty="0" err="1" smtClean="0"/>
              <a:t>protichybové</a:t>
            </a:r>
            <a:r>
              <a:rPr lang="cs-CZ" dirty="0" smtClean="0"/>
              <a:t> kódování FEC (</a:t>
            </a:r>
            <a:r>
              <a:rPr lang="cs-CZ" b="1" dirty="0" smtClean="0"/>
              <a:t>F</a:t>
            </a:r>
            <a:r>
              <a:rPr lang="cs-CZ" dirty="0" smtClean="0"/>
              <a:t>orward </a:t>
            </a:r>
            <a:r>
              <a:rPr lang="cs-CZ" b="1" dirty="0" err="1" smtClean="0"/>
              <a:t>E</a:t>
            </a:r>
            <a:r>
              <a:rPr lang="cs-CZ" dirty="0" err="1" smtClean="0"/>
              <a:t>rror</a:t>
            </a:r>
            <a:r>
              <a:rPr lang="cs-CZ" dirty="0" smtClean="0"/>
              <a:t> </a:t>
            </a:r>
            <a:r>
              <a:rPr lang="cs-CZ" b="1" dirty="0" err="1" smtClean="0"/>
              <a:t>C</a:t>
            </a:r>
            <a:r>
              <a:rPr lang="cs-CZ" dirty="0" err="1" smtClean="0"/>
              <a:t>orrection</a:t>
            </a:r>
            <a:r>
              <a:rPr lang="cs-CZ" dirty="0" smtClean="0"/>
              <a:t>)</a:t>
            </a:r>
          </a:p>
          <a:p>
            <a:r>
              <a:rPr lang="cs-CZ" dirty="0" smtClean="0"/>
              <a:t>využívá PCM – pulsně kódovací modulaci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5271" y="995503"/>
            <a:ext cx="1833372" cy="1014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37725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WAV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římo zaznamenaný zvuk</a:t>
            </a:r>
          </a:p>
          <a:p>
            <a:r>
              <a:rPr lang="cs-CZ" dirty="0" smtClean="0"/>
              <a:t>ukládá jednotlivé vzorky bez úprav</a:t>
            </a:r>
          </a:p>
          <a:p>
            <a:r>
              <a:rPr lang="cs-CZ" dirty="0" smtClean="0"/>
              <a:t>značně veliké soubory</a:t>
            </a:r>
          </a:p>
          <a:p>
            <a:r>
              <a:rPr lang="cs-CZ" dirty="0" smtClean="0"/>
              <a:t>vhodné pro editaci zvuku</a:t>
            </a:r>
          </a:p>
          <a:p>
            <a:r>
              <a:rPr lang="cs-CZ" dirty="0" smtClean="0"/>
              <a:t>přípona </a:t>
            </a:r>
            <a:r>
              <a:rPr lang="cs-CZ" dirty="0" err="1" smtClean="0"/>
              <a:t>wav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567592"/>
            <a:ext cx="1828571" cy="182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56669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</a:t>
            </a:r>
            <a:r>
              <a:rPr lang="cs-CZ" dirty="0"/>
              <a:t>MPEG Audio </a:t>
            </a:r>
            <a:r>
              <a:rPr lang="cs-CZ" dirty="0" err="1"/>
              <a:t>Layer</a:t>
            </a:r>
            <a:r>
              <a:rPr lang="cs-CZ" dirty="0"/>
              <a:t> 3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491630"/>
            <a:ext cx="7693025" cy="3240360"/>
          </a:xfrm>
        </p:spPr>
        <p:txBody>
          <a:bodyPr/>
          <a:lstStyle/>
          <a:p>
            <a:r>
              <a:rPr lang="cs-CZ" dirty="0" smtClean="0"/>
              <a:t>komprimovaný zvukový soubor</a:t>
            </a:r>
          </a:p>
          <a:p>
            <a:r>
              <a:rPr lang="cs-CZ" dirty="0" smtClean="0"/>
              <a:t>kvalitní ztrátová komprese</a:t>
            </a:r>
          </a:p>
          <a:p>
            <a:r>
              <a:rPr lang="cs-CZ" dirty="0" smtClean="0"/>
              <a:t>odstraňuje „neslyšitelné zvuky“</a:t>
            </a:r>
          </a:p>
          <a:p>
            <a:r>
              <a:rPr lang="cs-CZ" dirty="0" smtClean="0"/>
              <a:t>vhodné pro hudbu</a:t>
            </a:r>
          </a:p>
          <a:p>
            <a:r>
              <a:rPr lang="cs-CZ" dirty="0" smtClean="0"/>
              <a:t>horší pro mluvené slovo</a:t>
            </a:r>
          </a:p>
          <a:p>
            <a:r>
              <a:rPr lang="cs-CZ" dirty="0" smtClean="0"/>
              <a:t>přípona mp3</a:t>
            </a:r>
          </a:p>
        </p:txBody>
      </p:sp>
    </p:spTree>
    <p:extLst>
      <p:ext uri="{BB962C8B-B14F-4D97-AF65-F5344CB8AC3E}">
        <p14:creationId xmlns:p14="http://schemas.microsoft.com/office/powerpoint/2010/main" val="14982020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Windows Media Audio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635646"/>
            <a:ext cx="7693025" cy="3240359"/>
          </a:xfrm>
        </p:spPr>
        <p:txBody>
          <a:bodyPr/>
          <a:lstStyle/>
          <a:p>
            <a:r>
              <a:rPr lang="cs-CZ" dirty="0" smtClean="0"/>
              <a:t>formát WMA – používá Microsoft</a:t>
            </a:r>
          </a:p>
          <a:p>
            <a:r>
              <a:rPr lang="cs-CZ" dirty="0" smtClean="0"/>
              <a:t>komprimovaný zvukový soubor</a:t>
            </a:r>
          </a:p>
          <a:p>
            <a:r>
              <a:rPr lang="cs-CZ" dirty="0" smtClean="0"/>
              <a:t>od verze 9.1 i bezztrátová </a:t>
            </a:r>
            <a:r>
              <a:rPr lang="cs-CZ" dirty="0" err="1" smtClean="0"/>
              <a:t>komrese</a:t>
            </a:r>
            <a:endParaRPr lang="cs-CZ" dirty="0" smtClean="0"/>
          </a:p>
          <a:p>
            <a:r>
              <a:rPr lang="cs-CZ" dirty="0" smtClean="0"/>
              <a:t>pro audio soubory v internetu</a:t>
            </a:r>
          </a:p>
          <a:p>
            <a:r>
              <a:rPr lang="cs-CZ" dirty="0" smtClean="0"/>
              <a:t>velmi kvalitní</a:t>
            </a:r>
          </a:p>
          <a:p>
            <a:r>
              <a:rPr lang="cs-CZ" dirty="0" smtClean="0"/>
              <a:t>přípona </a:t>
            </a:r>
            <a:r>
              <a:rPr lang="cs-CZ" dirty="0" err="1" smtClean="0"/>
              <a:t>wma</a:t>
            </a:r>
            <a:r>
              <a:rPr lang="cs-CZ" dirty="0" smtClean="0"/>
              <a:t>, </a:t>
            </a:r>
            <a:r>
              <a:rPr lang="cs-CZ" dirty="0" err="1" smtClean="0"/>
              <a:t>asf</a:t>
            </a:r>
            <a:r>
              <a:rPr lang="cs-CZ" dirty="0" smtClean="0"/>
              <a:t> (v kontejneru ASF)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856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67494"/>
            <a:ext cx="7924800" cy="792088"/>
          </a:xfrm>
        </p:spPr>
        <p:txBody>
          <a:bodyPr/>
          <a:lstStyle/>
          <a:p>
            <a:r>
              <a:rPr lang="cs-CZ" dirty="0" smtClean="0"/>
              <a:t>Formát FLAC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275606"/>
            <a:ext cx="7693025" cy="3289251"/>
          </a:xfrm>
        </p:spPr>
        <p:txBody>
          <a:bodyPr/>
          <a:lstStyle/>
          <a:p>
            <a:r>
              <a:rPr lang="cs-CZ" dirty="0"/>
              <a:t>Free </a:t>
            </a:r>
            <a:r>
              <a:rPr lang="cs-CZ" dirty="0" err="1"/>
              <a:t>Lossless</a:t>
            </a:r>
            <a:r>
              <a:rPr lang="cs-CZ" dirty="0"/>
              <a:t> Audio </a:t>
            </a:r>
            <a:r>
              <a:rPr lang="cs-CZ" dirty="0" err="1" smtClean="0"/>
              <a:t>Codec</a:t>
            </a:r>
            <a:endParaRPr lang="cs-CZ" dirty="0" smtClean="0"/>
          </a:p>
          <a:p>
            <a:r>
              <a:rPr lang="cs-CZ" dirty="0" smtClean="0"/>
              <a:t>otevřený formát</a:t>
            </a:r>
          </a:p>
          <a:p>
            <a:r>
              <a:rPr lang="cs-CZ" dirty="0" smtClean="0"/>
              <a:t>bezztrátová komprese</a:t>
            </a:r>
          </a:p>
          <a:p>
            <a:r>
              <a:rPr lang="cs-CZ" dirty="0" smtClean="0"/>
              <a:t>vhodný pro archivaci zvukových souborů</a:t>
            </a:r>
          </a:p>
          <a:p>
            <a:r>
              <a:rPr lang="cs-CZ" dirty="0" smtClean="0"/>
              <a:t>jako pracovní formát pro editaci</a:t>
            </a:r>
          </a:p>
          <a:p>
            <a:r>
              <a:rPr lang="cs-CZ" dirty="0" smtClean="0"/>
              <a:t>umožňuje také online </a:t>
            </a:r>
            <a:r>
              <a:rPr lang="cs-CZ" dirty="0" err="1" smtClean="0"/>
              <a:t>streamování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52407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</a:t>
            </a:r>
            <a:r>
              <a:rPr lang="cs-CZ" dirty="0" err="1" smtClean="0"/>
              <a:t>Vorbis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491630"/>
            <a:ext cx="7693025" cy="3073227"/>
          </a:xfrm>
        </p:spPr>
        <p:txBody>
          <a:bodyPr/>
          <a:lstStyle/>
          <a:p>
            <a:r>
              <a:rPr lang="cs-CZ" dirty="0" smtClean="0"/>
              <a:t>ztrátový </a:t>
            </a:r>
            <a:r>
              <a:rPr lang="cs-CZ" dirty="0"/>
              <a:t>audio </a:t>
            </a:r>
            <a:r>
              <a:rPr lang="cs-CZ" dirty="0" smtClean="0"/>
              <a:t>formát</a:t>
            </a:r>
          </a:p>
          <a:p>
            <a:r>
              <a:rPr lang="cs-CZ" dirty="0" smtClean="0"/>
              <a:t>v kontejneru OGG</a:t>
            </a:r>
          </a:p>
          <a:p>
            <a:r>
              <a:rPr lang="cs-CZ" dirty="0" smtClean="0"/>
              <a:t>proto označován jako OGG </a:t>
            </a:r>
            <a:r>
              <a:rPr lang="cs-CZ" dirty="0" err="1" smtClean="0"/>
              <a:t>Vorbis</a:t>
            </a:r>
            <a:endParaRPr lang="cs-CZ" dirty="0" smtClean="0"/>
          </a:p>
          <a:p>
            <a:r>
              <a:rPr lang="cs-CZ" dirty="0" smtClean="0"/>
              <a:t>kvalita srovnatelná s </a:t>
            </a:r>
            <a:r>
              <a:rPr lang="cs-CZ" dirty="0" err="1" smtClean="0"/>
              <a:t>wma</a:t>
            </a:r>
            <a:endParaRPr lang="cs-CZ" dirty="0" smtClean="0"/>
          </a:p>
          <a:p>
            <a:r>
              <a:rPr lang="cs-CZ" dirty="0" smtClean="0"/>
              <a:t>pro domácí kódování (volný software) a hry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45241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AAC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Advanced</a:t>
            </a:r>
            <a:r>
              <a:rPr lang="cs-CZ" dirty="0"/>
              <a:t> Audio </a:t>
            </a:r>
            <a:r>
              <a:rPr lang="cs-CZ" dirty="0" err="1" smtClean="0"/>
              <a:t>Coding</a:t>
            </a:r>
            <a:endParaRPr lang="cs-CZ" dirty="0" smtClean="0"/>
          </a:p>
          <a:p>
            <a:r>
              <a:rPr lang="cs-CZ" dirty="0" smtClean="0"/>
              <a:t>formát pro ztrátovou kompresi</a:t>
            </a:r>
          </a:p>
          <a:p>
            <a:r>
              <a:rPr lang="cs-CZ" dirty="0"/>
              <a:t>jeden z </a:t>
            </a:r>
            <a:r>
              <a:rPr lang="cs-CZ" dirty="0" smtClean="0"/>
              <a:t>nejmodernějších </a:t>
            </a:r>
            <a:r>
              <a:rPr lang="cs-CZ" dirty="0"/>
              <a:t>formátů komprese </a:t>
            </a:r>
            <a:r>
              <a:rPr lang="cs-CZ" dirty="0" smtClean="0"/>
              <a:t>zvuku</a:t>
            </a:r>
          </a:p>
          <a:p>
            <a:r>
              <a:rPr lang="cs-CZ" dirty="0" smtClean="0"/>
              <a:t>využíván </a:t>
            </a:r>
            <a:r>
              <a:rPr lang="cs-CZ" dirty="0"/>
              <a:t>v rámci standardu MPEG-4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04846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470"/>
            <a:ext cx="7924800" cy="857250"/>
          </a:xfrm>
        </p:spPr>
        <p:txBody>
          <a:bodyPr/>
          <a:lstStyle/>
          <a:p>
            <a:r>
              <a:rPr lang="cs-CZ" dirty="0" smtClean="0"/>
              <a:t>Přenosová rychlost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11708"/>
            <a:ext cx="4248472" cy="2008114"/>
          </a:xfrm>
        </p:spPr>
        <p:txBody>
          <a:bodyPr/>
          <a:lstStyle/>
          <a:p>
            <a:r>
              <a:rPr lang="cs-CZ" dirty="0" smtClean="0"/>
              <a:t>datový tok</a:t>
            </a:r>
          </a:p>
          <a:p>
            <a:r>
              <a:rPr lang="cs-CZ" dirty="0" smtClean="0"/>
              <a:t>ovlivňuje kvalitu zvuku</a:t>
            </a:r>
          </a:p>
          <a:p>
            <a:r>
              <a:rPr lang="cs-CZ" dirty="0" smtClean="0"/>
              <a:t>v bitech za sekundu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7816" y="555526"/>
            <a:ext cx="4138338" cy="3692156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6228184" y="2859782"/>
            <a:ext cx="1656184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6621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9"/>
            <a:ext cx="8424935" cy="216708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formát je pro přímo zaznamenaný zvuk?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formát je vhodný pro video ve formátu MPEG-4?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datový tok pro kvalitní zvuk (hudbu)?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363838"/>
            <a:ext cx="75596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WAV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AAC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192 </a:t>
            </a:r>
            <a:r>
              <a:rPr lang="cs-CZ" dirty="0" err="1" smtClean="0"/>
              <a:t>kb</a:t>
            </a:r>
            <a:r>
              <a:rPr lang="cs-CZ" dirty="0" smtClean="0"/>
              <a:t>/s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alespoň tři odkazy na zvukové soubory různého formátu.</a:t>
            </a:r>
          </a:p>
          <a:p>
            <a:r>
              <a:rPr lang="cs-CZ" dirty="0" smtClean="0"/>
              <a:t>Odpovězte pomocí online prostředí </a:t>
            </a:r>
            <a:r>
              <a:rPr lang="cs-CZ" dirty="0" err="1" smtClean="0"/>
              <a:t>iTřída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0162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Galerie klipartů MS Office.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Vlastní tvorba autora.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5514</TotalTime>
  <Words>297</Words>
  <Application>Microsoft Office PowerPoint</Application>
  <PresentationFormat>Předvádění na obrazovce (16:9)</PresentationFormat>
  <Paragraphs>83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Formáty zvukových souborů</vt:lpstr>
      <vt:lpstr>Zvuková stopa audio CD</vt:lpstr>
      <vt:lpstr>Formát WAV</vt:lpstr>
      <vt:lpstr>Formát MPEG Audio Layer 3</vt:lpstr>
      <vt:lpstr>Formát Windows Media Audio</vt:lpstr>
      <vt:lpstr>Formát FLAC</vt:lpstr>
      <vt:lpstr>Formát Vorbis</vt:lpstr>
      <vt:lpstr>Formát AAC</vt:lpstr>
      <vt:lpstr>Přenosová rychlost</vt:lpstr>
      <vt:lpstr>Otázky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Jiřiště</dc:creator>
  <cp:lastModifiedBy>Martin Jiřiště</cp:lastModifiedBy>
  <cp:revision>171</cp:revision>
  <dcterms:created xsi:type="dcterms:W3CDTF">2007-01-18T21:09:35Z</dcterms:created>
  <dcterms:modified xsi:type="dcterms:W3CDTF">2013-12-15T20:05:24Z</dcterms:modified>
</cp:coreProperties>
</file>