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B29FD30-6104-49E9-B0B0-0C0002AD4F7B}" type="datetimeFigureOut">
              <a:rPr lang="cs-CZ" smtClean="0"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828E3FF-DD8C-4449-9B38-65412836CD0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Periodická soustava prvků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 ročník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176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 Ortová Iveta </a:t>
            </a: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2C_16_Periodická soustava prvků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8. </a:t>
            </a:r>
            <a:r>
              <a:rPr lang="cs-CZ" smtClean="0">
                <a:solidFill>
                  <a:srgbClr val="FFC000"/>
                </a:solidFill>
              </a:rPr>
              <a:t>ročník ZŠ</a:t>
            </a:r>
            <a:r>
              <a:rPr lang="cs-CZ" smtClean="0">
                <a:solidFill>
                  <a:srgbClr val="FFC000"/>
                </a:solidFill>
              </a:rPr>
              <a:t>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7884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vytvořen k výkladu učitele</a:t>
            </a:r>
          </a:p>
          <a:p>
            <a:r>
              <a:rPr lang="cs-CZ" dirty="0"/>
              <a:t>u</a:t>
            </a:r>
            <a:r>
              <a:rPr lang="cs-CZ" dirty="0" smtClean="0"/>
              <a:t>čební materiál obsahuje základní pojmy – periodická soustava prvků, perioda, skupina, periodický zákon, chemická značka prvku, kov nekov, polokov</a:t>
            </a:r>
          </a:p>
          <a:p>
            <a:r>
              <a:rPr lang="cs-CZ" dirty="0"/>
              <a:t>s</a:t>
            </a:r>
            <a:r>
              <a:rPr lang="cs-CZ" dirty="0" smtClean="0"/>
              <a:t>oučástí materiálu jsou i úkoly pro žáky – hledání prvku podle zadané skupiny a periody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549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Periodická soustava prvků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Perioda – řada označující počet vrstev – značí se číslicemi 1,2,3,4,5,6,7 </a:t>
            </a:r>
          </a:p>
          <a:p>
            <a:endParaRPr lang="cs-CZ" dirty="0"/>
          </a:p>
          <a:p>
            <a:r>
              <a:rPr lang="cs-CZ" dirty="0" smtClean="0"/>
              <a:t>Skupina – svislé sloupce zastoupeny prvky podobných vlastností </a:t>
            </a:r>
          </a:p>
          <a:p>
            <a:r>
              <a:rPr lang="cs-CZ" dirty="0" smtClean="0"/>
              <a:t>Hlavní skupiny se značí písmenem A + římská číslice </a:t>
            </a:r>
          </a:p>
          <a:p>
            <a:r>
              <a:rPr lang="cs-CZ" dirty="0" smtClean="0"/>
              <a:t>Vedlejší podskupiny se značí písmenem B + římská číslice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206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Periodický zákon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objevitel periodického zákona </a:t>
            </a:r>
            <a:r>
              <a:rPr lang="cs-CZ" dirty="0" err="1" smtClean="0"/>
              <a:t>D.I.Mendělejev</a:t>
            </a:r>
            <a:r>
              <a:rPr lang="cs-CZ" dirty="0" smtClean="0"/>
              <a:t> (1834 - 1907)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eriodický zákon = vlastnosti prvků se mění na vzrůstajícím protonovém čísle </a:t>
            </a:r>
          </a:p>
          <a:p>
            <a:r>
              <a:rPr lang="cs-CZ" dirty="0"/>
              <a:t>g</a:t>
            </a:r>
            <a:r>
              <a:rPr lang="cs-CZ" dirty="0" smtClean="0"/>
              <a:t>rafickým vyjádřením periodického zákona je tabulka periodické soustavy prvků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3578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Úkoly pro žáky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Poznáte jaké prvky jsou ukryty v pomůckách pro zapamatování prvků v periodické soustavě prvků? </a:t>
            </a:r>
          </a:p>
          <a:p>
            <a:r>
              <a:rPr lang="cs-CZ" dirty="0" smtClean="0"/>
              <a:t>Helenu líbal na koleno robustní cestář Francek</a:t>
            </a:r>
          </a:p>
          <a:p>
            <a:r>
              <a:rPr lang="cs-CZ" dirty="0" smtClean="0"/>
              <a:t>Běžela Magda kaňonem srážela banány rádiem. </a:t>
            </a:r>
          </a:p>
          <a:p>
            <a:r>
              <a:rPr lang="cs-CZ" dirty="0" smtClean="0"/>
              <a:t>Helena nechtěla s arogantním králem </a:t>
            </a:r>
            <a:r>
              <a:rPr lang="cs-CZ" dirty="0" err="1" smtClean="0"/>
              <a:t>Xenofonem</a:t>
            </a:r>
            <a:r>
              <a:rPr lang="cs-CZ" dirty="0" smtClean="0"/>
              <a:t> randit.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162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Úkoly pro žáky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jaký o jaký prvek se jedná: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Čtvrtá perioda, VI.A skupina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Druhá perioda, II.A skupina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Šestá perioda, II.B skupina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Třetí perioda, IV.A skupina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Pátá perioda, VII.A skupina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Třetí perioda, VIII.A skupina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Čtvrtá perioda, VII.B skupina</a:t>
            </a:r>
          </a:p>
          <a:p>
            <a:pPr marL="578358" indent="-514350">
              <a:buFont typeface="+mj-lt"/>
              <a:buAutoNum type="arabicPeriod"/>
            </a:pPr>
            <a:endParaRPr lang="cs-CZ" dirty="0" smtClean="0"/>
          </a:p>
          <a:p>
            <a:pPr marL="578358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78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8358" indent="-514350">
              <a:buFont typeface="+mj-lt"/>
              <a:buAutoNum type="arabicPeriod"/>
            </a:pPr>
            <a:r>
              <a:rPr lang="cs-CZ" dirty="0" smtClean="0"/>
              <a:t>Se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err="1" smtClean="0"/>
              <a:t>Be</a:t>
            </a:r>
            <a:endParaRPr lang="cs-CZ" dirty="0" smtClean="0"/>
          </a:p>
          <a:p>
            <a:pPr marL="578358" indent="-514350">
              <a:buFont typeface="+mj-lt"/>
              <a:buAutoNum type="arabicPeriod"/>
            </a:pPr>
            <a:r>
              <a:rPr lang="cs-CZ" dirty="0" err="1" smtClean="0"/>
              <a:t>Hg</a:t>
            </a:r>
            <a:endParaRPr lang="cs-CZ" dirty="0" smtClean="0"/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Si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/>
              <a:t>I</a:t>
            </a:r>
            <a:endParaRPr lang="cs-CZ" dirty="0" smtClean="0"/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Ar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err="1" smtClean="0"/>
              <a:t>Mn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5895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Periodická soustava prvků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rozdělena na kovy, nekovy a polokovy</a:t>
            </a:r>
          </a:p>
          <a:p>
            <a:r>
              <a:rPr lang="cs-CZ" dirty="0" smtClean="0"/>
              <a:t>KOVY – se vyznačují elektrickou a tepelnou vodivostí</a:t>
            </a:r>
          </a:p>
          <a:p>
            <a:r>
              <a:rPr lang="cs-CZ" dirty="0"/>
              <a:t>j</a:t>
            </a:r>
            <a:r>
              <a:rPr lang="cs-CZ" dirty="0" smtClean="0"/>
              <a:t>sou kujné, tažné</a:t>
            </a:r>
          </a:p>
          <a:p>
            <a:r>
              <a:rPr lang="cs-CZ" dirty="0"/>
              <a:t>p</a:t>
            </a:r>
            <a:r>
              <a:rPr lang="cs-CZ" dirty="0" smtClean="0"/>
              <a:t>raktické využití – v průmyslu, výroba slitin – bronz, ocel, pájky, mosaz, apod.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93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Periodická soustava prvků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NEKOVY – prvky, které nemají vlastnosti kovů – nevedou elektrický proud, teplo</a:t>
            </a:r>
          </a:p>
          <a:p>
            <a:r>
              <a:rPr lang="cs-CZ" dirty="0"/>
              <a:t>n</a:t>
            </a:r>
            <a:r>
              <a:rPr lang="cs-CZ" dirty="0" smtClean="0"/>
              <a:t>emají kovový lesk</a:t>
            </a:r>
          </a:p>
          <a:p>
            <a:r>
              <a:rPr lang="cs-CZ" dirty="0"/>
              <a:t>n</a:t>
            </a:r>
            <a:r>
              <a:rPr lang="cs-CZ" dirty="0" smtClean="0"/>
              <a:t>ejznámější nekovy – vodík, dusík, síra, kyslík </a:t>
            </a:r>
          </a:p>
          <a:p>
            <a:r>
              <a:rPr lang="cs-CZ" dirty="0" smtClean="0"/>
              <a:t>POLOKOVY – některé vlastnosti kovů, některé vlastnosti nekovů </a:t>
            </a:r>
          </a:p>
          <a:p>
            <a:r>
              <a:rPr lang="cs-CZ" dirty="0"/>
              <a:t>j</a:t>
            </a:r>
            <a:r>
              <a:rPr lang="cs-CZ" dirty="0" smtClean="0"/>
              <a:t>sou křehké, nejsou kujné </a:t>
            </a:r>
          </a:p>
          <a:p>
            <a:r>
              <a:rPr lang="cs-CZ" dirty="0"/>
              <a:t>m</a:t>
            </a:r>
            <a:r>
              <a:rPr lang="cs-CZ" dirty="0" smtClean="0"/>
              <a:t>ají malou elektrickou vodivost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47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5424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51</TotalTime>
  <Words>334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Periodická soustava prvků </vt:lpstr>
      <vt:lpstr>Prezentace aplikace PowerPoint</vt:lpstr>
      <vt:lpstr>Anotace</vt:lpstr>
      <vt:lpstr>Periodická soustava prvků </vt:lpstr>
      <vt:lpstr>Periodický zákon </vt:lpstr>
      <vt:lpstr>Úkoly pro žáky </vt:lpstr>
      <vt:lpstr>Úkoly pro žáky </vt:lpstr>
      <vt:lpstr>Odpovědi </vt:lpstr>
      <vt:lpstr>Periodická soustava prvků </vt:lpstr>
      <vt:lpstr>Periodická soustava prvků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Periodická soustava prvků</dc:title>
  <dc:creator>Admin</dc:creator>
  <cp:lastModifiedBy>ZS</cp:lastModifiedBy>
  <cp:revision>9</cp:revision>
  <dcterms:created xsi:type="dcterms:W3CDTF">2011-10-18T18:40:23Z</dcterms:created>
  <dcterms:modified xsi:type="dcterms:W3CDTF">2011-12-02T08:53:56Z</dcterms:modified>
</cp:coreProperties>
</file>