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4"/>
  </p:notesMasterIdLst>
  <p:sldIdLst>
    <p:sldId id="263" r:id="rId2"/>
    <p:sldId id="264" r:id="rId3"/>
    <p:sldId id="256" r:id="rId4"/>
    <p:sldId id="279" r:id="rId5"/>
    <p:sldId id="280" r:id="rId6"/>
    <p:sldId id="281" r:id="rId7"/>
    <p:sldId id="282" r:id="rId8"/>
    <p:sldId id="283" r:id="rId9"/>
    <p:sldId id="278" r:id="rId10"/>
    <p:sldId id="270" r:id="rId11"/>
    <p:sldId id="271" r:id="rId12"/>
    <p:sldId id="265" r:id="rId13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9"/>
            <p14:sldId id="280"/>
            <p14:sldId id="281"/>
            <p14:sldId id="282"/>
            <p14:sldId id="283"/>
            <p14:sldId id="278"/>
            <p14:sldId id="270"/>
            <p14:sldId id="271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66"/>
    <a:srgbClr val="FF99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1585126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VY_32_INOVACE_08C_03_formaty_videosouboru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pojmu Video formáty.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Formáty videosouborů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r>
              <a:rPr lang="cs-CZ" dirty="0" smtClean="0"/>
              <a:t>Formát MPEG-2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80728"/>
            <a:ext cx="7693025" cy="3584129"/>
          </a:xfrm>
        </p:spPr>
        <p:txBody>
          <a:bodyPr/>
          <a:lstStyle/>
          <a:p>
            <a:r>
              <a:rPr lang="cs-CZ" dirty="0" smtClean="0"/>
              <a:t>Používá se pro DVD disky</a:t>
            </a:r>
          </a:p>
          <a:p>
            <a:r>
              <a:rPr lang="cs-CZ" dirty="0" smtClean="0"/>
              <a:t>ztrátová komprese</a:t>
            </a:r>
          </a:p>
          <a:p>
            <a:r>
              <a:rPr lang="cs-CZ" dirty="0" smtClean="0"/>
              <a:t>pro rozlišení 720 x 576 bodů</a:t>
            </a:r>
          </a:p>
          <a:p>
            <a:r>
              <a:rPr lang="cs-CZ" dirty="0" smtClean="0"/>
              <a:t>CBR – konstantní datový tok</a:t>
            </a:r>
          </a:p>
          <a:p>
            <a:r>
              <a:rPr lang="cs-CZ" dirty="0" smtClean="0"/>
              <a:t>VBR – proměnlivý datový tok</a:t>
            </a:r>
          </a:p>
          <a:p>
            <a:r>
              <a:rPr lang="cs-CZ" dirty="0" smtClean="0"/>
              <a:t>pro video </a:t>
            </a:r>
            <a:r>
              <a:rPr lang="cs-CZ" dirty="0" err="1" smtClean="0"/>
              <a:t>max</a:t>
            </a:r>
            <a:r>
              <a:rPr lang="cs-CZ" dirty="0" smtClean="0"/>
              <a:t> 9,8 </a:t>
            </a:r>
            <a:r>
              <a:rPr lang="cs-CZ" dirty="0" err="1" smtClean="0"/>
              <a:t>Mb</a:t>
            </a:r>
            <a:r>
              <a:rPr lang="cs-CZ" dirty="0" smtClean="0"/>
              <a:t>/s</a:t>
            </a:r>
          </a:p>
          <a:p>
            <a:r>
              <a:rPr lang="cs-CZ" dirty="0" smtClean="0"/>
              <a:t>1 hod záznamu = cca 2 GB dat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699542"/>
            <a:ext cx="1841500" cy="166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2632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 </a:t>
            </a:r>
            <a:r>
              <a:rPr lang="cs-CZ" dirty="0" err="1" smtClean="0"/>
              <a:t>DivX</a:t>
            </a:r>
            <a:r>
              <a:rPr lang="cs-CZ" dirty="0" smtClean="0"/>
              <a:t> a </a:t>
            </a:r>
            <a:r>
              <a:rPr lang="cs-CZ" dirty="0" err="1" smtClean="0"/>
              <a:t>XviD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ysoká volitelná komprese</a:t>
            </a:r>
          </a:p>
          <a:p>
            <a:r>
              <a:rPr lang="cs-CZ" dirty="0" err="1" smtClean="0"/>
              <a:t>XviD</a:t>
            </a:r>
            <a:r>
              <a:rPr lang="cs-CZ" dirty="0" smtClean="0"/>
              <a:t> – volna verze</a:t>
            </a:r>
          </a:p>
          <a:p>
            <a:r>
              <a:rPr lang="cs-CZ" dirty="0" smtClean="0"/>
              <a:t>kompatibilní s MPEG-4 </a:t>
            </a:r>
            <a:r>
              <a:rPr lang="cs-CZ" dirty="0" err="1" smtClean="0"/>
              <a:t>kodekem</a:t>
            </a:r>
            <a:endParaRPr lang="cs-CZ" dirty="0" smtClean="0"/>
          </a:p>
          <a:p>
            <a:r>
              <a:rPr lang="cs-CZ" dirty="0" smtClean="0"/>
              <a:t>podporuje kompresi H.264</a:t>
            </a:r>
          </a:p>
          <a:p>
            <a:r>
              <a:rPr lang="cs-CZ" dirty="0" smtClean="0"/>
              <a:t>používá se pro max. zhuštění záznamu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768554"/>
            <a:ext cx="2530624" cy="1383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23076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r>
              <a:rPr lang="cs-CZ" dirty="0" smtClean="0"/>
              <a:t>Formát WMV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074688"/>
            <a:ext cx="7693025" cy="3297262"/>
          </a:xfrm>
        </p:spPr>
        <p:txBody>
          <a:bodyPr/>
          <a:lstStyle/>
          <a:p>
            <a:r>
              <a:rPr lang="cs-CZ" dirty="0" smtClean="0"/>
              <a:t>Windows Media Video</a:t>
            </a:r>
          </a:p>
          <a:p>
            <a:r>
              <a:rPr lang="cs-CZ" dirty="0" smtClean="0"/>
              <a:t>formát firmy Microsoft</a:t>
            </a:r>
          </a:p>
          <a:p>
            <a:r>
              <a:rPr lang="cs-CZ" dirty="0" smtClean="0"/>
              <a:t>původně pro </a:t>
            </a:r>
            <a:r>
              <a:rPr lang="cs-CZ" dirty="0" err="1" smtClean="0"/>
              <a:t>streamované</a:t>
            </a:r>
            <a:r>
              <a:rPr lang="cs-CZ" dirty="0" smtClean="0"/>
              <a:t> video</a:t>
            </a:r>
          </a:p>
          <a:p>
            <a:r>
              <a:rPr lang="cs-CZ" dirty="0" smtClean="0"/>
              <a:t>komprimované video</a:t>
            </a:r>
          </a:p>
          <a:p>
            <a:r>
              <a:rPr lang="cs-CZ" dirty="0" smtClean="0"/>
              <a:t>pro Blue-</a:t>
            </a:r>
            <a:r>
              <a:rPr lang="cs-CZ" dirty="0" err="1" smtClean="0"/>
              <a:t>ray</a:t>
            </a:r>
            <a:r>
              <a:rPr lang="cs-CZ" dirty="0" smtClean="0"/>
              <a:t> disk i HD video</a:t>
            </a:r>
          </a:p>
          <a:p>
            <a:r>
              <a:rPr lang="cs-CZ" dirty="0" smtClean="0"/>
              <a:t>obvykle v kontejneru ASF, AVI, </a:t>
            </a:r>
            <a:r>
              <a:rPr lang="cs-CZ" dirty="0" err="1" smtClean="0"/>
              <a:t>Matroska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320352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 MPEG-4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nástupce formátu MPEG-2</a:t>
            </a:r>
          </a:p>
          <a:p>
            <a:r>
              <a:rPr lang="cs-CZ" dirty="0" smtClean="0"/>
              <a:t>vyšší kvalita obrazu</a:t>
            </a:r>
          </a:p>
          <a:p>
            <a:r>
              <a:rPr lang="cs-CZ" dirty="0" smtClean="0"/>
              <a:t>používá se pro HD video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240" y="1203598"/>
            <a:ext cx="1402202" cy="1835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55993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Kontejner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Obálka na video, zvuk a titulky</a:t>
            </a:r>
          </a:p>
          <a:p>
            <a:r>
              <a:rPr lang="cs-CZ" dirty="0" smtClean="0"/>
              <a:t>např. AVI, </a:t>
            </a:r>
            <a:r>
              <a:rPr lang="cs-CZ" dirty="0" err="1" smtClean="0"/>
              <a:t>Matroška</a:t>
            </a:r>
            <a:r>
              <a:rPr lang="cs-CZ" dirty="0" smtClean="0"/>
              <a:t> – MKV, MOV</a:t>
            </a:r>
          </a:p>
          <a:p>
            <a:r>
              <a:rPr lang="cs-CZ" dirty="0" smtClean="0"/>
              <a:t>Stejný kontejner může obsahovat různé formáty videa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339502"/>
            <a:ext cx="2404635" cy="2404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97623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1470"/>
            <a:ext cx="7924800" cy="857250"/>
          </a:xfrm>
        </p:spPr>
        <p:txBody>
          <a:bodyPr/>
          <a:lstStyle/>
          <a:p>
            <a:r>
              <a:rPr lang="cs-CZ" dirty="0" smtClean="0"/>
              <a:t>Přenosová rychlost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11708"/>
            <a:ext cx="4248472" cy="2008114"/>
          </a:xfrm>
        </p:spPr>
        <p:txBody>
          <a:bodyPr/>
          <a:lstStyle/>
          <a:p>
            <a:r>
              <a:rPr lang="cs-CZ" dirty="0" smtClean="0"/>
              <a:t>datový tok</a:t>
            </a:r>
          </a:p>
          <a:p>
            <a:r>
              <a:rPr lang="cs-CZ" dirty="0" smtClean="0"/>
              <a:t>ovlivňuje kvalitu obrazu a zvuku</a:t>
            </a:r>
          </a:p>
          <a:p>
            <a:r>
              <a:rPr lang="cs-CZ" dirty="0" smtClean="0"/>
              <a:t>v bitech za sekundu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3744" y="771550"/>
            <a:ext cx="4148510" cy="3775991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6012160" y="2787774"/>
            <a:ext cx="1944216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6621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9"/>
            <a:ext cx="8424935" cy="216708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formát videa je pro DVD?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formát je vhodný pro HD?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3363838"/>
            <a:ext cx="75596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MPEG-2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WMV, MPEG-4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74248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Najděte alespoň tři odkazy na video soubory různého formátu.</a:t>
            </a:r>
          </a:p>
          <a:p>
            <a:r>
              <a:rPr lang="cs-CZ" dirty="0" smtClean="0"/>
              <a:t>Odpovězte pomocí online prostředí </a:t>
            </a:r>
            <a:r>
              <a:rPr lang="cs-CZ" dirty="0" err="1" smtClean="0"/>
              <a:t>iTřída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82428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2016224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ROUBAL, Pavel. </a:t>
            </a:r>
            <a:r>
              <a:rPr lang="cs-CZ" sz="2000" i="1" dirty="0"/>
              <a:t>Informatika a výpočetní technika pro SŠ</a:t>
            </a:r>
            <a:r>
              <a:rPr lang="cs-CZ" sz="2000" dirty="0"/>
              <a:t>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a.s., 2010, ISBN 978-80-251-3227-2.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Galerie klipartů MS Office.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Vlastní tvorba autora.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5554</TotalTime>
  <Words>232</Words>
  <Application>Microsoft Office PowerPoint</Application>
  <PresentationFormat>Předvádění na obrazovce (16:9)</PresentationFormat>
  <Paragraphs>66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Formáty videosouborů</vt:lpstr>
      <vt:lpstr>Formát MPEG-2</vt:lpstr>
      <vt:lpstr>Formát DivX a XviD</vt:lpstr>
      <vt:lpstr>Formát WMV</vt:lpstr>
      <vt:lpstr>Formát MPEG-4</vt:lpstr>
      <vt:lpstr>Kontejner</vt:lpstr>
      <vt:lpstr>Přenosová rychlost</vt:lpstr>
      <vt:lpstr>Otázky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 Jiřiště</dc:creator>
  <cp:lastModifiedBy>Martin Jiřiště</cp:lastModifiedBy>
  <cp:revision>179</cp:revision>
  <dcterms:created xsi:type="dcterms:W3CDTF">2007-01-18T21:09:35Z</dcterms:created>
  <dcterms:modified xsi:type="dcterms:W3CDTF">2013-12-15T20:07:17Z</dcterms:modified>
</cp:coreProperties>
</file>