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3"/>
  </p:notesMasterIdLst>
  <p:sldIdLst>
    <p:sldId id="263" r:id="rId2"/>
    <p:sldId id="264" r:id="rId3"/>
    <p:sldId id="256" r:id="rId4"/>
    <p:sldId id="280" r:id="rId5"/>
    <p:sldId id="283" r:id="rId6"/>
    <p:sldId id="284" r:id="rId7"/>
    <p:sldId id="281" r:id="rId8"/>
    <p:sldId id="282" r:id="rId9"/>
    <p:sldId id="285" r:id="rId10"/>
    <p:sldId id="271" r:id="rId11"/>
    <p:sldId id="265" r:id="rId12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3"/>
            <p14:sldId id="264"/>
            <p14:sldId id="256"/>
            <p14:sldId id="280"/>
            <p14:sldId id="283"/>
            <p14:sldId id="284"/>
            <p14:sldId id="281"/>
            <p14:sldId id="282"/>
            <p14:sldId id="285"/>
            <p14:sldId id="271"/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00FF"/>
    <a:srgbClr val="FFFF66"/>
    <a:srgbClr val="FF9900"/>
    <a:srgbClr val="00FF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682" y="77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6294470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VY_32_INOVACE_08C_10_organizace_foto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Multimédia a grafika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10.8.2013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71945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</a:t>
            </a:r>
            <a:r>
              <a:rPr lang="cs-CZ" sz="2400" dirty="0" smtClean="0"/>
              <a:t>IKT a slouží </a:t>
            </a:r>
            <a:br>
              <a:rPr lang="cs-CZ" sz="2400" dirty="0" smtClean="0"/>
            </a:br>
            <a:r>
              <a:rPr lang="cs-CZ" sz="2400" dirty="0" smtClean="0"/>
              <a:t>k vysvětlení </a:t>
            </a:r>
            <a:r>
              <a:rPr lang="cs-CZ" sz="2400" dirty="0"/>
              <a:t>z</a:t>
            </a:r>
            <a:r>
              <a:rPr lang="cs-CZ" sz="2400" dirty="0" smtClean="0"/>
              <a:t>ákladních možností organizace fotografií. </a:t>
            </a:r>
          </a:p>
          <a:p>
            <a:pPr marL="0" indent="0">
              <a:buNone/>
            </a:pPr>
            <a:r>
              <a:rPr lang="cs-CZ" sz="2400" dirty="0" smtClean="0"/>
              <a:t>Je určen pro </a:t>
            </a:r>
            <a:r>
              <a:rPr lang="cs-CZ" sz="2400" dirty="0"/>
              <a:t>2</a:t>
            </a:r>
            <a:r>
              <a:rPr lang="cs-CZ" sz="2400" dirty="0" smtClean="0"/>
              <a:t>. ročník čtyřletého studia a 4.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učitele. Studenti vše prakticky procvičují na PC.</a:t>
            </a:r>
          </a:p>
          <a:p>
            <a:pPr marL="0" indent="0">
              <a:buNone/>
            </a:pPr>
            <a:r>
              <a:rPr lang="cs-CZ" sz="2400" dirty="0" smtClean="0"/>
              <a:t>Závěrečná část obsahuje otázky k procvičení</a:t>
            </a:r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477531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organizace fotografií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563638"/>
            <a:ext cx="3676650" cy="21717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6056"/>
            <a:ext cx="7924800" cy="857250"/>
          </a:xfrm>
        </p:spPr>
        <p:txBody>
          <a:bodyPr/>
          <a:lstStyle/>
          <a:p>
            <a:r>
              <a:rPr lang="cs-CZ" dirty="0" smtClean="0"/>
              <a:t>Ukládání fotografií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302615" y="1245418"/>
            <a:ext cx="4247257" cy="3054524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Jeden z možných způsobů</a:t>
            </a:r>
          </a:p>
          <a:p>
            <a:r>
              <a:rPr lang="cs-CZ" sz="2400" dirty="0" smtClean="0"/>
              <a:t>ukládání ve složkách podle data pořízení fotografie</a:t>
            </a:r>
          </a:p>
          <a:p>
            <a:r>
              <a:rPr lang="cs-CZ" sz="2400" dirty="0" smtClean="0"/>
              <a:t>rok-měsíc-den Název události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odsložka s originálními a upravenými foto 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453139" y="1419623"/>
            <a:ext cx="3686814" cy="2315716"/>
          </a:xfrm>
          <a:prstGeom prst="roundRect">
            <a:avLst>
              <a:gd name="adj" fmla="val 3976"/>
            </a:avLst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04411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792088"/>
          </a:xfrm>
        </p:spPr>
        <p:txBody>
          <a:bodyPr/>
          <a:lstStyle/>
          <a:p>
            <a:r>
              <a:rPr lang="cs-CZ" dirty="0" smtClean="0"/>
              <a:t>Řazení fotografií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76056" y="987574"/>
            <a:ext cx="3770312" cy="4038390"/>
          </a:xfrm>
        </p:spPr>
        <p:txBody>
          <a:bodyPr/>
          <a:lstStyle/>
          <a:p>
            <a:r>
              <a:rPr lang="cs-CZ" sz="2400" dirty="0"/>
              <a:t>f</a:t>
            </a:r>
            <a:r>
              <a:rPr lang="cs-CZ" sz="2400" dirty="0" smtClean="0"/>
              <a:t>oto od více fotografů seřadíme podle </a:t>
            </a:r>
            <a:br>
              <a:rPr lang="cs-CZ" sz="2400" dirty="0" smtClean="0"/>
            </a:br>
            <a:r>
              <a:rPr lang="cs-CZ" sz="2400" dirty="0" smtClean="0"/>
              <a:t>data vytvoření</a:t>
            </a:r>
          </a:p>
          <a:p>
            <a:r>
              <a:rPr lang="cs-CZ" sz="2400" dirty="0" smtClean="0"/>
              <a:t>získáme tak z akce chronologicky seřazenou fotoreportáž</a:t>
            </a:r>
          </a:p>
          <a:p>
            <a:r>
              <a:rPr lang="cs-CZ" sz="2400" dirty="0" smtClean="0"/>
              <a:t>jednotlivé změny provedeme </a:t>
            </a:r>
            <a:br>
              <a:rPr lang="cs-CZ" sz="2400" dirty="0" smtClean="0"/>
            </a:br>
            <a:r>
              <a:rPr lang="cs-CZ" sz="2400" dirty="0" smtClean="0"/>
              <a:t>v uživatelském </a:t>
            </a:r>
            <a:r>
              <a:rPr lang="cs-CZ" sz="2400" dirty="0"/>
              <a:t>řazení přesunem </a:t>
            </a:r>
            <a:r>
              <a:rPr lang="cs-CZ" sz="2400" dirty="0" smtClean="0"/>
              <a:t>myší</a:t>
            </a:r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94" y="987575"/>
            <a:ext cx="4432925" cy="29523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436" y="2460134"/>
            <a:ext cx="1892300" cy="256583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cxnSp>
        <p:nvCxnSpPr>
          <p:cNvPr id="8" name="Přímá spojnice se šipkou 7"/>
          <p:cNvCxnSpPr/>
          <p:nvPr/>
        </p:nvCxnSpPr>
        <p:spPr>
          <a:xfrm flipH="1">
            <a:off x="1403648" y="1963286"/>
            <a:ext cx="3960440" cy="1040512"/>
          </a:xfrm>
          <a:prstGeom prst="straightConnector1">
            <a:avLst/>
          </a:prstGeom>
          <a:ln w="38100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aoblený obdélník 8"/>
          <p:cNvSpPr/>
          <p:nvPr/>
        </p:nvSpPr>
        <p:spPr>
          <a:xfrm>
            <a:off x="5436096" y="4083918"/>
            <a:ext cx="3096344" cy="432048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>
            <a:stCxn id="9" idx="1"/>
          </p:cNvCxnSpPr>
          <p:nvPr/>
        </p:nvCxnSpPr>
        <p:spPr>
          <a:xfrm flipH="1" flipV="1">
            <a:off x="1115616" y="3579862"/>
            <a:ext cx="4320480" cy="720080"/>
          </a:xfrm>
          <a:prstGeom prst="straightConnector1">
            <a:avLst/>
          </a:prstGeom>
          <a:ln w="38100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aoblený obdélník 12"/>
          <p:cNvSpPr/>
          <p:nvPr/>
        </p:nvSpPr>
        <p:spPr>
          <a:xfrm>
            <a:off x="5364088" y="1747262"/>
            <a:ext cx="2232248" cy="432048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303436" y="1563638"/>
            <a:ext cx="3044428" cy="896496"/>
          </a:xfrm>
          <a:prstGeom prst="line">
            <a:avLst/>
          </a:prstGeom>
          <a:ln w="19050">
            <a:solidFill>
              <a:schemeClr val="bg1">
                <a:lumMod val="75000"/>
              </a:schemeClr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2195736" y="1563638"/>
            <a:ext cx="1152128" cy="930163"/>
          </a:xfrm>
          <a:prstGeom prst="line">
            <a:avLst/>
          </a:prstGeom>
          <a:ln w="19050">
            <a:solidFill>
              <a:schemeClr val="bg1">
                <a:lumMod val="75000"/>
              </a:schemeClr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44802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792088"/>
          </a:xfrm>
        </p:spPr>
        <p:txBody>
          <a:bodyPr/>
          <a:lstStyle/>
          <a:p>
            <a:r>
              <a:rPr lang="cs-CZ" dirty="0" smtClean="0"/>
              <a:t>Řazení fotografií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92080" y="728662"/>
            <a:ext cx="3770312" cy="4038390"/>
          </a:xfrm>
        </p:spPr>
        <p:txBody>
          <a:bodyPr/>
          <a:lstStyle/>
          <a:p>
            <a:r>
              <a:rPr lang="cs-CZ" sz="2400" dirty="0" smtClean="0"/>
              <a:t>uživatelsky seřazené fotografie jsou seřazené pouze </a:t>
            </a:r>
            <a:br>
              <a:rPr lang="cs-CZ" sz="2400" dirty="0" smtClean="0"/>
            </a:br>
            <a:r>
              <a:rPr lang="cs-CZ" sz="2400" dirty="0" smtClean="0"/>
              <a:t>v grafickém programu </a:t>
            </a:r>
          </a:p>
          <a:p>
            <a:r>
              <a:rPr lang="cs-CZ" sz="2400" dirty="0" smtClean="0"/>
              <a:t>pro trvalé seřazení je potřeba soubory přejmenovat a očíslovat</a:t>
            </a:r>
          </a:p>
          <a:p>
            <a:r>
              <a:rPr lang="cs-CZ" sz="2400" dirty="0" smtClean="0"/>
              <a:t>pak lze fotografie seřadit kdekoliv podle názvu</a:t>
            </a:r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5629064" y="3003798"/>
            <a:ext cx="3433328" cy="432048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915566"/>
            <a:ext cx="4762500" cy="2695575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403648" y="1327249"/>
            <a:ext cx="2232248" cy="307777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/>
              <a:t>hromadné přejmenování</a:t>
            </a:r>
            <a:endParaRPr lang="cs-CZ" sz="14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1403648" y="1327249"/>
            <a:ext cx="2160240" cy="307777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4" y="1851670"/>
            <a:ext cx="2381250" cy="3124200"/>
          </a:xfrm>
          <a:prstGeom prst="rect">
            <a:avLst/>
          </a:prstGeom>
        </p:spPr>
      </p:pic>
      <p:cxnSp>
        <p:nvCxnSpPr>
          <p:cNvPr id="11" name="Přímá spojnice se šipkou 10"/>
          <p:cNvCxnSpPr/>
          <p:nvPr/>
        </p:nvCxnSpPr>
        <p:spPr>
          <a:xfrm flipH="1">
            <a:off x="2411760" y="3375427"/>
            <a:ext cx="3217304" cy="132427"/>
          </a:xfrm>
          <a:prstGeom prst="straightConnector1">
            <a:avLst/>
          </a:prstGeom>
          <a:ln w="38100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Zaoblený obdélník 17"/>
          <p:cNvSpPr/>
          <p:nvPr/>
        </p:nvSpPr>
        <p:spPr>
          <a:xfrm>
            <a:off x="3334284" y="3895289"/>
            <a:ext cx="1296144" cy="288032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počítadlo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115616" y="3375427"/>
            <a:ext cx="216024" cy="23571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>
            <a:stCxn id="18" idx="1"/>
            <a:endCxn id="19" idx="6"/>
          </p:cNvCxnSpPr>
          <p:nvPr/>
        </p:nvCxnSpPr>
        <p:spPr>
          <a:xfrm flipH="1" flipV="1">
            <a:off x="1331640" y="3493284"/>
            <a:ext cx="2002644" cy="546021"/>
          </a:xfrm>
          <a:prstGeom prst="line">
            <a:avLst/>
          </a:prstGeom>
          <a:ln w="381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18" idx="1"/>
            <a:endCxn id="26" idx="3"/>
          </p:cNvCxnSpPr>
          <p:nvPr/>
        </p:nvCxnSpPr>
        <p:spPr>
          <a:xfrm flipH="1">
            <a:off x="2488754" y="4039305"/>
            <a:ext cx="845530" cy="598601"/>
          </a:xfrm>
          <a:prstGeom prst="line">
            <a:avLst/>
          </a:prstGeom>
          <a:ln w="381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Zaoblený obdélník 25"/>
          <p:cNvSpPr/>
          <p:nvPr/>
        </p:nvSpPr>
        <p:spPr>
          <a:xfrm>
            <a:off x="107504" y="4299942"/>
            <a:ext cx="2381250" cy="675928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234110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23478"/>
            <a:ext cx="7924800" cy="720080"/>
          </a:xfrm>
        </p:spPr>
        <p:txBody>
          <a:bodyPr/>
          <a:lstStyle/>
          <a:p>
            <a:r>
              <a:rPr lang="cs-CZ" dirty="0" smtClean="0"/>
              <a:t>Informace o fotografii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39552" y="1017576"/>
            <a:ext cx="2889842" cy="3547281"/>
          </a:xfrm>
          <a:prstGeom prst="rect">
            <a:avLst/>
          </a:prstGeo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067944" y="1059582"/>
            <a:ext cx="4463281" cy="3505275"/>
          </a:xfrm>
        </p:spPr>
        <p:txBody>
          <a:bodyPr/>
          <a:lstStyle/>
          <a:p>
            <a:r>
              <a:rPr lang="cs-CZ" dirty="0" smtClean="0"/>
              <a:t>informace o fotografii se ukládají v EXIF souboru</a:t>
            </a:r>
          </a:p>
          <a:p>
            <a:r>
              <a:rPr lang="cs-CZ" dirty="0" smtClean="0"/>
              <a:t>další informace lze doplnit dodatečně</a:t>
            </a:r>
          </a:p>
        </p:txBody>
      </p:sp>
    </p:spTree>
    <p:extLst>
      <p:ext uri="{BB962C8B-B14F-4D97-AF65-F5344CB8AC3E}">
        <p14:creationId xmlns:p14="http://schemas.microsoft.com/office/powerpoint/2010/main" val="1644932258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713234"/>
          </a:xfrm>
        </p:spPr>
        <p:txBody>
          <a:bodyPr/>
          <a:lstStyle/>
          <a:p>
            <a:r>
              <a:rPr lang="cs-CZ" dirty="0" smtClean="0"/>
              <a:t>Hromadné přiřazení informací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76056" y="915566"/>
            <a:ext cx="3528391" cy="3649291"/>
          </a:xfrm>
        </p:spPr>
        <p:txBody>
          <a:bodyPr/>
          <a:lstStyle/>
          <a:p>
            <a:r>
              <a:rPr lang="cs-CZ" sz="2400" dirty="0" smtClean="0"/>
              <a:t>pro více fotografií najednou</a:t>
            </a:r>
          </a:p>
          <a:p>
            <a:r>
              <a:rPr lang="cs-CZ" sz="2400" dirty="0" smtClean="0"/>
              <a:t>co doplňujeme nově, označit a vyplnit</a:t>
            </a:r>
          </a:p>
          <a:p>
            <a:r>
              <a:rPr lang="cs-CZ" sz="2400" dirty="0" smtClean="0"/>
              <a:t>co má zůstat zachováno, neoznačovat</a:t>
            </a:r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915566"/>
            <a:ext cx="4762500" cy="30956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627" y="2859782"/>
            <a:ext cx="2966269" cy="175566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7614399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713234"/>
          </a:xfrm>
        </p:spPr>
        <p:txBody>
          <a:bodyPr/>
          <a:lstStyle/>
          <a:p>
            <a:r>
              <a:rPr lang="cs-CZ" dirty="0" smtClean="0"/>
              <a:t>Publikování fotografií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39952" y="915566"/>
            <a:ext cx="4752528" cy="3649291"/>
          </a:xfrm>
        </p:spPr>
        <p:txBody>
          <a:bodyPr/>
          <a:lstStyle/>
          <a:p>
            <a:r>
              <a:rPr lang="cs-CZ" sz="2400" dirty="0" smtClean="0"/>
              <a:t>v tiskové podobě</a:t>
            </a:r>
          </a:p>
          <a:p>
            <a:r>
              <a:rPr lang="cs-CZ" sz="2400" dirty="0" smtClean="0"/>
              <a:t>jako </a:t>
            </a:r>
            <a:r>
              <a:rPr lang="cs-CZ" sz="2400" dirty="0"/>
              <a:t>H</a:t>
            </a:r>
            <a:r>
              <a:rPr lang="cs-CZ" sz="2400" dirty="0" smtClean="0"/>
              <a:t>TML galerie</a:t>
            </a:r>
          </a:p>
          <a:p>
            <a:r>
              <a:rPr lang="cs-CZ" sz="2400" dirty="0" smtClean="0"/>
              <a:t>na úložná média s prohlížečem</a:t>
            </a:r>
          </a:p>
          <a:p>
            <a:r>
              <a:rPr lang="cs-CZ" sz="2400" dirty="0" smtClean="0"/>
              <a:t>na online úložiště</a:t>
            </a:r>
          </a:p>
          <a:p>
            <a:endParaRPr lang="cs-CZ" sz="2400" dirty="0"/>
          </a:p>
          <a:p>
            <a:pPr marL="0" indent="0">
              <a:buNone/>
            </a:pPr>
            <a:r>
              <a:rPr lang="cs-CZ" sz="2400" i="1" dirty="0" smtClean="0"/>
              <a:t>Před zveřejněním fotografií </a:t>
            </a:r>
            <a:br>
              <a:rPr lang="cs-CZ" sz="2400" i="1" dirty="0" smtClean="0"/>
            </a:br>
            <a:r>
              <a:rPr lang="cs-CZ" sz="2400" i="1" dirty="0" smtClean="0"/>
              <a:t>v internetu vždy pečlivě zvažte, zda je to vhodné a bezpečné.</a:t>
            </a:r>
            <a:endParaRPr lang="cs-CZ" sz="2400" i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325" y="912713"/>
            <a:ext cx="2698415" cy="4120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61218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771650"/>
            <a:ext cx="7693025" cy="2960339"/>
          </a:xfrm>
        </p:spPr>
        <p:txBody>
          <a:bodyPr/>
          <a:lstStyle/>
          <a:p>
            <a:r>
              <a:rPr lang="cs-CZ" dirty="0" smtClean="0"/>
              <a:t>Získejte od </a:t>
            </a:r>
            <a:r>
              <a:rPr lang="cs-CZ" dirty="0" smtClean="0"/>
              <a:t>spolužáků </a:t>
            </a:r>
            <a:r>
              <a:rPr lang="cs-CZ" dirty="0" smtClean="0"/>
              <a:t>po fotografii. </a:t>
            </a:r>
          </a:p>
          <a:p>
            <a:r>
              <a:rPr lang="cs-CZ" dirty="0" smtClean="0"/>
              <a:t>Fotografie zpracujte podle uvedených pravidel.</a:t>
            </a:r>
          </a:p>
          <a:p>
            <a:r>
              <a:rPr lang="cs-CZ" dirty="0" smtClean="0"/>
              <a:t>Připravte je k promítání s popisky událostí a prezentujte ve třídě.</a:t>
            </a:r>
          </a:p>
        </p:txBody>
      </p:sp>
    </p:spTree>
    <p:extLst>
      <p:ext uri="{BB962C8B-B14F-4D97-AF65-F5344CB8AC3E}">
        <p14:creationId xmlns:p14="http://schemas.microsoft.com/office/powerpoint/2010/main" val="128282428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555526"/>
            <a:ext cx="8064896" cy="4104456"/>
          </a:xfrm>
        </p:spPr>
        <p:txBody>
          <a:bodyPr/>
          <a:lstStyle/>
          <a:p>
            <a:pPr marL="0" indent="0">
              <a:buNone/>
            </a:pPr>
            <a:r>
              <a:rPr lang="cs-CZ" sz="1800" b="1" dirty="0" smtClean="0"/>
              <a:t>Zdroj: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dirty="0" smtClean="0"/>
              <a:t>Vlastní tvorba autora.</a:t>
            </a:r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8942533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5949</TotalTime>
  <Words>177</Words>
  <Application>Microsoft Office PowerPoint</Application>
  <PresentationFormat>Předvádění na obrazovce (16:9)</PresentationFormat>
  <Paragraphs>56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Calibri</vt:lpstr>
      <vt:lpstr>Times New Roman</vt:lpstr>
      <vt:lpstr>Wingdings</vt:lpstr>
      <vt:lpstr>Kapsle</vt:lpstr>
      <vt:lpstr>Prezentace aplikace PowerPoint</vt:lpstr>
      <vt:lpstr>Anotace</vt:lpstr>
      <vt:lpstr>Základní organizace fotografií</vt:lpstr>
      <vt:lpstr>Ukládání fotografií</vt:lpstr>
      <vt:lpstr>Řazení fotografií</vt:lpstr>
      <vt:lpstr>Řazení fotografií</vt:lpstr>
      <vt:lpstr>Informace o fotografii</vt:lpstr>
      <vt:lpstr>Hromadné přiřazení informací</vt:lpstr>
      <vt:lpstr>Publikování fotografií</vt:lpstr>
      <vt:lpstr>Úkol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 Jiřiště</dc:creator>
  <cp:lastModifiedBy>Martin Jiřiště</cp:lastModifiedBy>
  <cp:revision>236</cp:revision>
  <dcterms:created xsi:type="dcterms:W3CDTF">2007-01-18T21:09:35Z</dcterms:created>
  <dcterms:modified xsi:type="dcterms:W3CDTF">2013-12-15T20:19:31Z</dcterms:modified>
</cp:coreProperties>
</file>