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9" r:id="rId1"/>
  </p:sldMasterIdLst>
  <p:notesMasterIdLst>
    <p:notesMasterId r:id="rId13"/>
  </p:notesMasterIdLst>
  <p:sldIdLst>
    <p:sldId id="263" r:id="rId2"/>
    <p:sldId id="264" r:id="rId3"/>
    <p:sldId id="256" r:id="rId4"/>
    <p:sldId id="271" r:id="rId5"/>
    <p:sldId id="272" r:id="rId6"/>
    <p:sldId id="273" r:id="rId7"/>
    <p:sldId id="274" r:id="rId8"/>
    <p:sldId id="275" r:id="rId9"/>
    <p:sldId id="276" r:id="rId10"/>
    <p:sldId id="270" r:id="rId11"/>
    <p:sldId id="265" r:id="rId12"/>
  </p:sldIdLst>
  <p:sldSz cx="9144000" cy="5143500" type="screen16x9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Výchozí oddíl" id="{7339C7AA-7C20-4699-B6A4-78EB372240CA}">
          <p14:sldIdLst>
            <p14:sldId id="263"/>
            <p14:sldId id="264"/>
            <p14:sldId id="256"/>
            <p14:sldId id="271"/>
            <p14:sldId id="272"/>
            <p14:sldId id="273"/>
            <p14:sldId id="274"/>
            <p14:sldId id="275"/>
            <p14:sldId id="276"/>
            <p14:sldId id="270"/>
            <p14:sldId id="265"/>
          </p14:sldIdLst>
        </p14:section>
      </p14:sectionLst>
    </p:ext>
    <p:ext uri="{EFAFB233-063F-42B5-8137-9DF3F51BA10A}">
      <p15:sldGuideLst xmlns:p15="http://schemas.microsoft.com/office/powerpoint/2012/main">
        <p15:guide id="1" orient="horz" pos="162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0000"/>
    <a:srgbClr val="FFFF66"/>
    <a:srgbClr val="FF9900"/>
    <a:srgbClr val="FF33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7" d="100"/>
          <a:sy n="107" d="100"/>
        </p:scale>
        <p:origin x="682" y="77"/>
      </p:cViewPr>
      <p:guideLst>
        <p:guide orient="horz" pos="162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200"/>
            </a:lvl1pPr>
          </a:lstStyle>
          <a:p>
            <a:endParaRPr lang="cs-CZ"/>
          </a:p>
        </p:txBody>
      </p:sp>
      <p:sp>
        <p:nvSpPr>
          <p:cNvPr id="13315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3884613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200"/>
            </a:lvl1pPr>
          </a:lstStyle>
          <a:p>
            <a:endParaRPr lang="cs-CZ"/>
          </a:p>
        </p:txBody>
      </p:sp>
      <p:sp>
        <p:nvSpPr>
          <p:cNvPr id="13316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381000" y="685800"/>
            <a:ext cx="6096000" cy="3429000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</p:spPr>
      </p:sp>
      <p:sp>
        <p:nvSpPr>
          <p:cNvPr id="13317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685800" y="4343400"/>
            <a:ext cx="5486400" cy="411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13318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8685213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200"/>
            </a:lvl1pPr>
          </a:lstStyle>
          <a:p>
            <a:endParaRPr lang="cs-CZ"/>
          </a:p>
        </p:txBody>
      </p:sp>
      <p:sp>
        <p:nvSpPr>
          <p:cNvPr id="13319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/>
            </a:lvl1pPr>
          </a:lstStyle>
          <a:p>
            <a:fld id="{97020565-D747-4F95-AFBA-3E82637BBD22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13071306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122" name="Group 2"/>
          <p:cNvGrpSpPr>
            <a:grpSpLocks/>
          </p:cNvGrpSpPr>
          <p:nvPr/>
        </p:nvGrpSpPr>
        <p:grpSpPr bwMode="auto">
          <a:xfrm>
            <a:off x="0" y="0"/>
            <a:ext cx="5867400" cy="5143500"/>
            <a:chOff x="0" y="0"/>
            <a:chExt cx="3696" cy="4320"/>
          </a:xfrm>
        </p:grpSpPr>
        <p:sp>
          <p:nvSpPr>
            <p:cNvPr id="5123" name="Rectangle 3"/>
            <p:cNvSpPr>
              <a:spLocks noChangeArrowheads="1"/>
            </p:cNvSpPr>
            <p:nvPr/>
          </p:nvSpPr>
          <p:spPr bwMode="auto">
            <a:xfrm>
              <a:off x="0" y="0"/>
              <a:ext cx="2880" cy="4320"/>
            </a:xfrm>
            <a:prstGeom prst="rect">
              <a:avLst/>
            </a:prstGeom>
            <a:solidFill>
              <a:schemeClr val="accent2"/>
            </a:soli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pPr algn="ctr"/>
              <a:endParaRPr kumimoji="1" lang="cs-CZ" sz="2400">
                <a:latin typeface="Times New Roman" pitchFamily="18" charset="0"/>
              </a:endParaRPr>
            </a:p>
          </p:txBody>
        </p:sp>
        <p:sp>
          <p:nvSpPr>
            <p:cNvPr id="5124" name="AutoShape 4"/>
            <p:cNvSpPr>
              <a:spLocks noChangeArrowheads="1"/>
            </p:cNvSpPr>
            <p:nvPr/>
          </p:nvSpPr>
          <p:spPr bwMode="white">
            <a:xfrm>
              <a:off x="432" y="624"/>
              <a:ext cx="3264" cy="1200"/>
            </a:xfrm>
            <a:prstGeom prst="roundRect">
              <a:avLst>
                <a:gd name="adj" fmla="val 50000"/>
              </a:avLst>
            </a:prstGeom>
            <a:solidFill>
              <a:schemeClr val="bg1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pPr algn="ctr"/>
              <a:endParaRPr kumimoji="1" lang="cs-CZ" sz="2400">
                <a:latin typeface="Times New Roman" pitchFamily="18" charset="0"/>
              </a:endParaRPr>
            </a:p>
          </p:txBody>
        </p:sp>
      </p:grpSp>
      <p:grpSp>
        <p:nvGrpSpPr>
          <p:cNvPr id="5125" name="Group 5"/>
          <p:cNvGrpSpPr>
            <a:grpSpLocks/>
          </p:cNvGrpSpPr>
          <p:nvPr/>
        </p:nvGrpSpPr>
        <p:grpSpPr bwMode="auto">
          <a:xfrm>
            <a:off x="3632200" y="3667125"/>
            <a:ext cx="4876800" cy="239316"/>
            <a:chOff x="2288" y="3080"/>
            <a:chExt cx="3072" cy="201"/>
          </a:xfrm>
        </p:grpSpPr>
        <p:sp>
          <p:nvSpPr>
            <p:cNvPr id="5126" name="AutoShape 6"/>
            <p:cNvSpPr>
              <a:spLocks noChangeArrowheads="1"/>
            </p:cNvSpPr>
            <p:nvPr/>
          </p:nvSpPr>
          <p:spPr bwMode="auto">
            <a:xfrm flipH="1">
              <a:off x="2288" y="3080"/>
              <a:ext cx="2914" cy="200"/>
            </a:xfrm>
            <a:prstGeom prst="roundRect">
              <a:avLst>
                <a:gd name="adj" fmla="val 0"/>
              </a:avLst>
            </a:prstGeom>
            <a:solidFill>
              <a:schemeClr val="hlink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5127" name="AutoShape 7"/>
            <p:cNvSpPr>
              <a:spLocks noChangeArrowheads="1"/>
            </p:cNvSpPr>
            <p:nvPr/>
          </p:nvSpPr>
          <p:spPr bwMode="auto">
            <a:xfrm>
              <a:off x="5196" y="3080"/>
              <a:ext cx="164" cy="201"/>
            </a:xfrm>
            <a:prstGeom prst="flowChartDelay">
              <a:avLst/>
            </a:prstGeom>
            <a:solidFill>
              <a:schemeClr val="hlink"/>
            </a:soli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</p:grpSp>
      <p:sp>
        <p:nvSpPr>
          <p:cNvPr id="5128" name="Rectangle 8"/>
          <p:cNvSpPr>
            <a:spLocks noGrp="1" noChangeArrowheads="1"/>
          </p:cNvSpPr>
          <p:nvPr>
            <p:ph type="subTitle" idx="1"/>
          </p:nvPr>
        </p:nvSpPr>
        <p:spPr>
          <a:xfrm>
            <a:off x="4673600" y="2195512"/>
            <a:ext cx="4013200" cy="1366838"/>
          </a:xfrm>
        </p:spPr>
        <p:txBody>
          <a:bodyPr anchor="b"/>
          <a:lstStyle>
            <a:lvl1pPr marL="0" indent="0">
              <a:buFont typeface="Wingdings" pitchFamily="2" charset="2"/>
              <a:buNone/>
              <a:defRPr>
                <a:solidFill>
                  <a:schemeClr val="tx2"/>
                </a:solidFill>
              </a:defRPr>
            </a:lvl1pPr>
          </a:lstStyle>
          <a:p>
            <a:r>
              <a:rPr lang="cs-CZ"/>
              <a:t>Klepnutím lze upravit styl předlohy podnadpisů.</a:t>
            </a:r>
          </a:p>
        </p:txBody>
      </p:sp>
      <p:sp>
        <p:nvSpPr>
          <p:cNvPr id="5129" name="Rectangle 9"/>
          <p:cNvSpPr>
            <a:spLocks noGrp="1" noChangeArrowheads="1"/>
          </p:cNvSpPr>
          <p:nvPr>
            <p:ph type="dt" sz="quarter" idx="2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endParaRPr lang="cs-CZ"/>
          </a:p>
        </p:txBody>
      </p:sp>
      <p:sp>
        <p:nvSpPr>
          <p:cNvPr id="5130" name="Rectangle 10"/>
          <p:cNvSpPr>
            <a:spLocks noGrp="1" noChangeArrowheads="1"/>
          </p:cNvSpPr>
          <p:nvPr>
            <p:ph type="ftr" sz="quarter" idx="3"/>
          </p:nvPr>
        </p:nvSpPr>
        <p:spPr/>
        <p:txBody>
          <a:bodyPr/>
          <a:lstStyle>
            <a:lvl1pPr algn="r">
              <a:defRPr/>
            </a:lvl1pPr>
          </a:lstStyle>
          <a:p>
            <a:endParaRPr lang="cs-CZ"/>
          </a:p>
        </p:txBody>
      </p:sp>
      <p:sp>
        <p:nvSpPr>
          <p:cNvPr id="5131" name="Rectangle 11"/>
          <p:cNvSpPr>
            <a:spLocks noGrp="1" noChangeArrowheads="1"/>
          </p:cNvSpPr>
          <p:nvPr>
            <p:ph type="sldNum" sz="quarter" idx="4"/>
          </p:nvPr>
        </p:nvSpPr>
        <p:spPr>
          <a:xfrm>
            <a:off x="76201" y="4686300"/>
            <a:ext cx="587375" cy="366713"/>
          </a:xfrm>
        </p:spPr>
        <p:txBody>
          <a:bodyPr anchorCtr="0"/>
          <a:lstStyle>
            <a:lvl1pPr>
              <a:defRPr/>
            </a:lvl1pPr>
          </a:lstStyle>
          <a:p>
            <a:fld id="{5C8A1C45-95EA-4FE5-8F46-773CEF7DC3F6}" type="slidenum">
              <a:rPr lang="cs-CZ"/>
              <a:pPr/>
              <a:t>‹#›</a:t>
            </a:fld>
            <a:endParaRPr lang="cs-CZ"/>
          </a:p>
        </p:txBody>
      </p:sp>
      <p:sp>
        <p:nvSpPr>
          <p:cNvPr id="5132" name="AutoShape 12"/>
          <p:cNvSpPr>
            <a:spLocks noGrp="1" noChangeArrowheads="1"/>
          </p:cNvSpPr>
          <p:nvPr>
            <p:ph type="ctrTitle" sz="quarter"/>
          </p:nvPr>
        </p:nvSpPr>
        <p:spPr>
          <a:xfrm>
            <a:off x="685800" y="742950"/>
            <a:ext cx="8229600" cy="1428750"/>
          </a:xfrm>
          <a:prstGeom prst="roundRect">
            <a:avLst>
              <a:gd name="adj" fmla="val 50000"/>
            </a:avLst>
          </a:prstGeom>
        </p:spPr>
        <p:txBody>
          <a:bodyPr anchor="ctr"/>
          <a:lstStyle>
            <a:lvl1pPr algn="ctr">
              <a:defRPr>
                <a:solidFill>
                  <a:schemeClr val="tx1"/>
                </a:solidFill>
              </a:defRPr>
            </a:lvl1pPr>
          </a:lstStyle>
          <a:p>
            <a:r>
              <a:rPr lang="cs-CZ"/>
              <a:t>Klepnutím lze upravit styl předlohy nadpisů.</a:t>
            </a:r>
          </a:p>
        </p:txBody>
      </p:sp>
    </p:spTree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46BB8CE2-000D-4308-87BD-D5C13D9E9A91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r"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3305176"/>
            <a:ext cx="7772400" cy="1021556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180035"/>
            <a:ext cx="7772400" cy="1125140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EFFC20E4-A78D-4047-859D-ED3BDD6CF4EC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r"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838201" y="1771651"/>
            <a:ext cx="3770313" cy="2793206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760913" y="1771651"/>
            <a:ext cx="3770312" cy="2793206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CF52EA7B-9628-44F3-B3F8-92E17AB033A5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r"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05979"/>
            <a:ext cx="8229600" cy="85725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151335"/>
            <a:ext cx="4040188" cy="47982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1631156"/>
            <a:ext cx="4040188" cy="2963466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6" y="1151335"/>
            <a:ext cx="4041775" cy="47982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6" y="1631156"/>
            <a:ext cx="4041775" cy="2963466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8AA2458F-EE03-40FD-9492-19E525522D65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r"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3B58302C-8FBE-40F2-87D1-31823E9724A0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r"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E7BA2697-BE49-4887-9788-75F3EE9E6D21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r"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1" y="204787"/>
            <a:ext cx="3008313" cy="871538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04788"/>
            <a:ext cx="5111750" cy="438983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1" y="1076326"/>
            <a:ext cx="3008313" cy="3518297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FD4EFB1D-FEBF-4330-9413-1C58E0EB7A74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r"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3600450"/>
            <a:ext cx="5486400" cy="425054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459581"/>
            <a:ext cx="5486400" cy="30861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4025503"/>
            <a:ext cx="5486400" cy="603647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D41FFAE4-26CF-492B-8F9D-0989A4F67FF9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r"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7C0E2E45-2691-4902-9222-9EF1D25E2D2E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r"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705600" y="571501"/>
            <a:ext cx="1981200" cy="3993356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762000" y="571501"/>
            <a:ext cx="5791200" cy="3993356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6FFF8545-8C20-43B5-B71C-6DFE6197C629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r"/>
  </p:transition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xAndClipArt" preserve="1">
  <p:cSld name="Nadpis, text a klipar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62000" y="571500"/>
            <a:ext cx="7924800" cy="857250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sz="half" idx="1"/>
          </p:nvPr>
        </p:nvSpPr>
        <p:spPr>
          <a:xfrm>
            <a:off x="838201" y="1771651"/>
            <a:ext cx="3770313" cy="2793206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klipart 3"/>
          <p:cNvSpPr>
            <a:spLocks noGrp="1"/>
          </p:cNvSpPr>
          <p:nvPr>
            <p:ph type="clipArt" sz="half" idx="2"/>
          </p:nvPr>
        </p:nvSpPr>
        <p:spPr>
          <a:xfrm>
            <a:off x="4760913" y="1771651"/>
            <a:ext cx="3770312" cy="2793206"/>
          </a:xfrm>
        </p:spPr>
        <p:txBody>
          <a:bodyPr/>
          <a:lstStyle/>
          <a:p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2438401" y="4686301"/>
            <a:ext cx="2130425" cy="355997"/>
          </a:xfrm>
        </p:spPr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5791200" y="4686301"/>
            <a:ext cx="2897188" cy="355997"/>
          </a:xfrm>
        </p:spPr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4139" y="4681537"/>
            <a:ext cx="587375" cy="366713"/>
          </a:xfrm>
        </p:spPr>
        <p:txBody>
          <a:bodyPr/>
          <a:lstStyle>
            <a:lvl1pPr>
              <a:defRPr/>
            </a:lvl1pPr>
          </a:lstStyle>
          <a:p>
            <a:fld id="{F6CDBD55-E14A-42AE-8FA0-CC87DDDC5450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r"/>
  </p:transition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txAndObj" preserve="1">
  <p:cSld name="Nadpis, text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62000" y="571500"/>
            <a:ext cx="7924800" cy="857250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sz="half" idx="1"/>
          </p:nvPr>
        </p:nvSpPr>
        <p:spPr>
          <a:xfrm>
            <a:off x="838201" y="1771651"/>
            <a:ext cx="3770313" cy="2793206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760913" y="1771651"/>
            <a:ext cx="3770312" cy="2793206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2438401" y="4686301"/>
            <a:ext cx="2130425" cy="355997"/>
          </a:xfrm>
        </p:spPr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5791200" y="4686301"/>
            <a:ext cx="2897188" cy="355997"/>
          </a:xfrm>
        </p:spPr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4139" y="4681537"/>
            <a:ext cx="587375" cy="366713"/>
          </a:xfrm>
        </p:spPr>
        <p:txBody>
          <a:bodyPr/>
          <a:lstStyle>
            <a:lvl1pPr>
              <a:defRPr/>
            </a:lvl1pPr>
          </a:lstStyle>
          <a:p>
            <a:fld id="{30684343-729D-456F-9224-9F20CC9E6596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r"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05" name="AutoShape 9"/>
          <p:cNvSpPr>
            <a:spLocks noGrp="1" noChangeArrowheads="1"/>
          </p:cNvSpPr>
          <p:nvPr>
            <p:ph type="title"/>
          </p:nvPr>
        </p:nvSpPr>
        <p:spPr bwMode="auto">
          <a:xfrm>
            <a:off x="762000" y="571500"/>
            <a:ext cx="7924800" cy="857250"/>
          </a:xfrm>
          <a:prstGeom prst="roundRect">
            <a:avLst>
              <a:gd name="adj" fmla="val 21667"/>
            </a:avLst>
          </a:prstGeom>
          <a:noFill/>
          <a:ln w="9525">
            <a:noFill/>
            <a:round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4106" name="Rectangle 10"/>
          <p:cNvSpPr>
            <a:spLocks noGrp="1" noChangeArrowheads="1"/>
          </p:cNvSpPr>
          <p:nvPr>
            <p:ph type="body" idx="1"/>
          </p:nvPr>
        </p:nvSpPr>
        <p:spPr bwMode="auto">
          <a:xfrm>
            <a:off x="838201" y="1771651"/>
            <a:ext cx="7693025" cy="279320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107" name="Rectangle 11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2438401" y="4686301"/>
            <a:ext cx="2130425" cy="35599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400"/>
            </a:lvl1pPr>
          </a:lstStyle>
          <a:p>
            <a:endParaRPr lang="cs-CZ"/>
          </a:p>
        </p:txBody>
      </p:sp>
      <p:sp>
        <p:nvSpPr>
          <p:cNvPr id="4108" name="Rectangle 12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5791200" y="4686301"/>
            <a:ext cx="2897188" cy="35599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ctr">
              <a:defRPr sz="1400"/>
            </a:lvl1pPr>
          </a:lstStyle>
          <a:p>
            <a:endParaRPr lang="cs-CZ"/>
          </a:p>
        </p:txBody>
      </p:sp>
      <p:sp>
        <p:nvSpPr>
          <p:cNvPr id="4109" name="Rectangle 13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84139" y="4681537"/>
            <a:ext cx="587375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1" compatLnSpc="1">
            <a:prstTxWarp prst="textNoShape">
              <a:avLst/>
            </a:prstTxWarp>
          </a:bodyPr>
          <a:lstStyle>
            <a:lvl1pPr>
              <a:defRPr sz="2600" b="1">
                <a:solidFill>
                  <a:schemeClr val="bg1"/>
                </a:solidFill>
              </a:defRPr>
            </a:lvl1pPr>
          </a:lstStyle>
          <a:p>
            <a:fld id="{79EC9CC6-2483-453C-8539-3075B74024B1}" type="slidenum">
              <a:rPr lang="cs-CZ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50" r:id="rId1"/>
    <p:sldLayoutId id="2147483651" r:id="rId2"/>
    <p:sldLayoutId id="2147483652" r:id="rId3"/>
    <p:sldLayoutId id="2147483653" r:id="rId4"/>
    <p:sldLayoutId id="2147483654" r:id="rId5"/>
    <p:sldLayoutId id="2147483655" r:id="rId6"/>
    <p:sldLayoutId id="2147483656" r:id="rId7"/>
    <p:sldLayoutId id="2147483657" r:id="rId8"/>
    <p:sldLayoutId id="2147483658" r:id="rId9"/>
    <p:sldLayoutId id="2147483659" r:id="rId10"/>
    <p:sldLayoutId id="2147483660" r:id="rId11"/>
    <p:sldLayoutId id="2147483661" r:id="rId12"/>
    <p:sldLayoutId id="2147483662" r:id="rId13"/>
  </p:sldLayoutIdLst>
  <p:transition>
    <p:wipe dir="r"/>
  </p:transition>
  <p:timing>
    <p:tnLst>
      <p:par>
        <p:cTn id="1" dur="indefinite" restart="never" nodeType="tmRoot"/>
      </p:par>
    </p:tnLst>
  </p:timing>
  <p:txStyles>
    <p:titleStyle>
      <a:lvl1pPr algn="l" rtl="0" fontAlgn="base">
        <a:lnSpc>
          <a:spcPct val="90000"/>
        </a:lnSpc>
        <a:spcBef>
          <a:spcPct val="0"/>
        </a:spcBef>
        <a:spcAft>
          <a:spcPct val="0"/>
        </a:spcAft>
        <a:defRPr sz="3600" b="1">
          <a:solidFill>
            <a:schemeClr val="tx2"/>
          </a:solidFill>
          <a:latin typeface="+mj-lt"/>
          <a:ea typeface="+mj-ea"/>
          <a:cs typeface="+mj-cs"/>
        </a:defRPr>
      </a:lvl1pPr>
      <a:lvl2pPr algn="l" rtl="0" fontAlgn="base">
        <a:lnSpc>
          <a:spcPct val="90000"/>
        </a:lnSpc>
        <a:spcBef>
          <a:spcPct val="0"/>
        </a:spcBef>
        <a:spcAft>
          <a:spcPct val="0"/>
        </a:spcAft>
        <a:defRPr sz="3600" b="1">
          <a:solidFill>
            <a:schemeClr val="tx2"/>
          </a:solidFill>
          <a:latin typeface="Arial" charset="0"/>
        </a:defRPr>
      </a:lvl2pPr>
      <a:lvl3pPr algn="l" rtl="0" fontAlgn="base">
        <a:lnSpc>
          <a:spcPct val="90000"/>
        </a:lnSpc>
        <a:spcBef>
          <a:spcPct val="0"/>
        </a:spcBef>
        <a:spcAft>
          <a:spcPct val="0"/>
        </a:spcAft>
        <a:defRPr sz="3600" b="1">
          <a:solidFill>
            <a:schemeClr val="tx2"/>
          </a:solidFill>
          <a:latin typeface="Arial" charset="0"/>
        </a:defRPr>
      </a:lvl3pPr>
      <a:lvl4pPr algn="l" rtl="0" fontAlgn="base">
        <a:lnSpc>
          <a:spcPct val="90000"/>
        </a:lnSpc>
        <a:spcBef>
          <a:spcPct val="0"/>
        </a:spcBef>
        <a:spcAft>
          <a:spcPct val="0"/>
        </a:spcAft>
        <a:defRPr sz="3600" b="1">
          <a:solidFill>
            <a:schemeClr val="tx2"/>
          </a:solidFill>
          <a:latin typeface="Arial" charset="0"/>
        </a:defRPr>
      </a:lvl4pPr>
      <a:lvl5pPr algn="l" rtl="0" fontAlgn="base">
        <a:lnSpc>
          <a:spcPct val="90000"/>
        </a:lnSpc>
        <a:spcBef>
          <a:spcPct val="0"/>
        </a:spcBef>
        <a:spcAft>
          <a:spcPct val="0"/>
        </a:spcAft>
        <a:defRPr sz="3600" b="1">
          <a:solidFill>
            <a:schemeClr val="tx2"/>
          </a:solidFill>
          <a:latin typeface="Arial" charset="0"/>
        </a:defRPr>
      </a:lvl5pPr>
      <a:lvl6pPr marL="457200" algn="l" rtl="0" fontAlgn="base">
        <a:lnSpc>
          <a:spcPct val="90000"/>
        </a:lnSpc>
        <a:spcBef>
          <a:spcPct val="0"/>
        </a:spcBef>
        <a:spcAft>
          <a:spcPct val="0"/>
        </a:spcAft>
        <a:defRPr sz="3600" b="1">
          <a:solidFill>
            <a:schemeClr val="tx2"/>
          </a:solidFill>
          <a:latin typeface="Arial" charset="0"/>
        </a:defRPr>
      </a:lvl6pPr>
      <a:lvl7pPr marL="914400" algn="l" rtl="0" fontAlgn="base">
        <a:lnSpc>
          <a:spcPct val="90000"/>
        </a:lnSpc>
        <a:spcBef>
          <a:spcPct val="0"/>
        </a:spcBef>
        <a:spcAft>
          <a:spcPct val="0"/>
        </a:spcAft>
        <a:defRPr sz="3600" b="1">
          <a:solidFill>
            <a:schemeClr val="tx2"/>
          </a:solidFill>
          <a:latin typeface="Arial" charset="0"/>
        </a:defRPr>
      </a:lvl7pPr>
      <a:lvl8pPr marL="1371600" algn="l" rtl="0" fontAlgn="base">
        <a:lnSpc>
          <a:spcPct val="90000"/>
        </a:lnSpc>
        <a:spcBef>
          <a:spcPct val="0"/>
        </a:spcBef>
        <a:spcAft>
          <a:spcPct val="0"/>
        </a:spcAft>
        <a:defRPr sz="3600" b="1">
          <a:solidFill>
            <a:schemeClr val="tx2"/>
          </a:solidFill>
          <a:latin typeface="Arial" charset="0"/>
        </a:defRPr>
      </a:lvl8pPr>
      <a:lvl9pPr marL="1828800" algn="l" rtl="0" fontAlgn="base">
        <a:lnSpc>
          <a:spcPct val="90000"/>
        </a:lnSpc>
        <a:spcBef>
          <a:spcPct val="0"/>
        </a:spcBef>
        <a:spcAft>
          <a:spcPct val="0"/>
        </a:spcAft>
        <a:defRPr sz="3600" b="1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Clr>
          <a:schemeClr val="tx1"/>
        </a:buClr>
        <a:buSzPct val="75000"/>
        <a:buFont typeface="Wingdings" pitchFamily="2" charset="2"/>
        <a:buChar char="l"/>
        <a:defRPr sz="28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Clr>
          <a:schemeClr val="tx1"/>
        </a:buClr>
        <a:buSzPct val="75000"/>
        <a:buChar char="–"/>
        <a:defRPr sz="2400">
          <a:solidFill>
            <a:schemeClr val="tx1"/>
          </a:solidFill>
          <a:latin typeface="+mn-lt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Clr>
          <a:schemeClr val="tx1"/>
        </a:buClr>
        <a:buSzPct val="75000"/>
        <a:buFont typeface="Wingdings" pitchFamily="2" charset="2"/>
        <a:buChar char="l"/>
        <a:defRPr sz="2000">
          <a:solidFill>
            <a:schemeClr val="tx1"/>
          </a:solidFill>
          <a:latin typeface="+mn-lt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Clr>
          <a:schemeClr val="tx1"/>
        </a:buClr>
        <a:buSzPct val="80000"/>
        <a:buChar char="–"/>
        <a:defRPr>
          <a:solidFill>
            <a:schemeClr val="tx1"/>
          </a:solidFill>
          <a:latin typeface="+mn-lt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Clr>
          <a:schemeClr val="tx1"/>
        </a:buClr>
        <a:buSzPct val="65000"/>
        <a:buFont typeface="Wingdings" pitchFamily="2" charset="2"/>
        <a:buChar char="l"/>
        <a:defRPr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lr>
          <a:schemeClr val="tx1"/>
        </a:buClr>
        <a:buSzPct val="65000"/>
        <a:buFont typeface="Wingdings" pitchFamily="2" charset="2"/>
        <a:buChar char="l"/>
        <a:defRPr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lr>
          <a:schemeClr val="tx1"/>
        </a:buClr>
        <a:buSzPct val="65000"/>
        <a:buFont typeface="Wingdings" pitchFamily="2" charset="2"/>
        <a:buChar char="l"/>
        <a:defRPr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lr>
          <a:schemeClr val="tx1"/>
        </a:buClr>
        <a:buSzPct val="65000"/>
        <a:buFont typeface="Wingdings" pitchFamily="2" charset="2"/>
        <a:buChar char="l"/>
        <a:defRPr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lr>
          <a:schemeClr val="tx1"/>
        </a:buClr>
        <a:buSzPct val="65000"/>
        <a:buFont typeface="Wingdings" pitchFamily="2" charset="2"/>
        <a:buChar char="l"/>
        <a:defRPr>
          <a:solidFill>
            <a:schemeClr val="tx1"/>
          </a:solidFill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031425541"/>
              </p:ext>
            </p:extLst>
          </p:nvPr>
        </p:nvGraphicFramePr>
        <p:xfrm>
          <a:off x="614836" y="1923678"/>
          <a:ext cx="8136904" cy="269289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940940"/>
                <a:gridCol w="6195964"/>
              </a:tblGrid>
              <a:tr h="864096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1" dirty="0" smtClean="0">
                          <a:solidFill>
                            <a:srgbClr val="2C3036"/>
                          </a:solidFill>
                          <a:latin typeface="Calibri" pitchFamily="34" charset="0"/>
                        </a:rPr>
                        <a:t>ŠKOLA: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1" dirty="0" smtClean="0">
                          <a:solidFill>
                            <a:srgbClr val="2C3036"/>
                          </a:solidFill>
                          <a:latin typeface="Calibri" pitchFamily="34" charset="0"/>
                        </a:rPr>
                        <a:t>Gymnázium, Chomutov, Mostecká 3000, příspěvková organizace</a:t>
                      </a:r>
                      <a:endParaRPr lang="cs-CZ" sz="1800" dirty="0"/>
                    </a:p>
                  </a:txBody>
                  <a:tcPr anchor="ctr"/>
                </a:tc>
              </a:tr>
              <a:tr h="164456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AUTOR: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Mgr. Martin Jiřiště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  <a:tr h="287798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NÁZEV: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VY_32_INOVACE_08C_11_vektorova_grafika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  <a:tr h="164456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TEMA: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Multimédia a grafika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  <a:tr h="287798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ČÍSLO PROJEKTU: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CZ.1.07/1.5.00/34.0816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  <a:tr h="164456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DATUM TVORBY: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1800" b="1" kern="120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11.8.2013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</a:tbl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11510"/>
            <a:ext cx="5407152" cy="1045464"/>
          </a:xfrm>
          <a:prstGeom prst="rect">
            <a:avLst/>
          </a:prstGeom>
        </p:spPr>
      </p:pic>
      <p:pic>
        <p:nvPicPr>
          <p:cNvPr id="6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19672" y="1995686"/>
            <a:ext cx="648072" cy="64637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837719455"/>
      </p:ext>
    </p:extLst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62000" y="51470"/>
            <a:ext cx="7924800" cy="857250"/>
          </a:xfrm>
        </p:spPr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838201" y="915566"/>
            <a:ext cx="7693025" cy="3888432"/>
          </a:xfrm>
        </p:spPr>
        <p:txBody>
          <a:bodyPr/>
          <a:lstStyle/>
          <a:p>
            <a:pPr marL="0" indent="0">
              <a:buNone/>
            </a:pPr>
            <a:r>
              <a:rPr lang="cs-CZ" sz="2400" dirty="0" smtClean="0"/>
              <a:t>Tento materiál </a:t>
            </a:r>
            <a:r>
              <a:rPr lang="cs-CZ" sz="2400" dirty="0"/>
              <a:t>je připraven pro výuku </a:t>
            </a:r>
            <a:r>
              <a:rPr lang="cs-CZ" sz="2400" dirty="0" smtClean="0"/>
              <a:t>IKT a slouží </a:t>
            </a:r>
            <a:br>
              <a:rPr lang="cs-CZ" sz="2400" dirty="0" smtClean="0"/>
            </a:br>
            <a:r>
              <a:rPr lang="cs-CZ" sz="2400" dirty="0" smtClean="0"/>
              <a:t>k vysvětlení pojmu </a:t>
            </a:r>
            <a:r>
              <a:rPr lang="cs-CZ" sz="2400" dirty="0" smtClean="0"/>
              <a:t>vektorová grafika. </a:t>
            </a:r>
            <a:endParaRPr lang="cs-CZ" sz="2400" dirty="0" smtClean="0"/>
          </a:p>
          <a:p>
            <a:pPr marL="0" indent="0">
              <a:buNone/>
            </a:pPr>
            <a:r>
              <a:rPr lang="cs-CZ" sz="2400" dirty="0" smtClean="0"/>
              <a:t>Je určen pro </a:t>
            </a:r>
            <a:r>
              <a:rPr lang="cs-CZ" sz="2400" dirty="0"/>
              <a:t>2</a:t>
            </a:r>
            <a:r>
              <a:rPr lang="cs-CZ" sz="2400" dirty="0" smtClean="0"/>
              <a:t>. ročník čtyřletého studia a 4. ročník šestiletého studia. </a:t>
            </a:r>
          </a:p>
          <a:p>
            <a:pPr marL="0" indent="0">
              <a:buNone/>
            </a:pPr>
            <a:r>
              <a:rPr lang="cs-CZ" sz="2400" dirty="0" smtClean="0"/>
              <a:t>V první části obsahuje teorii, která bude doplňována ústním výkladem učitele</a:t>
            </a:r>
            <a:r>
              <a:rPr lang="cs-CZ" sz="2400" dirty="0" smtClean="0"/>
              <a:t>. Studenti zároveň vše zkouší na vlastním PC.</a:t>
            </a:r>
            <a:endParaRPr lang="cs-CZ" sz="2400" dirty="0" smtClean="0"/>
          </a:p>
          <a:p>
            <a:pPr marL="0" indent="0">
              <a:buNone/>
            </a:pPr>
            <a:r>
              <a:rPr lang="cs-CZ" sz="2400" dirty="0" smtClean="0"/>
              <a:t>Závěrečná část obsahuje otázky k procvičení</a:t>
            </a:r>
          </a:p>
          <a:p>
            <a:pPr marL="0" indent="0">
              <a:buNone/>
            </a:pPr>
            <a:r>
              <a:rPr lang="cs-CZ" sz="2400" dirty="0" smtClean="0"/>
              <a:t>Materiál je určen pro interaktivní výuku.</a:t>
            </a:r>
          </a:p>
          <a:p>
            <a:pPr marL="0" indent="0">
              <a:buNone/>
            </a:pP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3184775313"/>
      </p:ext>
    </p:extLst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AutoShape 2"/>
          <p:cNvSpPr>
            <a:spLocks noGrp="1" noChangeArrowheads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Vektorová grafika</a:t>
            </a:r>
            <a:endParaRPr lang="cs-CZ" dirty="0"/>
          </a:p>
        </p:txBody>
      </p:sp>
      <p:sp>
        <p:nvSpPr>
          <p:cNvPr id="2051" name="Rectangle 3"/>
          <p:cNvSpPr>
            <a:spLocks noGrp="1" noChangeArrowheads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sz="2400"/>
              <a:t>GYMNÁZIUM CHOMUTOV</a:t>
            </a:r>
          </a:p>
          <a:p>
            <a:r>
              <a:rPr lang="cs-CZ" sz="2400"/>
              <a:t>MARTIN JIŘIŠTĚ</a:t>
            </a:r>
          </a:p>
        </p:txBody>
      </p:sp>
    </p:spTree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62000" y="555526"/>
            <a:ext cx="7924800" cy="857250"/>
          </a:xfrm>
        </p:spPr>
        <p:txBody>
          <a:bodyPr/>
          <a:lstStyle/>
          <a:p>
            <a:r>
              <a:rPr lang="cs-CZ" dirty="0" smtClean="0"/>
              <a:t>Vektorová </a:t>
            </a:r>
            <a:r>
              <a:rPr lang="cs-CZ" dirty="0"/>
              <a:t>g</a:t>
            </a:r>
            <a:r>
              <a:rPr lang="cs-CZ" dirty="0" smtClean="0"/>
              <a:t>rafika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838201" y="2082800"/>
            <a:ext cx="8054279" cy="2793206"/>
          </a:xfrm>
        </p:spPr>
        <p:txBody>
          <a:bodyPr/>
          <a:lstStyle/>
          <a:p>
            <a:r>
              <a:rPr lang="cs-CZ" dirty="0" smtClean="0"/>
              <a:t>obrázek se skládá ze základních objektů</a:t>
            </a:r>
          </a:p>
          <a:p>
            <a:pPr lvl="1"/>
            <a:r>
              <a:rPr lang="cs-CZ" dirty="0" smtClean="0"/>
              <a:t>např. body, přímky, křivky, kružnice, mnohoúhelníky</a:t>
            </a:r>
          </a:p>
          <a:p>
            <a:r>
              <a:rPr lang="cs-CZ" dirty="0" smtClean="0"/>
              <a:t>objekty jsou vytvářeny pomocí křivek – vektorů</a:t>
            </a:r>
          </a:p>
          <a:p>
            <a:r>
              <a:rPr lang="cs-CZ" dirty="0" smtClean="0"/>
              <a:t>využívá analytické geometrie</a:t>
            </a:r>
          </a:p>
          <a:p>
            <a:r>
              <a:rPr lang="cs-CZ" dirty="0" err="1" smtClean="0"/>
              <a:t>Bézierovy</a:t>
            </a:r>
            <a:r>
              <a:rPr lang="cs-CZ" dirty="0" smtClean="0"/>
              <a:t> křivky - popis pomocí čtyř bodů</a:t>
            </a:r>
            <a:endParaRPr lang="cs-CZ" dirty="0"/>
          </a:p>
        </p:txBody>
      </p:sp>
      <p:pic>
        <p:nvPicPr>
          <p:cNvPr id="6" name="Obrázek 5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724128" y="74337"/>
            <a:ext cx="2962672" cy="199749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5566381"/>
      </p:ext>
    </p:extLst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Bézierova</a:t>
            </a:r>
            <a:r>
              <a:rPr lang="cs-CZ" dirty="0" smtClean="0"/>
              <a:t> křivka</a:t>
            </a:r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43608" y="1779662"/>
            <a:ext cx="3124200" cy="2914650"/>
          </a:xfrm>
          <a:prstGeom prst="rect">
            <a:avLst/>
          </a:prstGeom>
        </p:spPr>
      </p:pic>
      <p:sp>
        <p:nvSpPr>
          <p:cNvPr id="5" name="TextovéPole 4"/>
          <p:cNvSpPr txBox="1"/>
          <p:nvPr/>
        </p:nvSpPr>
        <p:spPr>
          <a:xfrm>
            <a:off x="971600" y="3939902"/>
            <a:ext cx="31290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3941515" y="2715766"/>
            <a:ext cx="31290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2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2195736" y="1851670"/>
            <a:ext cx="31290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3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3491880" y="4276968"/>
            <a:ext cx="31290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4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5220072" y="2067694"/>
            <a:ext cx="3312368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1, 2 – kotevní body</a:t>
            </a:r>
          </a:p>
          <a:p>
            <a:r>
              <a:rPr lang="cs-CZ" dirty="0" smtClean="0"/>
              <a:t>3, 4 – kontrolní body</a:t>
            </a:r>
          </a:p>
          <a:p>
            <a:endParaRPr lang="cs-CZ" dirty="0"/>
          </a:p>
          <a:p>
            <a:r>
              <a:rPr lang="cs-CZ" dirty="0" smtClean="0"/>
              <a:t>spojnice mezi kotevním a kontrolním bodem je tečna ke křivce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01150254"/>
      </p:ext>
    </p:extLst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Použití vektorové grafiky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Výhody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cs-CZ" dirty="0" smtClean="0"/>
              <a:t>každý objekt lze upravit samostatně</a:t>
            </a:r>
          </a:p>
          <a:p>
            <a:r>
              <a:rPr lang="cs-CZ" dirty="0" smtClean="0"/>
              <a:t>lze zvětšovat a zmenšovat bez ztráty kvality</a:t>
            </a:r>
          </a:p>
          <a:p>
            <a:r>
              <a:rPr lang="cs-CZ" dirty="0" smtClean="0"/>
              <a:t>méně náročné na paměť</a:t>
            </a:r>
            <a:endParaRPr lang="cs-CZ" dirty="0"/>
          </a:p>
        </p:txBody>
      </p:sp>
      <p:sp>
        <p:nvSpPr>
          <p:cNvPr id="7" name="Zástupný symbol pro text 6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lang="cs-CZ" dirty="0"/>
              <a:t>N</a:t>
            </a:r>
            <a:r>
              <a:rPr lang="cs-CZ" dirty="0" smtClean="0"/>
              <a:t>evýhody</a:t>
            </a:r>
            <a:endParaRPr lang="cs-CZ" dirty="0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4"/>
          </p:nvPr>
        </p:nvSpPr>
        <p:spPr/>
        <p:txBody>
          <a:bodyPr/>
          <a:lstStyle/>
          <a:p>
            <a:r>
              <a:rPr lang="cs-CZ" dirty="0" smtClean="0"/>
              <a:t>nevhodné pro složité plochy jako fotografie</a:t>
            </a:r>
          </a:p>
          <a:p>
            <a:r>
              <a:rPr lang="cs-CZ" dirty="0" smtClean="0"/>
              <a:t>složité vytváření komplikovanějších obrázků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175272379"/>
      </p:ext>
    </p:extLst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Příklady použití vektorové grafiky</a:t>
            </a:r>
            <a:endParaRPr lang="cs-CZ" dirty="0"/>
          </a:p>
        </p:txBody>
      </p:sp>
      <p:sp>
        <p:nvSpPr>
          <p:cNvPr id="7" name="Zástupný symbol pro obsah 6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cs-CZ" dirty="0" smtClean="0"/>
              <a:t>vizitky</a:t>
            </a:r>
          </a:p>
          <a:p>
            <a:r>
              <a:rPr lang="cs-CZ" dirty="0" smtClean="0"/>
              <a:t>letáky</a:t>
            </a:r>
          </a:p>
          <a:p>
            <a:r>
              <a:rPr lang="cs-CZ" dirty="0" smtClean="0"/>
              <a:t>plakáty</a:t>
            </a:r>
          </a:p>
          <a:p>
            <a:r>
              <a:rPr lang="cs-CZ" dirty="0" smtClean="0"/>
              <a:t>loga</a:t>
            </a:r>
          </a:p>
          <a:p>
            <a:r>
              <a:rPr lang="cs-CZ" dirty="0" smtClean="0"/>
              <a:t>kliparty</a:t>
            </a:r>
            <a:endParaRPr lang="cs-CZ" dirty="0"/>
          </a:p>
        </p:txBody>
      </p:sp>
      <p:sp>
        <p:nvSpPr>
          <p:cNvPr id="8" name="Zástupný symbol pro obsah 7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cs-CZ" dirty="0" smtClean="0"/>
              <a:t>diplomy</a:t>
            </a:r>
          </a:p>
          <a:p>
            <a:r>
              <a:rPr lang="cs-CZ" dirty="0" smtClean="0"/>
              <a:t>schémata</a:t>
            </a:r>
          </a:p>
          <a:p>
            <a:r>
              <a:rPr lang="cs-CZ" dirty="0" smtClean="0"/>
              <a:t>plánky</a:t>
            </a:r>
          </a:p>
          <a:p>
            <a:r>
              <a:rPr lang="cs-CZ" dirty="0" smtClean="0"/>
              <a:t>kresby</a:t>
            </a:r>
          </a:p>
          <a:p>
            <a:pPr marL="0" indent="0">
              <a:buNone/>
            </a:pPr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63953903"/>
      </p:ext>
    </p:extLst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Složený obrázek</a:t>
            </a:r>
            <a:endParaRPr lang="cs-CZ" dirty="0"/>
          </a:p>
        </p:txBody>
      </p:sp>
      <p:pic>
        <p:nvPicPr>
          <p:cNvPr id="5" name="Zástupný symbol pro obsah 4"/>
          <p:cNvPicPr>
            <a:picLocks noGrp="1" noChangeAspect="1"/>
          </p:cNvPicPr>
          <p:nvPr>
            <p:ph sz="half"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99592" y="1552424"/>
            <a:ext cx="3100324" cy="2747518"/>
          </a:xfrm>
        </p:spPr>
      </p:pic>
      <p:grpSp>
        <p:nvGrpSpPr>
          <p:cNvPr id="7" name="Group 4"/>
          <p:cNvGrpSpPr>
            <a:grpSpLocks noChangeAspect="1"/>
          </p:cNvGrpSpPr>
          <p:nvPr/>
        </p:nvGrpSpPr>
        <p:grpSpPr bwMode="auto">
          <a:xfrm>
            <a:off x="3957053" y="547489"/>
            <a:ext cx="5124449" cy="4476751"/>
            <a:chOff x="2541" y="311"/>
            <a:chExt cx="3228" cy="2820"/>
          </a:xfrm>
        </p:grpSpPr>
        <p:sp>
          <p:nvSpPr>
            <p:cNvPr id="8" name="AutoShape 3"/>
            <p:cNvSpPr>
              <a:spLocks noChangeAspect="1" noChangeArrowheads="1" noTextEdit="1"/>
            </p:cNvSpPr>
            <p:nvPr/>
          </p:nvSpPr>
          <p:spPr bwMode="auto">
            <a:xfrm>
              <a:off x="3061" y="912"/>
              <a:ext cx="1953" cy="173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9" name="Freeform 5"/>
            <p:cNvSpPr>
              <a:spLocks/>
            </p:cNvSpPr>
            <p:nvPr/>
          </p:nvSpPr>
          <p:spPr bwMode="auto">
            <a:xfrm>
              <a:off x="4111" y="1794"/>
              <a:ext cx="548" cy="436"/>
            </a:xfrm>
            <a:custGeom>
              <a:avLst/>
              <a:gdLst>
                <a:gd name="T0" fmla="*/ 125 w 1095"/>
                <a:gd name="T1" fmla="*/ 873 h 873"/>
                <a:gd name="T2" fmla="*/ 0 w 1095"/>
                <a:gd name="T3" fmla="*/ 795 h 873"/>
                <a:gd name="T4" fmla="*/ 163 w 1095"/>
                <a:gd name="T5" fmla="*/ 738 h 873"/>
                <a:gd name="T6" fmla="*/ 511 w 1095"/>
                <a:gd name="T7" fmla="*/ 433 h 873"/>
                <a:gd name="T8" fmla="*/ 542 w 1095"/>
                <a:gd name="T9" fmla="*/ 401 h 873"/>
                <a:gd name="T10" fmla="*/ 572 w 1095"/>
                <a:gd name="T11" fmla="*/ 362 h 873"/>
                <a:gd name="T12" fmla="*/ 599 w 1095"/>
                <a:gd name="T13" fmla="*/ 319 h 873"/>
                <a:gd name="T14" fmla="*/ 627 w 1095"/>
                <a:gd name="T15" fmla="*/ 272 h 873"/>
                <a:gd name="T16" fmla="*/ 654 w 1095"/>
                <a:gd name="T17" fmla="*/ 228 h 873"/>
                <a:gd name="T18" fmla="*/ 682 w 1095"/>
                <a:gd name="T19" fmla="*/ 185 h 873"/>
                <a:gd name="T20" fmla="*/ 710 w 1095"/>
                <a:gd name="T21" fmla="*/ 148 h 873"/>
                <a:gd name="T22" fmla="*/ 737 w 1095"/>
                <a:gd name="T23" fmla="*/ 118 h 873"/>
                <a:gd name="T24" fmla="*/ 763 w 1095"/>
                <a:gd name="T25" fmla="*/ 97 h 873"/>
                <a:gd name="T26" fmla="*/ 788 w 1095"/>
                <a:gd name="T27" fmla="*/ 79 h 873"/>
                <a:gd name="T28" fmla="*/ 816 w 1095"/>
                <a:gd name="T29" fmla="*/ 61 h 873"/>
                <a:gd name="T30" fmla="*/ 843 w 1095"/>
                <a:gd name="T31" fmla="*/ 48 h 873"/>
                <a:gd name="T32" fmla="*/ 869 w 1095"/>
                <a:gd name="T33" fmla="*/ 36 h 873"/>
                <a:gd name="T34" fmla="*/ 896 w 1095"/>
                <a:gd name="T35" fmla="*/ 26 h 873"/>
                <a:gd name="T36" fmla="*/ 924 w 1095"/>
                <a:gd name="T37" fmla="*/ 18 h 873"/>
                <a:gd name="T38" fmla="*/ 949 w 1095"/>
                <a:gd name="T39" fmla="*/ 10 h 873"/>
                <a:gd name="T40" fmla="*/ 973 w 1095"/>
                <a:gd name="T41" fmla="*/ 6 h 873"/>
                <a:gd name="T42" fmla="*/ 997 w 1095"/>
                <a:gd name="T43" fmla="*/ 2 h 873"/>
                <a:gd name="T44" fmla="*/ 1018 w 1095"/>
                <a:gd name="T45" fmla="*/ 0 h 873"/>
                <a:gd name="T46" fmla="*/ 1038 w 1095"/>
                <a:gd name="T47" fmla="*/ 0 h 873"/>
                <a:gd name="T48" fmla="*/ 1056 w 1095"/>
                <a:gd name="T49" fmla="*/ 2 h 873"/>
                <a:gd name="T50" fmla="*/ 1069 w 1095"/>
                <a:gd name="T51" fmla="*/ 4 h 873"/>
                <a:gd name="T52" fmla="*/ 1081 w 1095"/>
                <a:gd name="T53" fmla="*/ 8 h 873"/>
                <a:gd name="T54" fmla="*/ 1091 w 1095"/>
                <a:gd name="T55" fmla="*/ 12 h 873"/>
                <a:gd name="T56" fmla="*/ 1095 w 1095"/>
                <a:gd name="T57" fmla="*/ 22 h 873"/>
                <a:gd name="T58" fmla="*/ 1081 w 1095"/>
                <a:gd name="T59" fmla="*/ 34 h 873"/>
                <a:gd name="T60" fmla="*/ 1056 w 1095"/>
                <a:gd name="T61" fmla="*/ 50 h 873"/>
                <a:gd name="T62" fmla="*/ 1020 w 1095"/>
                <a:gd name="T63" fmla="*/ 67 h 873"/>
                <a:gd name="T64" fmla="*/ 979 w 1095"/>
                <a:gd name="T65" fmla="*/ 91 h 873"/>
                <a:gd name="T66" fmla="*/ 934 w 1095"/>
                <a:gd name="T67" fmla="*/ 118 h 873"/>
                <a:gd name="T68" fmla="*/ 890 w 1095"/>
                <a:gd name="T69" fmla="*/ 154 h 873"/>
                <a:gd name="T70" fmla="*/ 853 w 1095"/>
                <a:gd name="T71" fmla="*/ 195 h 873"/>
                <a:gd name="T72" fmla="*/ 831 w 1095"/>
                <a:gd name="T73" fmla="*/ 223 h 873"/>
                <a:gd name="T74" fmla="*/ 806 w 1095"/>
                <a:gd name="T75" fmla="*/ 260 h 873"/>
                <a:gd name="T76" fmla="*/ 774 w 1095"/>
                <a:gd name="T77" fmla="*/ 301 h 873"/>
                <a:gd name="T78" fmla="*/ 743 w 1095"/>
                <a:gd name="T79" fmla="*/ 344 h 873"/>
                <a:gd name="T80" fmla="*/ 710 w 1095"/>
                <a:gd name="T81" fmla="*/ 388 h 873"/>
                <a:gd name="T82" fmla="*/ 678 w 1095"/>
                <a:gd name="T83" fmla="*/ 429 h 873"/>
                <a:gd name="T84" fmla="*/ 649 w 1095"/>
                <a:gd name="T85" fmla="*/ 462 h 873"/>
                <a:gd name="T86" fmla="*/ 625 w 1095"/>
                <a:gd name="T87" fmla="*/ 488 h 873"/>
                <a:gd name="T88" fmla="*/ 275 w 1095"/>
                <a:gd name="T89" fmla="*/ 818 h 873"/>
                <a:gd name="T90" fmla="*/ 125 w 1095"/>
                <a:gd name="T91" fmla="*/ 873 h 87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1095" h="873">
                  <a:moveTo>
                    <a:pt x="125" y="873"/>
                  </a:moveTo>
                  <a:lnTo>
                    <a:pt x="0" y="795"/>
                  </a:lnTo>
                  <a:lnTo>
                    <a:pt x="163" y="738"/>
                  </a:lnTo>
                  <a:lnTo>
                    <a:pt x="511" y="433"/>
                  </a:lnTo>
                  <a:lnTo>
                    <a:pt x="542" y="401"/>
                  </a:lnTo>
                  <a:lnTo>
                    <a:pt x="572" y="362"/>
                  </a:lnTo>
                  <a:lnTo>
                    <a:pt x="599" y="319"/>
                  </a:lnTo>
                  <a:lnTo>
                    <a:pt x="627" y="272"/>
                  </a:lnTo>
                  <a:lnTo>
                    <a:pt x="654" y="228"/>
                  </a:lnTo>
                  <a:lnTo>
                    <a:pt x="682" y="185"/>
                  </a:lnTo>
                  <a:lnTo>
                    <a:pt x="710" y="148"/>
                  </a:lnTo>
                  <a:lnTo>
                    <a:pt x="737" y="118"/>
                  </a:lnTo>
                  <a:lnTo>
                    <a:pt x="763" y="97"/>
                  </a:lnTo>
                  <a:lnTo>
                    <a:pt x="788" y="79"/>
                  </a:lnTo>
                  <a:lnTo>
                    <a:pt x="816" y="61"/>
                  </a:lnTo>
                  <a:lnTo>
                    <a:pt x="843" y="48"/>
                  </a:lnTo>
                  <a:lnTo>
                    <a:pt x="869" y="36"/>
                  </a:lnTo>
                  <a:lnTo>
                    <a:pt x="896" y="26"/>
                  </a:lnTo>
                  <a:lnTo>
                    <a:pt x="924" y="18"/>
                  </a:lnTo>
                  <a:lnTo>
                    <a:pt x="949" y="10"/>
                  </a:lnTo>
                  <a:lnTo>
                    <a:pt x="973" y="6"/>
                  </a:lnTo>
                  <a:lnTo>
                    <a:pt x="997" y="2"/>
                  </a:lnTo>
                  <a:lnTo>
                    <a:pt x="1018" y="0"/>
                  </a:lnTo>
                  <a:lnTo>
                    <a:pt x="1038" y="0"/>
                  </a:lnTo>
                  <a:lnTo>
                    <a:pt x="1056" y="2"/>
                  </a:lnTo>
                  <a:lnTo>
                    <a:pt x="1069" y="4"/>
                  </a:lnTo>
                  <a:lnTo>
                    <a:pt x="1081" y="8"/>
                  </a:lnTo>
                  <a:lnTo>
                    <a:pt x="1091" y="12"/>
                  </a:lnTo>
                  <a:lnTo>
                    <a:pt x="1095" y="22"/>
                  </a:lnTo>
                  <a:lnTo>
                    <a:pt x="1081" y="34"/>
                  </a:lnTo>
                  <a:lnTo>
                    <a:pt x="1056" y="50"/>
                  </a:lnTo>
                  <a:lnTo>
                    <a:pt x="1020" y="67"/>
                  </a:lnTo>
                  <a:lnTo>
                    <a:pt x="979" y="91"/>
                  </a:lnTo>
                  <a:lnTo>
                    <a:pt x="934" y="118"/>
                  </a:lnTo>
                  <a:lnTo>
                    <a:pt x="890" y="154"/>
                  </a:lnTo>
                  <a:lnTo>
                    <a:pt x="853" y="195"/>
                  </a:lnTo>
                  <a:lnTo>
                    <a:pt x="831" y="223"/>
                  </a:lnTo>
                  <a:lnTo>
                    <a:pt x="806" y="260"/>
                  </a:lnTo>
                  <a:lnTo>
                    <a:pt x="774" y="301"/>
                  </a:lnTo>
                  <a:lnTo>
                    <a:pt x="743" y="344"/>
                  </a:lnTo>
                  <a:lnTo>
                    <a:pt x="710" y="388"/>
                  </a:lnTo>
                  <a:lnTo>
                    <a:pt x="678" y="429"/>
                  </a:lnTo>
                  <a:lnTo>
                    <a:pt x="649" y="462"/>
                  </a:lnTo>
                  <a:lnTo>
                    <a:pt x="625" y="488"/>
                  </a:lnTo>
                  <a:lnTo>
                    <a:pt x="275" y="818"/>
                  </a:lnTo>
                  <a:lnTo>
                    <a:pt x="125" y="873"/>
                  </a:lnTo>
                  <a:close/>
                </a:path>
              </a:pathLst>
            </a:custGeom>
            <a:solidFill>
              <a:srgbClr val="AA9B7C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" name="Freeform 6"/>
            <p:cNvSpPr>
              <a:spLocks/>
            </p:cNvSpPr>
            <p:nvPr/>
          </p:nvSpPr>
          <p:spPr bwMode="auto">
            <a:xfrm>
              <a:off x="3741" y="349"/>
              <a:ext cx="1953" cy="1642"/>
            </a:xfrm>
            <a:custGeom>
              <a:avLst/>
              <a:gdLst>
                <a:gd name="T0" fmla="*/ 16 w 3906"/>
                <a:gd name="T1" fmla="*/ 1437 h 3283"/>
                <a:gd name="T2" fmla="*/ 90 w 3906"/>
                <a:gd name="T3" fmla="*/ 1146 h 3283"/>
                <a:gd name="T4" fmla="*/ 226 w 3906"/>
                <a:gd name="T5" fmla="*/ 877 h 3283"/>
                <a:gd name="T6" fmla="*/ 413 w 3906"/>
                <a:gd name="T7" fmla="*/ 633 h 3283"/>
                <a:gd name="T8" fmla="*/ 645 w 3906"/>
                <a:gd name="T9" fmla="*/ 423 h 3283"/>
                <a:gd name="T10" fmla="*/ 885 w 3906"/>
                <a:gd name="T11" fmla="*/ 267 h 3283"/>
                <a:gd name="T12" fmla="*/ 1076 w 3906"/>
                <a:gd name="T13" fmla="*/ 175 h 3283"/>
                <a:gd name="T14" fmla="*/ 1280 w 3906"/>
                <a:gd name="T15" fmla="*/ 100 h 3283"/>
                <a:gd name="T16" fmla="*/ 1495 w 3906"/>
                <a:gd name="T17" fmla="*/ 45 h 3283"/>
                <a:gd name="T18" fmla="*/ 1719 w 3906"/>
                <a:gd name="T19" fmla="*/ 12 h 3283"/>
                <a:gd name="T20" fmla="*/ 1953 w 3906"/>
                <a:gd name="T21" fmla="*/ 0 h 3283"/>
                <a:gd name="T22" fmla="*/ 2173 w 3906"/>
                <a:gd name="T23" fmla="*/ 10 h 3283"/>
                <a:gd name="T24" fmla="*/ 2388 w 3906"/>
                <a:gd name="T25" fmla="*/ 41 h 3283"/>
                <a:gd name="T26" fmla="*/ 2592 w 3906"/>
                <a:gd name="T27" fmla="*/ 90 h 3283"/>
                <a:gd name="T28" fmla="*/ 2789 w 3906"/>
                <a:gd name="T29" fmla="*/ 157 h 3283"/>
                <a:gd name="T30" fmla="*/ 2972 w 3906"/>
                <a:gd name="T31" fmla="*/ 242 h 3283"/>
                <a:gd name="T32" fmla="*/ 3220 w 3906"/>
                <a:gd name="T33" fmla="*/ 393 h 3283"/>
                <a:gd name="T34" fmla="*/ 3467 w 3906"/>
                <a:gd name="T35" fmla="*/ 606 h 3283"/>
                <a:gd name="T36" fmla="*/ 3666 w 3906"/>
                <a:gd name="T37" fmla="*/ 853 h 3283"/>
                <a:gd name="T38" fmla="*/ 3810 w 3906"/>
                <a:gd name="T39" fmla="*/ 1130 h 3283"/>
                <a:gd name="T40" fmla="*/ 3890 w 3906"/>
                <a:gd name="T41" fmla="*/ 1431 h 3283"/>
                <a:gd name="T42" fmla="*/ 3904 w 3906"/>
                <a:gd name="T43" fmla="*/ 1726 h 3283"/>
                <a:gd name="T44" fmla="*/ 3867 w 3906"/>
                <a:gd name="T45" fmla="*/ 1972 h 3283"/>
                <a:gd name="T46" fmla="*/ 3788 w 3906"/>
                <a:gd name="T47" fmla="*/ 2206 h 3283"/>
                <a:gd name="T48" fmla="*/ 3670 w 3906"/>
                <a:gd name="T49" fmla="*/ 2424 h 3283"/>
                <a:gd name="T50" fmla="*/ 3519 w 3906"/>
                <a:gd name="T51" fmla="*/ 2624 h 3283"/>
                <a:gd name="T52" fmla="*/ 3334 w 3906"/>
                <a:gd name="T53" fmla="*/ 2801 h 3283"/>
                <a:gd name="T54" fmla="*/ 3121 w 3906"/>
                <a:gd name="T55" fmla="*/ 2957 h 3283"/>
                <a:gd name="T56" fmla="*/ 2883 w 3906"/>
                <a:gd name="T57" fmla="*/ 3085 h 3283"/>
                <a:gd name="T58" fmla="*/ 2624 w 3906"/>
                <a:gd name="T59" fmla="*/ 3183 h 3283"/>
                <a:gd name="T60" fmla="*/ 2346 w 3906"/>
                <a:gd name="T61" fmla="*/ 3250 h 3283"/>
                <a:gd name="T62" fmla="*/ 2053 w 3906"/>
                <a:gd name="T63" fmla="*/ 3281 h 3283"/>
                <a:gd name="T64" fmla="*/ 1754 w 3906"/>
                <a:gd name="T65" fmla="*/ 3275 h 3283"/>
                <a:gd name="T66" fmla="*/ 1465 w 3906"/>
                <a:gd name="T67" fmla="*/ 3232 h 3283"/>
                <a:gd name="T68" fmla="*/ 1194 w 3906"/>
                <a:gd name="T69" fmla="*/ 3153 h 3283"/>
                <a:gd name="T70" fmla="*/ 940 w 3906"/>
                <a:gd name="T71" fmla="*/ 3045 h 3283"/>
                <a:gd name="T72" fmla="*/ 712 w 3906"/>
                <a:gd name="T73" fmla="*/ 2908 h 3283"/>
                <a:gd name="T74" fmla="*/ 507 w 3906"/>
                <a:gd name="T75" fmla="*/ 2744 h 3283"/>
                <a:gd name="T76" fmla="*/ 334 w 3906"/>
                <a:gd name="T77" fmla="*/ 2560 h 3283"/>
                <a:gd name="T78" fmla="*/ 193 w 3906"/>
                <a:gd name="T79" fmla="*/ 2353 h 3283"/>
                <a:gd name="T80" fmla="*/ 89 w 3906"/>
                <a:gd name="T81" fmla="*/ 2129 h 3283"/>
                <a:gd name="T82" fmla="*/ 22 w 3906"/>
                <a:gd name="T83" fmla="*/ 1891 h 3283"/>
                <a:gd name="T84" fmla="*/ 0 w 3906"/>
                <a:gd name="T85" fmla="*/ 1642 h 328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</a:cxnLst>
              <a:rect l="0" t="0" r="r" b="b"/>
              <a:pathLst>
                <a:path w="3906" h="3283">
                  <a:moveTo>
                    <a:pt x="0" y="1642"/>
                  </a:moveTo>
                  <a:lnTo>
                    <a:pt x="4" y="1539"/>
                  </a:lnTo>
                  <a:lnTo>
                    <a:pt x="16" y="1437"/>
                  </a:lnTo>
                  <a:lnTo>
                    <a:pt x="33" y="1339"/>
                  </a:lnTo>
                  <a:lnTo>
                    <a:pt x="59" y="1240"/>
                  </a:lnTo>
                  <a:lnTo>
                    <a:pt x="90" y="1146"/>
                  </a:lnTo>
                  <a:lnTo>
                    <a:pt x="130" y="1054"/>
                  </a:lnTo>
                  <a:lnTo>
                    <a:pt x="175" y="963"/>
                  </a:lnTo>
                  <a:lnTo>
                    <a:pt x="226" y="877"/>
                  </a:lnTo>
                  <a:lnTo>
                    <a:pt x="283" y="792"/>
                  </a:lnTo>
                  <a:lnTo>
                    <a:pt x="344" y="712"/>
                  </a:lnTo>
                  <a:lnTo>
                    <a:pt x="413" y="633"/>
                  </a:lnTo>
                  <a:lnTo>
                    <a:pt x="486" y="560"/>
                  </a:lnTo>
                  <a:lnTo>
                    <a:pt x="562" y="490"/>
                  </a:lnTo>
                  <a:lnTo>
                    <a:pt x="645" y="423"/>
                  </a:lnTo>
                  <a:lnTo>
                    <a:pt x="734" y="360"/>
                  </a:lnTo>
                  <a:lnTo>
                    <a:pt x="824" y="303"/>
                  </a:lnTo>
                  <a:lnTo>
                    <a:pt x="885" y="267"/>
                  </a:lnTo>
                  <a:lnTo>
                    <a:pt x="946" y="236"/>
                  </a:lnTo>
                  <a:lnTo>
                    <a:pt x="1011" y="204"/>
                  </a:lnTo>
                  <a:lnTo>
                    <a:pt x="1076" y="175"/>
                  </a:lnTo>
                  <a:lnTo>
                    <a:pt x="1143" y="147"/>
                  </a:lnTo>
                  <a:lnTo>
                    <a:pt x="1210" y="124"/>
                  </a:lnTo>
                  <a:lnTo>
                    <a:pt x="1280" y="100"/>
                  </a:lnTo>
                  <a:lnTo>
                    <a:pt x="1351" y="81"/>
                  </a:lnTo>
                  <a:lnTo>
                    <a:pt x="1422" y="61"/>
                  </a:lnTo>
                  <a:lnTo>
                    <a:pt x="1495" y="45"/>
                  </a:lnTo>
                  <a:lnTo>
                    <a:pt x="1569" y="31"/>
                  </a:lnTo>
                  <a:lnTo>
                    <a:pt x="1644" y="20"/>
                  </a:lnTo>
                  <a:lnTo>
                    <a:pt x="1719" y="12"/>
                  </a:lnTo>
                  <a:lnTo>
                    <a:pt x="1798" y="6"/>
                  </a:lnTo>
                  <a:lnTo>
                    <a:pt x="1874" y="2"/>
                  </a:lnTo>
                  <a:lnTo>
                    <a:pt x="1953" y="0"/>
                  </a:lnTo>
                  <a:lnTo>
                    <a:pt x="2028" y="2"/>
                  </a:lnTo>
                  <a:lnTo>
                    <a:pt x="2101" y="4"/>
                  </a:lnTo>
                  <a:lnTo>
                    <a:pt x="2173" y="10"/>
                  </a:lnTo>
                  <a:lnTo>
                    <a:pt x="2246" y="18"/>
                  </a:lnTo>
                  <a:lnTo>
                    <a:pt x="2317" y="29"/>
                  </a:lnTo>
                  <a:lnTo>
                    <a:pt x="2388" y="41"/>
                  </a:lnTo>
                  <a:lnTo>
                    <a:pt x="2456" y="55"/>
                  </a:lnTo>
                  <a:lnTo>
                    <a:pt x="2525" y="71"/>
                  </a:lnTo>
                  <a:lnTo>
                    <a:pt x="2592" y="90"/>
                  </a:lnTo>
                  <a:lnTo>
                    <a:pt x="2659" y="110"/>
                  </a:lnTo>
                  <a:lnTo>
                    <a:pt x="2724" y="134"/>
                  </a:lnTo>
                  <a:lnTo>
                    <a:pt x="2789" y="157"/>
                  </a:lnTo>
                  <a:lnTo>
                    <a:pt x="2850" y="183"/>
                  </a:lnTo>
                  <a:lnTo>
                    <a:pt x="2913" y="212"/>
                  </a:lnTo>
                  <a:lnTo>
                    <a:pt x="2972" y="242"/>
                  </a:lnTo>
                  <a:lnTo>
                    <a:pt x="3031" y="273"/>
                  </a:lnTo>
                  <a:lnTo>
                    <a:pt x="3127" y="330"/>
                  </a:lnTo>
                  <a:lnTo>
                    <a:pt x="3220" y="393"/>
                  </a:lnTo>
                  <a:lnTo>
                    <a:pt x="3308" y="460"/>
                  </a:lnTo>
                  <a:lnTo>
                    <a:pt x="3391" y="531"/>
                  </a:lnTo>
                  <a:lnTo>
                    <a:pt x="3467" y="606"/>
                  </a:lnTo>
                  <a:lnTo>
                    <a:pt x="3540" y="684"/>
                  </a:lnTo>
                  <a:lnTo>
                    <a:pt x="3605" y="767"/>
                  </a:lnTo>
                  <a:lnTo>
                    <a:pt x="3666" y="853"/>
                  </a:lnTo>
                  <a:lnTo>
                    <a:pt x="3721" y="942"/>
                  </a:lnTo>
                  <a:lnTo>
                    <a:pt x="3768" y="1034"/>
                  </a:lnTo>
                  <a:lnTo>
                    <a:pt x="3810" y="1130"/>
                  </a:lnTo>
                  <a:lnTo>
                    <a:pt x="3843" y="1227"/>
                  </a:lnTo>
                  <a:lnTo>
                    <a:pt x="3871" y="1327"/>
                  </a:lnTo>
                  <a:lnTo>
                    <a:pt x="3890" y="1431"/>
                  </a:lnTo>
                  <a:lnTo>
                    <a:pt x="3902" y="1535"/>
                  </a:lnTo>
                  <a:lnTo>
                    <a:pt x="3906" y="1642"/>
                  </a:lnTo>
                  <a:lnTo>
                    <a:pt x="3904" y="1726"/>
                  </a:lnTo>
                  <a:lnTo>
                    <a:pt x="3896" y="1809"/>
                  </a:lnTo>
                  <a:lnTo>
                    <a:pt x="3884" y="1891"/>
                  </a:lnTo>
                  <a:lnTo>
                    <a:pt x="3867" y="1972"/>
                  </a:lnTo>
                  <a:lnTo>
                    <a:pt x="3845" y="2052"/>
                  </a:lnTo>
                  <a:lnTo>
                    <a:pt x="3817" y="2129"/>
                  </a:lnTo>
                  <a:lnTo>
                    <a:pt x="3788" y="2206"/>
                  </a:lnTo>
                  <a:lnTo>
                    <a:pt x="3753" y="2280"/>
                  </a:lnTo>
                  <a:lnTo>
                    <a:pt x="3713" y="2353"/>
                  </a:lnTo>
                  <a:lnTo>
                    <a:pt x="3670" y="2424"/>
                  </a:lnTo>
                  <a:lnTo>
                    <a:pt x="3623" y="2493"/>
                  </a:lnTo>
                  <a:lnTo>
                    <a:pt x="3572" y="2560"/>
                  </a:lnTo>
                  <a:lnTo>
                    <a:pt x="3519" y="2624"/>
                  </a:lnTo>
                  <a:lnTo>
                    <a:pt x="3460" y="2685"/>
                  </a:lnTo>
                  <a:lnTo>
                    <a:pt x="3399" y="2744"/>
                  </a:lnTo>
                  <a:lnTo>
                    <a:pt x="3334" y="2801"/>
                  </a:lnTo>
                  <a:lnTo>
                    <a:pt x="3267" y="2856"/>
                  </a:lnTo>
                  <a:lnTo>
                    <a:pt x="3194" y="2908"/>
                  </a:lnTo>
                  <a:lnTo>
                    <a:pt x="3121" y="2957"/>
                  </a:lnTo>
                  <a:lnTo>
                    <a:pt x="3045" y="3002"/>
                  </a:lnTo>
                  <a:lnTo>
                    <a:pt x="2966" y="3045"/>
                  </a:lnTo>
                  <a:lnTo>
                    <a:pt x="2883" y="3085"/>
                  </a:lnTo>
                  <a:lnTo>
                    <a:pt x="2799" y="3122"/>
                  </a:lnTo>
                  <a:lnTo>
                    <a:pt x="2712" y="3153"/>
                  </a:lnTo>
                  <a:lnTo>
                    <a:pt x="2624" y="3183"/>
                  </a:lnTo>
                  <a:lnTo>
                    <a:pt x="2533" y="3208"/>
                  </a:lnTo>
                  <a:lnTo>
                    <a:pt x="2441" y="3232"/>
                  </a:lnTo>
                  <a:lnTo>
                    <a:pt x="2346" y="3250"/>
                  </a:lnTo>
                  <a:lnTo>
                    <a:pt x="2250" y="3263"/>
                  </a:lnTo>
                  <a:lnTo>
                    <a:pt x="2152" y="3275"/>
                  </a:lnTo>
                  <a:lnTo>
                    <a:pt x="2053" y="3281"/>
                  </a:lnTo>
                  <a:lnTo>
                    <a:pt x="1953" y="3283"/>
                  </a:lnTo>
                  <a:lnTo>
                    <a:pt x="1853" y="3281"/>
                  </a:lnTo>
                  <a:lnTo>
                    <a:pt x="1754" y="3275"/>
                  </a:lnTo>
                  <a:lnTo>
                    <a:pt x="1656" y="3263"/>
                  </a:lnTo>
                  <a:lnTo>
                    <a:pt x="1560" y="3250"/>
                  </a:lnTo>
                  <a:lnTo>
                    <a:pt x="1465" y="3232"/>
                  </a:lnTo>
                  <a:lnTo>
                    <a:pt x="1373" y="3208"/>
                  </a:lnTo>
                  <a:lnTo>
                    <a:pt x="1282" y="3183"/>
                  </a:lnTo>
                  <a:lnTo>
                    <a:pt x="1194" y="3153"/>
                  </a:lnTo>
                  <a:lnTo>
                    <a:pt x="1107" y="3122"/>
                  </a:lnTo>
                  <a:lnTo>
                    <a:pt x="1023" y="3085"/>
                  </a:lnTo>
                  <a:lnTo>
                    <a:pt x="940" y="3045"/>
                  </a:lnTo>
                  <a:lnTo>
                    <a:pt x="861" y="3002"/>
                  </a:lnTo>
                  <a:lnTo>
                    <a:pt x="785" y="2957"/>
                  </a:lnTo>
                  <a:lnTo>
                    <a:pt x="712" y="2908"/>
                  </a:lnTo>
                  <a:lnTo>
                    <a:pt x="639" y="2856"/>
                  </a:lnTo>
                  <a:lnTo>
                    <a:pt x="572" y="2801"/>
                  </a:lnTo>
                  <a:lnTo>
                    <a:pt x="507" y="2744"/>
                  </a:lnTo>
                  <a:lnTo>
                    <a:pt x="446" y="2685"/>
                  </a:lnTo>
                  <a:lnTo>
                    <a:pt x="387" y="2624"/>
                  </a:lnTo>
                  <a:lnTo>
                    <a:pt x="334" y="2560"/>
                  </a:lnTo>
                  <a:lnTo>
                    <a:pt x="283" y="2493"/>
                  </a:lnTo>
                  <a:lnTo>
                    <a:pt x="236" y="2424"/>
                  </a:lnTo>
                  <a:lnTo>
                    <a:pt x="193" y="2353"/>
                  </a:lnTo>
                  <a:lnTo>
                    <a:pt x="153" y="2280"/>
                  </a:lnTo>
                  <a:lnTo>
                    <a:pt x="118" y="2206"/>
                  </a:lnTo>
                  <a:lnTo>
                    <a:pt x="89" y="2129"/>
                  </a:lnTo>
                  <a:lnTo>
                    <a:pt x="61" y="2052"/>
                  </a:lnTo>
                  <a:lnTo>
                    <a:pt x="39" y="1972"/>
                  </a:lnTo>
                  <a:lnTo>
                    <a:pt x="22" y="1891"/>
                  </a:lnTo>
                  <a:lnTo>
                    <a:pt x="10" y="1809"/>
                  </a:lnTo>
                  <a:lnTo>
                    <a:pt x="2" y="1726"/>
                  </a:lnTo>
                  <a:lnTo>
                    <a:pt x="0" y="1642"/>
                  </a:lnTo>
                  <a:close/>
                </a:path>
              </a:pathLst>
            </a:custGeom>
            <a:solidFill>
              <a:srgbClr val="7C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" name="Freeform 7"/>
            <p:cNvSpPr>
              <a:spLocks/>
            </p:cNvSpPr>
            <p:nvPr/>
          </p:nvSpPr>
          <p:spPr bwMode="auto">
            <a:xfrm>
              <a:off x="3816" y="1425"/>
              <a:ext cx="1953" cy="1212"/>
            </a:xfrm>
            <a:custGeom>
              <a:avLst/>
              <a:gdLst>
                <a:gd name="T0" fmla="*/ 1247 w 3906"/>
                <a:gd name="T1" fmla="*/ 2055 h 2424"/>
                <a:gd name="T2" fmla="*/ 1377 w 3906"/>
                <a:gd name="T3" fmla="*/ 2072 h 2424"/>
                <a:gd name="T4" fmla="*/ 1556 w 3906"/>
                <a:gd name="T5" fmla="*/ 2165 h 2424"/>
                <a:gd name="T6" fmla="*/ 1754 w 3906"/>
                <a:gd name="T7" fmla="*/ 2259 h 2424"/>
                <a:gd name="T8" fmla="*/ 1959 w 3906"/>
                <a:gd name="T9" fmla="*/ 2332 h 2424"/>
                <a:gd name="T10" fmla="*/ 2171 w 3906"/>
                <a:gd name="T11" fmla="*/ 2367 h 2424"/>
                <a:gd name="T12" fmla="*/ 2396 w 3906"/>
                <a:gd name="T13" fmla="*/ 2369 h 2424"/>
                <a:gd name="T14" fmla="*/ 2624 w 3906"/>
                <a:gd name="T15" fmla="*/ 2346 h 2424"/>
                <a:gd name="T16" fmla="*/ 2834 w 3906"/>
                <a:gd name="T17" fmla="*/ 2273 h 2424"/>
                <a:gd name="T18" fmla="*/ 3011 w 3906"/>
                <a:gd name="T19" fmla="*/ 2129 h 2424"/>
                <a:gd name="T20" fmla="*/ 3117 w 3906"/>
                <a:gd name="T21" fmla="*/ 1958 h 2424"/>
                <a:gd name="T22" fmla="*/ 3216 w 3906"/>
                <a:gd name="T23" fmla="*/ 1803 h 2424"/>
                <a:gd name="T24" fmla="*/ 3334 w 3906"/>
                <a:gd name="T25" fmla="*/ 1669 h 2424"/>
                <a:gd name="T26" fmla="*/ 3487 w 3906"/>
                <a:gd name="T27" fmla="*/ 1573 h 2424"/>
                <a:gd name="T28" fmla="*/ 3593 w 3906"/>
                <a:gd name="T29" fmla="*/ 1538 h 2424"/>
                <a:gd name="T30" fmla="*/ 3674 w 3906"/>
                <a:gd name="T31" fmla="*/ 1518 h 2424"/>
                <a:gd name="T32" fmla="*/ 3753 w 3906"/>
                <a:gd name="T33" fmla="*/ 1498 h 2424"/>
                <a:gd name="T34" fmla="*/ 3831 w 3906"/>
                <a:gd name="T35" fmla="*/ 1475 h 2424"/>
                <a:gd name="T36" fmla="*/ 3902 w 3906"/>
                <a:gd name="T37" fmla="*/ 1182 h 2424"/>
                <a:gd name="T38" fmla="*/ 3886 w 3906"/>
                <a:gd name="T39" fmla="*/ 854 h 2424"/>
                <a:gd name="T40" fmla="*/ 3806 w 3906"/>
                <a:gd name="T41" fmla="*/ 565 h 2424"/>
                <a:gd name="T42" fmla="*/ 3666 w 3906"/>
                <a:gd name="T43" fmla="*/ 295 h 2424"/>
                <a:gd name="T44" fmla="*/ 3473 w 3906"/>
                <a:gd name="T45" fmla="*/ 55 h 2424"/>
                <a:gd name="T46" fmla="*/ 3296 w 3906"/>
                <a:gd name="T47" fmla="*/ 53 h 2424"/>
                <a:gd name="T48" fmla="*/ 3163 w 3906"/>
                <a:gd name="T49" fmla="*/ 163 h 2424"/>
                <a:gd name="T50" fmla="*/ 3041 w 3906"/>
                <a:gd name="T51" fmla="*/ 295 h 2424"/>
                <a:gd name="T52" fmla="*/ 2915 w 3906"/>
                <a:gd name="T53" fmla="*/ 417 h 2424"/>
                <a:gd name="T54" fmla="*/ 2775 w 3906"/>
                <a:gd name="T55" fmla="*/ 427 h 2424"/>
                <a:gd name="T56" fmla="*/ 2634 w 3906"/>
                <a:gd name="T57" fmla="*/ 394 h 2424"/>
                <a:gd name="T58" fmla="*/ 2492 w 3906"/>
                <a:gd name="T59" fmla="*/ 374 h 2424"/>
                <a:gd name="T60" fmla="*/ 2352 w 3906"/>
                <a:gd name="T61" fmla="*/ 394 h 2424"/>
                <a:gd name="T62" fmla="*/ 2266 w 3906"/>
                <a:gd name="T63" fmla="*/ 454 h 2424"/>
                <a:gd name="T64" fmla="*/ 2199 w 3906"/>
                <a:gd name="T65" fmla="*/ 525 h 2424"/>
                <a:gd name="T66" fmla="*/ 2160 w 3906"/>
                <a:gd name="T67" fmla="*/ 549 h 2424"/>
                <a:gd name="T68" fmla="*/ 2128 w 3906"/>
                <a:gd name="T69" fmla="*/ 545 h 2424"/>
                <a:gd name="T70" fmla="*/ 2004 w 3906"/>
                <a:gd name="T71" fmla="*/ 470 h 2424"/>
                <a:gd name="T72" fmla="*/ 1886 w 3906"/>
                <a:gd name="T73" fmla="*/ 374 h 2424"/>
                <a:gd name="T74" fmla="*/ 1776 w 3906"/>
                <a:gd name="T75" fmla="*/ 272 h 2424"/>
                <a:gd name="T76" fmla="*/ 1642 w 3906"/>
                <a:gd name="T77" fmla="*/ 163 h 2424"/>
                <a:gd name="T78" fmla="*/ 1509 w 3906"/>
                <a:gd name="T79" fmla="*/ 101 h 2424"/>
                <a:gd name="T80" fmla="*/ 1355 w 3906"/>
                <a:gd name="T81" fmla="*/ 81 h 2424"/>
                <a:gd name="T82" fmla="*/ 1233 w 3906"/>
                <a:gd name="T83" fmla="*/ 106 h 2424"/>
                <a:gd name="T84" fmla="*/ 1121 w 3906"/>
                <a:gd name="T85" fmla="*/ 171 h 2424"/>
                <a:gd name="T86" fmla="*/ 1035 w 3906"/>
                <a:gd name="T87" fmla="*/ 266 h 2424"/>
                <a:gd name="T88" fmla="*/ 976 w 3906"/>
                <a:gd name="T89" fmla="*/ 380 h 2424"/>
                <a:gd name="T90" fmla="*/ 881 w 3906"/>
                <a:gd name="T91" fmla="*/ 378 h 2424"/>
                <a:gd name="T92" fmla="*/ 757 w 3906"/>
                <a:gd name="T93" fmla="*/ 352 h 2424"/>
                <a:gd name="T94" fmla="*/ 639 w 3906"/>
                <a:gd name="T95" fmla="*/ 364 h 2424"/>
                <a:gd name="T96" fmla="*/ 537 w 3906"/>
                <a:gd name="T97" fmla="*/ 427 h 2424"/>
                <a:gd name="T98" fmla="*/ 472 w 3906"/>
                <a:gd name="T99" fmla="*/ 409 h 2424"/>
                <a:gd name="T100" fmla="*/ 429 w 3906"/>
                <a:gd name="T101" fmla="*/ 336 h 2424"/>
                <a:gd name="T102" fmla="*/ 360 w 3906"/>
                <a:gd name="T103" fmla="*/ 289 h 2424"/>
                <a:gd name="T104" fmla="*/ 295 w 3906"/>
                <a:gd name="T105" fmla="*/ 252 h 2424"/>
                <a:gd name="T106" fmla="*/ 112 w 3906"/>
                <a:gd name="T107" fmla="*/ 535 h 2424"/>
                <a:gd name="T108" fmla="*/ 4 w 3906"/>
                <a:gd name="T109" fmla="*/ 970 h 2424"/>
                <a:gd name="T110" fmla="*/ 33 w 3906"/>
                <a:gd name="T111" fmla="*/ 1388 h 2424"/>
                <a:gd name="T112" fmla="*/ 175 w 3906"/>
                <a:gd name="T113" fmla="*/ 1764 h 2424"/>
                <a:gd name="T114" fmla="*/ 413 w 3906"/>
                <a:gd name="T115" fmla="*/ 2094 h 2424"/>
                <a:gd name="T116" fmla="*/ 736 w 3906"/>
                <a:gd name="T117" fmla="*/ 2367 h 2424"/>
                <a:gd name="T118" fmla="*/ 887 w 3906"/>
                <a:gd name="T119" fmla="*/ 2363 h 2424"/>
                <a:gd name="T120" fmla="*/ 962 w 3906"/>
                <a:gd name="T121" fmla="*/ 2279 h 2424"/>
                <a:gd name="T122" fmla="*/ 1038 w 3906"/>
                <a:gd name="T123" fmla="*/ 2194 h 2424"/>
                <a:gd name="T124" fmla="*/ 1127 w 3906"/>
                <a:gd name="T125" fmla="*/ 2114 h 242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  <a:cxn ang="0">
                  <a:pos x="T124" y="T125"/>
                </a:cxn>
              </a:cxnLst>
              <a:rect l="0" t="0" r="r" b="b"/>
              <a:pathLst>
                <a:path w="3906" h="2424">
                  <a:moveTo>
                    <a:pt x="1151" y="2096"/>
                  </a:moveTo>
                  <a:lnTo>
                    <a:pt x="1182" y="2076"/>
                  </a:lnTo>
                  <a:lnTo>
                    <a:pt x="1213" y="2063"/>
                  </a:lnTo>
                  <a:lnTo>
                    <a:pt x="1247" y="2055"/>
                  </a:lnTo>
                  <a:lnTo>
                    <a:pt x="1280" y="2051"/>
                  </a:lnTo>
                  <a:lnTo>
                    <a:pt x="1312" y="2053"/>
                  </a:lnTo>
                  <a:lnTo>
                    <a:pt x="1345" y="2061"/>
                  </a:lnTo>
                  <a:lnTo>
                    <a:pt x="1377" y="2072"/>
                  </a:lnTo>
                  <a:lnTo>
                    <a:pt x="1408" y="2086"/>
                  </a:lnTo>
                  <a:lnTo>
                    <a:pt x="1457" y="2112"/>
                  </a:lnTo>
                  <a:lnTo>
                    <a:pt x="1507" y="2139"/>
                  </a:lnTo>
                  <a:lnTo>
                    <a:pt x="1556" y="2165"/>
                  </a:lnTo>
                  <a:lnTo>
                    <a:pt x="1605" y="2190"/>
                  </a:lnTo>
                  <a:lnTo>
                    <a:pt x="1654" y="2214"/>
                  </a:lnTo>
                  <a:lnTo>
                    <a:pt x="1705" y="2238"/>
                  </a:lnTo>
                  <a:lnTo>
                    <a:pt x="1754" y="2259"/>
                  </a:lnTo>
                  <a:lnTo>
                    <a:pt x="1805" y="2281"/>
                  </a:lnTo>
                  <a:lnTo>
                    <a:pt x="1855" y="2300"/>
                  </a:lnTo>
                  <a:lnTo>
                    <a:pt x="1906" y="2316"/>
                  </a:lnTo>
                  <a:lnTo>
                    <a:pt x="1959" y="2332"/>
                  </a:lnTo>
                  <a:lnTo>
                    <a:pt x="2010" y="2346"/>
                  </a:lnTo>
                  <a:lnTo>
                    <a:pt x="2063" y="2355"/>
                  </a:lnTo>
                  <a:lnTo>
                    <a:pt x="2116" y="2363"/>
                  </a:lnTo>
                  <a:lnTo>
                    <a:pt x="2171" y="2367"/>
                  </a:lnTo>
                  <a:lnTo>
                    <a:pt x="2226" y="2369"/>
                  </a:lnTo>
                  <a:lnTo>
                    <a:pt x="2281" y="2371"/>
                  </a:lnTo>
                  <a:lnTo>
                    <a:pt x="2338" y="2371"/>
                  </a:lnTo>
                  <a:lnTo>
                    <a:pt x="2396" y="2369"/>
                  </a:lnTo>
                  <a:lnTo>
                    <a:pt x="2453" y="2367"/>
                  </a:lnTo>
                  <a:lnTo>
                    <a:pt x="2510" y="2361"/>
                  </a:lnTo>
                  <a:lnTo>
                    <a:pt x="2567" y="2355"/>
                  </a:lnTo>
                  <a:lnTo>
                    <a:pt x="2624" y="2346"/>
                  </a:lnTo>
                  <a:lnTo>
                    <a:pt x="2679" y="2332"/>
                  </a:lnTo>
                  <a:lnTo>
                    <a:pt x="2732" y="2316"/>
                  </a:lnTo>
                  <a:lnTo>
                    <a:pt x="2785" y="2297"/>
                  </a:lnTo>
                  <a:lnTo>
                    <a:pt x="2834" y="2273"/>
                  </a:lnTo>
                  <a:lnTo>
                    <a:pt x="2883" y="2243"/>
                  </a:lnTo>
                  <a:lnTo>
                    <a:pt x="2929" y="2212"/>
                  </a:lnTo>
                  <a:lnTo>
                    <a:pt x="2972" y="2173"/>
                  </a:lnTo>
                  <a:lnTo>
                    <a:pt x="3011" y="2129"/>
                  </a:lnTo>
                  <a:lnTo>
                    <a:pt x="3048" y="2080"/>
                  </a:lnTo>
                  <a:lnTo>
                    <a:pt x="3072" y="2039"/>
                  </a:lnTo>
                  <a:lnTo>
                    <a:pt x="3094" y="2000"/>
                  </a:lnTo>
                  <a:lnTo>
                    <a:pt x="3117" y="1958"/>
                  </a:lnTo>
                  <a:lnTo>
                    <a:pt x="3141" y="1919"/>
                  </a:lnTo>
                  <a:lnTo>
                    <a:pt x="3165" y="1880"/>
                  </a:lnTo>
                  <a:lnTo>
                    <a:pt x="3190" y="1840"/>
                  </a:lnTo>
                  <a:lnTo>
                    <a:pt x="3216" y="1803"/>
                  </a:lnTo>
                  <a:lnTo>
                    <a:pt x="3241" y="1768"/>
                  </a:lnTo>
                  <a:lnTo>
                    <a:pt x="3271" y="1732"/>
                  </a:lnTo>
                  <a:lnTo>
                    <a:pt x="3300" y="1701"/>
                  </a:lnTo>
                  <a:lnTo>
                    <a:pt x="3334" y="1669"/>
                  </a:lnTo>
                  <a:lnTo>
                    <a:pt x="3367" y="1642"/>
                  </a:lnTo>
                  <a:lnTo>
                    <a:pt x="3404" y="1616"/>
                  </a:lnTo>
                  <a:lnTo>
                    <a:pt x="3446" y="1593"/>
                  </a:lnTo>
                  <a:lnTo>
                    <a:pt x="3487" y="1573"/>
                  </a:lnTo>
                  <a:lnTo>
                    <a:pt x="3534" y="1555"/>
                  </a:lnTo>
                  <a:lnTo>
                    <a:pt x="3554" y="1549"/>
                  </a:lnTo>
                  <a:lnTo>
                    <a:pt x="3574" y="1544"/>
                  </a:lnTo>
                  <a:lnTo>
                    <a:pt x="3593" y="1538"/>
                  </a:lnTo>
                  <a:lnTo>
                    <a:pt x="3613" y="1534"/>
                  </a:lnTo>
                  <a:lnTo>
                    <a:pt x="3635" y="1528"/>
                  </a:lnTo>
                  <a:lnTo>
                    <a:pt x="3654" y="1524"/>
                  </a:lnTo>
                  <a:lnTo>
                    <a:pt x="3674" y="1518"/>
                  </a:lnTo>
                  <a:lnTo>
                    <a:pt x="3694" y="1512"/>
                  </a:lnTo>
                  <a:lnTo>
                    <a:pt x="3713" y="1508"/>
                  </a:lnTo>
                  <a:lnTo>
                    <a:pt x="3733" y="1502"/>
                  </a:lnTo>
                  <a:lnTo>
                    <a:pt x="3753" y="1498"/>
                  </a:lnTo>
                  <a:lnTo>
                    <a:pt x="3772" y="1492"/>
                  </a:lnTo>
                  <a:lnTo>
                    <a:pt x="3792" y="1487"/>
                  </a:lnTo>
                  <a:lnTo>
                    <a:pt x="3812" y="1481"/>
                  </a:lnTo>
                  <a:lnTo>
                    <a:pt x="3831" y="1475"/>
                  </a:lnTo>
                  <a:lnTo>
                    <a:pt x="3851" y="1469"/>
                  </a:lnTo>
                  <a:lnTo>
                    <a:pt x="3875" y="1374"/>
                  </a:lnTo>
                  <a:lnTo>
                    <a:pt x="3892" y="1278"/>
                  </a:lnTo>
                  <a:lnTo>
                    <a:pt x="3902" y="1182"/>
                  </a:lnTo>
                  <a:lnTo>
                    <a:pt x="3906" y="1084"/>
                  </a:lnTo>
                  <a:lnTo>
                    <a:pt x="3904" y="1007"/>
                  </a:lnTo>
                  <a:lnTo>
                    <a:pt x="3898" y="930"/>
                  </a:lnTo>
                  <a:lnTo>
                    <a:pt x="3886" y="854"/>
                  </a:lnTo>
                  <a:lnTo>
                    <a:pt x="3873" y="781"/>
                  </a:lnTo>
                  <a:lnTo>
                    <a:pt x="3853" y="706"/>
                  </a:lnTo>
                  <a:lnTo>
                    <a:pt x="3831" y="635"/>
                  </a:lnTo>
                  <a:lnTo>
                    <a:pt x="3806" y="565"/>
                  </a:lnTo>
                  <a:lnTo>
                    <a:pt x="3776" y="494"/>
                  </a:lnTo>
                  <a:lnTo>
                    <a:pt x="3743" y="427"/>
                  </a:lnTo>
                  <a:lnTo>
                    <a:pt x="3705" y="360"/>
                  </a:lnTo>
                  <a:lnTo>
                    <a:pt x="3666" y="295"/>
                  </a:lnTo>
                  <a:lnTo>
                    <a:pt x="3623" y="232"/>
                  </a:lnTo>
                  <a:lnTo>
                    <a:pt x="3576" y="171"/>
                  </a:lnTo>
                  <a:lnTo>
                    <a:pt x="3526" y="112"/>
                  </a:lnTo>
                  <a:lnTo>
                    <a:pt x="3473" y="55"/>
                  </a:lnTo>
                  <a:lnTo>
                    <a:pt x="3418" y="0"/>
                  </a:lnTo>
                  <a:lnTo>
                    <a:pt x="3375" y="14"/>
                  </a:lnTo>
                  <a:lnTo>
                    <a:pt x="3336" y="32"/>
                  </a:lnTo>
                  <a:lnTo>
                    <a:pt x="3296" y="53"/>
                  </a:lnTo>
                  <a:lnTo>
                    <a:pt x="3261" y="79"/>
                  </a:lnTo>
                  <a:lnTo>
                    <a:pt x="3227" y="105"/>
                  </a:lnTo>
                  <a:lnTo>
                    <a:pt x="3194" y="134"/>
                  </a:lnTo>
                  <a:lnTo>
                    <a:pt x="3163" y="163"/>
                  </a:lnTo>
                  <a:lnTo>
                    <a:pt x="3131" y="195"/>
                  </a:lnTo>
                  <a:lnTo>
                    <a:pt x="3102" y="228"/>
                  </a:lnTo>
                  <a:lnTo>
                    <a:pt x="3070" y="262"/>
                  </a:lnTo>
                  <a:lnTo>
                    <a:pt x="3041" y="295"/>
                  </a:lnTo>
                  <a:lnTo>
                    <a:pt x="3011" y="327"/>
                  </a:lnTo>
                  <a:lnTo>
                    <a:pt x="2980" y="358"/>
                  </a:lnTo>
                  <a:lnTo>
                    <a:pt x="2948" y="390"/>
                  </a:lnTo>
                  <a:lnTo>
                    <a:pt x="2915" y="417"/>
                  </a:lnTo>
                  <a:lnTo>
                    <a:pt x="2881" y="445"/>
                  </a:lnTo>
                  <a:lnTo>
                    <a:pt x="2846" y="441"/>
                  </a:lnTo>
                  <a:lnTo>
                    <a:pt x="2811" y="435"/>
                  </a:lnTo>
                  <a:lnTo>
                    <a:pt x="2775" y="427"/>
                  </a:lnTo>
                  <a:lnTo>
                    <a:pt x="2740" y="419"/>
                  </a:lnTo>
                  <a:lnTo>
                    <a:pt x="2704" y="411"/>
                  </a:lnTo>
                  <a:lnTo>
                    <a:pt x="2669" y="401"/>
                  </a:lnTo>
                  <a:lnTo>
                    <a:pt x="2634" y="394"/>
                  </a:lnTo>
                  <a:lnTo>
                    <a:pt x="2598" y="388"/>
                  </a:lnTo>
                  <a:lnTo>
                    <a:pt x="2563" y="382"/>
                  </a:lnTo>
                  <a:lnTo>
                    <a:pt x="2527" y="376"/>
                  </a:lnTo>
                  <a:lnTo>
                    <a:pt x="2492" y="374"/>
                  </a:lnTo>
                  <a:lnTo>
                    <a:pt x="2458" y="374"/>
                  </a:lnTo>
                  <a:lnTo>
                    <a:pt x="2423" y="378"/>
                  </a:lnTo>
                  <a:lnTo>
                    <a:pt x="2388" y="384"/>
                  </a:lnTo>
                  <a:lnTo>
                    <a:pt x="2352" y="394"/>
                  </a:lnTo>
                  <a:lnTo>
                    <a:pt x="2319" y="407"/>
                  </a:lnTo>
                  <a:lnTo>
                    <a:pt x="2301" y="421"/>
                  </a:lnTo>
                  <a:lnTo>
                    <a:pt x="2283" y="439"/>
                  </a:lnTo>
                  <a:lnTo>
                    <a:pt x="2266" y="454"/>
                  </a:lnTo>
                  <a:lnTo>
                    <a:pt x="2250" y="472"/>
                  </a:lnTo>
                  <a:lnTo>
                    <a:pt x="2232" y="490"/>
                  </a:lnTo>
                  <a:lnTo>
                    <a:pt x="2217" y="508"/>
                  </a:lnTo>
                  <a:lnTo>
                    <a:pt x="2199" y="525"/>
                  </a:lnTo>
                  <a:lnTo>
                    <a:pt x="2183" y="541"/>
                  </a:lnTo>
                  <a:lnTo>
                    <a:pt x="2175" y="545"/>
                  </a:lnTo>
                  <a:lnTo>
                    <a:pt x="2167" y="547"/>
                  </a:lnTo>
                  <a:lnTo>
                    <a:pt x="2160" y="549"/>
                  </a:lnTo>
                  <a:lnTo>
                    <a:pt x="2152" y="549"/>
                  </a:lnTo>
                  <a:lnTo>
                    <a:pt x="2144" y="549"/>
                  </a:lnTo>
                  <a:lnTo>
                    <a:pt x="2136" y="547"/>
                  </a:lnTo>
                  <a:lnTo>
                    <a:pt x="2128" y="545"/>
                  </a:lnTo>
                  <a:lnTo>
                    <a:pt x="2120" y="541"/>
                  </a:lnTo>
                  <a:lnTo>
                    <a:pt x="2079" y="517"/>
                  </a:lnTo>
                  <a:lnTo>
                    <a:pt x="2040" y="494"/>
                  </a:lnTo>
                  <a:lnTo>
                    <a:pt x="2004" y="470"/>
                  </a:lnTo>
                  <a:lnTo>
                    <a:pt x="1973" y="447"/>
                  </a:lnTo>
                  <a:lnTo>
                    <a:pt x="1941" y="423"/>
                  </a:lnTo>
                  <a:lnTo>
                    <a:pt x="1914" y="397"/>
                  </a:lnTo>
                  <a:lnTo>
                    <a:pt x="1886" y="374"/>
                  </a:lnTo>
                  <a:lnTo>
                    <a:pt x="1859" y="348"/>
                  </a:lnTo>
                  <a:lnTo>
                    <a:pt x="1831" y="323"/>
                  </a:lnTo>
                  <a:lnTo>
                    <a:pt x="1804" y="297"/>
                  </a:lnTo>
                  <a:lnTo>
                    <a:pt x="1776" y="272"/>
                  </a:lnTo>
                  <a:lnTo>
                    <a:pt x="1746" y="244"/>
                  </a:lnTo>
                  <a:lnTo>
                    <a:pt x="1715" y="219"/>
                  </a:lnTo>
                  <a:lnTo>
                    <a:pt x="1680" y="191"/>
                  </a:lnTo>
                  <a:lnTo>
                    <a:pt x="1642" y="163"/>
                  </a:lnTo>
                  <a:lnTo>
                    <a:pt x="1601" y="136"/>
                  </a:lnTo>
                  <a:lnTo>
                    <a:pt x="1577" y="122"/>
                  </a:lnTo>
                  <a:lnTo>
                    <a:pt x="1546" y="110"/>
                  </a:lnTo>
                  <a:lnTo>
                    <a:pt x="1509" y="101"/>
                  </a:lnTo>
                  <a:lnTo>
                    <a:pt x="1469" y="93"/>
                  </a:lnTo>
                  <a:lnTo>
                    <a:pt x="1428" y="87"/>
                  </a:lnTo>
                  <a:lnTo>
                    <a:pt x="1391" y="83"/>
                  </a:lnTo>
                  <a:lnTo>
                    <a:pt x="1355" y="81"/>
                  </a:lnTo>
                  <a:lnTo>
                    <a:pt x="1328" y="83"/>
                  </a:lnTo>
                  <a:lnTo>
                    <a:pt x="1294" y="87"/>
                  </a:lnTo>
                  <a:lnTo>
                    <a:pt x="1263" y="95"/>
                  </a:lnTo>
                  <a:lnTo>
                    <a:pt x="1233" y="106"/>
                  </a:lnTo>
                  <a:lnTo>
                    <a:pt x="1204" y="118"/>
                  </a:lnTo>
                  <a:lnTo>
                    <a:pt x="1174" y="134"/>
                  </a:lnTo>
                  <a:lnTo>
                    <a:pt x="1147" y="152"/>
                  </a:lnTo>
                  <a:lnTo>
                    <a:pt x="1121" y="171"/>
                  </a:lnTo>
                  <a:lnTo>
                    <a:pt x="1097" y="193"/>
                  </a:lnTo>
                  <a:lnTo>
                    <a:pt x="1074" y="217"/>
                  </a:lnTo>
                  <a:lnTo>
                    <a:pt x="1054" y="240"/>
                  </a:lnTo>
                  <a:lnTo>
                    <a:pt x="1035" y="266"/>
                  </a:lnTo>
                  <a:lnTo>
                    <a:pt x="1017" y="293"/>
                  </a:lnTo>
                  <a:lnTo>
                    <a:pt x="1001" y="321"/>
                  </a:lnTo>
                  <a:lnTo>
                    <a:pt x="987" y="350"/>
                  </a:lnTo>
                  <a:lnTo>
                    <a:pt x="976" y="380"/>
                  </a:lnTo>
                  <a:lnTo>
                    <a:pt x="966" y="409"/>
                  </a:lnTo>
                  <a:lnTo>
                    <a:pt x="938" y="397"/>
                  </a:lnTo>
                  <a:lnTo>
                    <a:pt x="911" y="388"/>
                  </a:lnTo>
                  <a:lnTo>
                    <a:pt x="881" y="378"/>
                  </a:lnTo>
                  <a:lnTo>
                    <a:pt x="850" y="368"/>
                  </a:lnTo>
                  <a:lnTo>
                    <a:pt x="820" y="362"/>
                  </a:lnTo>
                  <a:lnTo>
                    <a:pt x="789" y="356"/>
                  </a:lnTo>
                  <a:lnTo>
                    <a:pt x="757" y="352"/>
                  </a:lnTo>
                  <a:lnTo>
                    <a:pt x="728" y="350"/>
                  </a:lnTo>
                  <a:lnTo>
                    <a:pt x="696" y="352"/>
                  </a:lnTo>
                  <a:lnTo>
                    <a:pt x="667" y="356"/>
                  </a:lnTo>
                  <a:lnTo>
                    <a:pt x="639" y="364"/>
                  </a:lnTo>
                  <a:lnTo>
                    <a:pt x="610" y="374"/>
                  </a:lnTo>
                  <a:lnTo>
                    <a:pt x="584" y="388"/>
                  </a:lnTo>
                  <a:lnTo>
                    <a:pt x="559" y="405"/>
                  </a:lnTo>
                  <a:lnTo>
                    <a:pt x="537" y="427"/>
                  </a:lnTo>
                  <a:lnTo>
                    <a:pt x="515" y="452"/>
                  </a:lnTo>
                  <a:lnTo>
                    <a:pt x="496" y="441"/>
                  </a:lnTo>
                  <a:lnTo>
                    <a:pt x="482" y="427"/>
                  </a:lnTo>
                  <a:lnTo>
                    <a:pt x="472" y="409"/>
                  </a:lnTo>
                  <a:lnTo>
                    <a:pt x="462" y="390"/>
                  </a:lnTo>
                  <a:lnTo>
                    <a:pt x="454" y="372"/>
                  </a:lnTo>
                  <a:lnTo>
                    <a:pt x="444" y="352"/>
                  </a:lnTo>
                  <a:lnTo>
                    <a:pt x="429" y="336"/>
                  </a:lnTo>
                  <a:lnTo>
                    <a:pt x="409" y="321"/>
                  </a:lnTo>
                  <a:lnTo>
                    <a:pt x="393" y="309"/>
                  </a:lnTo>
                  <a:lnTo>
                    <a:pt x="376" y="299"/>
                  </a:lnTo>
                  <a:lnTo>
                    <a:pt x="360" y="289"/>
                  </a:lnTo>
                  <a:lnTo>
                    <a:pt x="344" y="279"/>
                  </a:lnTo>
                  <a:lnTo>
                    <a:pt x="328" y="270"/>
                  </a:lnTo>
                  <a:lnTo>
                    <a:pt x="311" y="260"/>
                  </a:lnTo>
                  <a:lnTo>
                    <a:pt x="295" y="252"/>
                  </a:lnTo>
                  <a:lnTo>
                    <a:pt x="277" y="242"/>
                  </a:lnTo>
                  <a:lnTo>
                    <a:pt x="214" y="336"/>
                  </a:lnTo>
                  <a:lnTo>
                    <a:pt x="159" y="435"/>
                  </a:lnTo>
                  <a:lnTo>
                    <a:pt x="112" y="535"/>
                  </a:lnTo>
                  <a:lnTo>
                    <a:pt x="73" y="639"/>
                  </a:lnTo>
                  <a:lnTo>
                    <a:pt x="41" y="747"/>
                  </a:lnTo>
                  <a:lnTo>
                    <a:pt x="18" y="855"/>
                  </a:lnTo>
                  <a:lnTo>
                    <a:pt x="4" y="970"/>
                  </a:lnTo>
                  <a:lnTo>
                    <a:pt x="0" y="1084"/>
                  </a:lnTo>
                  <a:lnTo>
                    <a:pt x="4" y="1186"/>
                  </a:lnTo>
                  <a:lnTo>
                    <a:pt x="16" y="1288"/>
                  </a:lnTo>
                  <a:lnTo>
                    <a:pt x="33" y="1388"/>
                  </a:lnTo>
                  <a:lnTo>
                    <a:pt x="59" y="1485"/>
                  </a:lnTo>
                  <a:lnTo>
                    <a:pt x="90" y="1581"/>
                  </a:lnTo>
                  <a:lnTo>
                    <a:pt x="130" y="1673"/>
                  </a:lnTo>
                  <a:lnTo>
                    <a:pt x="175" y="1764"/>
                  </a:lnTo>
                  <a:lnTo>
                    <a:pt x="226" y="1850"/>
                  </a:lnTo>
                  <a:lnTo>
                    <a:pt x="283" y="1935"/>
                  </a:lnTo>
                  <a:lnTo>
                    <a:pt x="346" y="2015"/>
                  </a:lnTo>
                  <a:lnTo>
                    <a:pt x="413" y="2094"/>
                  </a:lnTo>
                  <a:lnTo>
                    <a:pt x="488" y="2167"/>
                  </a:lnTo>
                  <a:lnTo>
                    <a:pt x="564" y="2238"/>
                  </a:lnTo>
                  <a:lnTo>
                    <a:pt x="649" y="2304"/>
                  </a:lnTo>
                  <a:lnTo>
                    <a:pt x="736" y="2367"/>
                  </a:lnTo>
                  <a:lnTo>
                    <a:pt x="828" y="2424"/>
                  </a:lnTo>
                  <a:lnTo>
                    <a:pt x="848" y="2405"/>
                  </a:lnTo>
                  <a:lnTo>
                    <a:pt x="867" y="2385"/>
                  </a:lnTo>
                  <a:lnTo>
                    <a:pt x="887" y="2363"/>
                  </a:lnTo>
                  <a:lnTo>
                    <a:pt x="907" y="2344"/>
                  </a:lnTo>
                  <a:lnTo>
                    <a:pt x="924" y="2322"/>
                  </a:lnTo>
                  <a:lnTo>
                    <a:pt x="944" y="2300"/>
                  </a:lnTo>
                  <a:lnTo>
                    <a:pt x="962" y="2279"/>
                  </a:lnTo>
                  <a:lnTo>
                    <a:pt x="981" y="2257"/>
                  </a:lnTo>
                  <a:lnTo>
                    <a:pt x="999" y="2236"/>
                  </a:lnTo>
                  <a:lnTo>
                    <a:pt x="1019" y="2214"/>
                  </a:lnTo>
                  <a:lnTo>
                    <a:pt x="1038" y="2194"/>
                  </a:lnTo>
                  <a:lnTo>
                    <a:pt x="1060" y="2173"/>
                  </a:lnTo>
                  <a:lnTo>
                    <a:pt x="1080" y="2153"/>
                  </a:lnTo>
                  <a:lnTo>
                    <a:pt x="1103" y="2133"/>
                  </a:lnTo>
                  <a:lnTo>
                    <a:pt x="1127" y="2114"/>
                  </a:lnTo>
                  <a:lnTo>
                    <a:pt x="1151" y="2096"/>
                  </a:lnTo>
                  <a:close/>
                </a:path>
              </a:pathLst>
            </a:custGeom>
            <a:solidFill>
              <a:srgbClr val="7FFF7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2" name="Freeform 8"/>
            <p:cNvSpPr>
              <a:spLocks/>
            </p:cNvSpPr>
            <p:nvPr/>
          </p:nvSpPr>
          <p:spPr bwMode="auto">
            <a:xfrm>
              <a:off x="3061" y="1378"/>
              <a:ext cx="1953" cy="985"/>
            </a:xfrm>
            <a:custGeom>
              <a:avLst/>
              <a:gdLst>
                <a:gd name="T0" fmla="*/ 3705 w 3906"/>
                <a:gd name="T1" fmla="*/ 120 h 1970"/>
                <a:gd name="T2" fmla="*/ 3587 w 3906"/>
                <a:gd name="T3" fmla="*/ 92 h 1970"/>
                <a:gd name="T4" fmla="*/ 3471 w 3906"/>
                <a:gd name="T5" fmla="*/ 82 h 1970"/>
                <a:gd name="T6" fmla="*/ 3363 w 3906"/>
                <a:gd name="T7" fmla="*/ 110 h 1970"/>
                <a:gd name="T8" fmla="*/ 3275 w 3906"/>
                <a:gd name="T9" fmla="*/ 175 h 1970"/>
                <a:gd name="T10" fmla="*/ 3194 w 3906"/>
                <a:gd name="T11" fmla="*/ 250 h 1970"/>
                <a:gd name="T12" fmla="*/ 3113 w 3906"/>
                <a:gd name="T13" fmla="*/ 318 h 1970"/>
                <a:gd name="T14" fmla="*/ 3021 w 3906"/>
                <a:gd name="T15" fmla="*/ 358 h 1970"/>
                <a:gd name="T16" fmla="*/ 2925 w 3906"/>
                <a:gd name="T17" fmla="*/ 340 h 1970"/>
                <a:gd name="T18" fmla="*/ 2848 w 3906"/>
                <a:gd name="T19" fmla="*/ 275 h 1970"/>
                <a:gd name="T20" fmla="*/ 2704 w 3906"/>
                <a:gd name="T21" fmla="*/ 248 h 1970"/>
                <a:gd name="T22" fmla="*/ 2543 w 3906"/>
                <a:gd name="T23" fmla="*/ 253 h 1970"/>
                <a:gd name="T24" fmla="*/ 2380 w 3906"/>
                <a:gd name="T25" fmla="*/ 271 h 1970"/>
                <a:gd name="T26" fmla="*/ 2215 w 3906"/>
                <a:gd name="T27" fmla="*/ 281 h 1970"/>
                <a:gd name="T28" fmla="*/ 2152 w 3906"/>
                <a:gd name="T29" fmla="*/ 273 h 1970"/>
                <a:gd name="T30" fmla="*/ 2120 w 3906"/>
                <a:gd name="T31" fmla="*/ 261 h 1970"/>
                <a:gd name="T32" fmla="*/ 2069 w 3906"/>
                <a:gd name="T33" fmla="*/ 196 h 1970"/>
                <a:gd name="T34" fmla="*/ 2010 w 3906"/>
                <a:gd name="T35" fmla="*/ 118 h 1970"/>
                <a:gd name="T36" fmla="*/ 1947 w 3906"/>
                <a:gd name="T37" fmla="*/ 51 h 1970"/>
                <a:gd name="T38" fmla="*/ 1872 w 3906"/>
                <a:gd name="T39" fmla="*/ 2 h 1970"/>
                <a:gd name="T40" fmla="*/ 1750 w 3906"/>
                <a:gd name="T41" fmla="*/ 14 h 1970"/>
                <a:gd name="T42" fmla="*/ 1648 w 3906"/>
                <a:gd name="T43" fmla="*/ 86 h 1970"/>
                <a:gd name="T44" fmla="*/ 1558 w 3906"/>
                <a:gd name="T45" fmla="*/ 189 h 1970"/>
                <a:gd name="T46" fmla="*/ 1461 w 3906"/>
                <a:gd name="T47" fmla="*/ 283 h 1970"/>
                <a:gd name="T48" fmla="*/ 1345 w 3906"/>
                <a:gd name="T49" fmla="*/ 283 h 1970"/>
                <a:gd name="T50" fmla="*/ 1229 w 3906"/>
                <a:gd name="T51" fmla="*/ 238 h 1970"/>
                <a:gd name="T52" fmla="*/ 1113 w 3906"/>
                <a:gd name="T53" fmla="*/ 198 h 1970"/>
                <a:gd name="T54" fmla="*/ 995 w 3906"/>
                <a:gd name="T55" fmla="*/ 202 h 1970"/>
                <a:gd name="T56" fmla="*/ 920 w 3906"/>
                <a:gd name="T57" fmla="*/ 242 h 1970"/>
                <a:gd name="T58" fmla="*/ 873 w 3906"/>
                <a:gd name="T59" fmla="*/ 301 h 1970"/>
                <a:gd name="T60" fmla="*/ 710 w 3906"/>
                <a:gd name="T61" fmla="*/ 210 h 1970"/>
                <a:gd name="T62" fmla="*/ 505 w 3906"/>
                <a:gd name="T63" fmla="*/ 181 h 1970"/>
                <a:gd name="T64" fmla="*/ 336 w 3906"/>
                <a:gd name="T65" fmla="*/ 238 h 1970"/>
                <a:gd name="T66" fmla="*/ 240 w 3906"/>
                <a:gd name="T67" fmla="*/ 324 h 1970"/>
                <a:gd name="T68" fmla="*/ 208 w 3906"/>
                <a:gd name="T69" fmla="*/ 236 h 1970"/>
                <a:gd name="T70" fmla="*/ 173 w 3906"/>
                <a:gd name="T71" fmla="*/ 96 h 1970"/>
                <a:gd name="T72" fmla="*/ 63 w 3906"/>
                <a:gd name="T73" fmla="*/ 299 h 1970"/>
                <a:gd name="T74" fmla="*/ 2 w 3906"/>
                <a:gd name="T75" fmla="*/ 625 h 1970"/>
                <a:gd name="T76" fmla="*/ 28 w 3906"/>
                <a:gd name="T77" fmla="*/ 987 h 1970"/>
                <a:gd name="T78" fmla="*/ 148 w 3906"/>
                <a:gd name="T79" fmla="*/ 1335 h 1970"/>
                <a:gd name="T80" fmla="*/ 350 w 3906"/>
                <a:gd name="T81" fmla="*/ 1645 h 1970"/>
                <a:gd name="T82" fmla="*/ 623 w 3906"/>
                <a:gd name="T83" fmla="*/ 1911 h 1970"/>
                <a:gd name="T84" fmla="*/ 765 w 3906"/>
                <a:gd name="T85" fmla="*/ 1964 h 1970"/>
                <a:gd name="T86" fmla="*/ 848 w 3906"/>
                <a:gd name="T87" fmla="*/ 1954 h 1970"/>
                <a:gd name="T88" fmla="*/ 1109 w 3906"/>
                <a:gd name="T89" fmla="*/ 1909 h 1970"/>
                <a:gd name="T90" fmla="*/ 1416 w 3906"/>
                <a:gd name="T91" fmla="*/ 1836 h 1970"/>
                <a:gd name="T92" fmla="*/ 1721 w 3906"/>
                <a:gd name="T93" fmla="*/ 1748 h 1970"/>
                <a:gd name="T94" fmla="*/ 2024 w 3906"/>
                <a:gd name="T95" fmla="*/ 1651 h 1970"/>
                <a:gd name="T96" fmla="*/ 2209 w 3906"/>
                <a:gd name="T97" fmla="*/ 1539 h 1970"/>
                <a:gd name="T98" fmla="*/ 2364 w 3906"/>
                <a:gd name="T99" fmla="*/ 1431 h 1970"/>
                <a:gd name="T100" fmla="*/ 2529 w 3906"/>
                <a:gd name="T101" fmla="*/ 1343 h 1970"/>
                <a:gd name="T102" fmla="*/ 2710 w 3906"/>
                <a:gd name="T103" fmla="*/ 1286 h 1970"/>
                <a:gd name="T104" fmla="*/ 2950 w 3906"/>
                <a:gd name="T105" fmla="*/ 1268 h 1970"/>
                <a:gd name="T106" fmla="*/ 3206 w 3906"/>
                <a:gd name="T107" fmla="*/ 1276 h 1970"/>
                <a:gd name="T108" fmla="*/ 3460 w 3906"/>
                <a:gd name="T109" fmla="*/ 1291 h 1970"/>
                <a:gd name="T110" fmla="*/ 3713 w 3906"/>
                <a:gd name="T111" fmla="*/ 1297 h 1970"/>
                <a:gd name="T112" fmla="*/ 3855 w 3906"/>
                <a:gd name="T113" fmla="*/ 1083 h 1970"/>
                <a:gd name="T114" fmla="*/ 3904 w 3906"/>
                <a:gd name="T115" fmla="*/ 786 h 1970"/>
                <a:gd name="T116" fmla="*/ 3888 w 3906"/>
                <a:gd name="T117" fmla="*/ 491 h 1970"/>
                <a:gd name="T118" fmla="*/ 3816 w 3906"/>
                <a:gd name="T119" fmla="*/ 214 h 197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</a:cxnLst>
              <a:rect l="0" t="0" r="r" b="b"/>
              <a:pathLst>
                <a:path w="3906" h="1970">
                  <a:moveTo>
                    <a:pt x="3788" y="147"/>
                  </a:moveTo>
                  <a:lnTo>
                    <a:pt x="3760" y="137"/>
                  </a:lnTo>
                  <a:lnTo>
                    <a:pt x="3733" y="130"/>
                  </a:lnTo>
                  <a:lnTo>
                    <a:pt x="3705" y="120"/>
                  </a:lnTo>
                  <a:lnTo>
                    <a:pt x="3676" y="112"/>
                  </a:lnTo>
                  <a:lnTo>
                    <a:pt x="3646" y="104"/>
                  </a:lnTo>
                  <a:lnTo>
                    <a:pt x="3617" y="98"/>
                  </a:lnTo>
                  <a:lnTo>
                    <a:pt x="3587" y="92"/>
                  </a:lnTo>
                  <a:lnTo>
                    <a:pt x="3558" y="86"/>
                  </a:lnTo>
                  <a:lnTo>
                    <a:pt x="3528" y="84"/>
                  </a:lnTo>
                  <a:lnTo>
                    <a:pt x="3501" y="82"/>
                  </a:lnTo>
                  <a:lnTo>
                    <a:pt x="3471" y="82"/>
                  </a:lnTo>
                  <a:lnTo>
                    <a:pt x="3444" y="86"/>
                  </a:lnTo>
                  <a:lnTo>
                    <a:pt x="3416" y="90"/>
                  </a:lnTo>
                  <a:lnTo>
                    <a:pt x="3391" y="98"/>
                  </a:lnTo>
                  <a:lnTo>
                    <a:pt x="3363" y="110"/>
                  </a:lnTo>
                  <a:lnTo>
                    <a:pt x="3340" y="124"/>
                  </a:lnTo>
                  <a:lnTo>
                    <a:pt x="3316" y="139"/>
                  </a:lnTo>
                  <a:lnTo>
                    <a:pt x="3294" y="155"/>
                  </a:lnTo>
                  <a:lnTo>
                    <a:pt x="3275" y="175"/>
                  </a:lnTo>
                  <a:lnTo>
                    <a:pt x="3253" y="193"/>
                  </a:lnTo>
                  <a:lnTo>
                    <a:pt x="3233" y="212"/>
                  </a:lnTo>
                  <a:lnTo>
                    <a:pt x="3214" y="232"/>
                  </a:lnTo>
                  <a:lnTo>
                    <a:pt x="3194" y="250"/>
                  </a:lnTo>
                  <a:lnTo>
                    <a:pt x="3174" y="269"/>
                  </a:lnTo>
                  <a:lnTo>
                    <a:pt x="3155" y="287"/>
                  </a:lnTo>
                  <a:lnTo>
                    <a:pt x="3133" y="303"/>
                  </a:lnTo>
                  <a:lnTo>
                    <a:pt x="3113" y="318"/>
                  </a:lnTo>
                  <a:lnTo>
                    <a:pt x="3092" y="332"/>
                  </a:lnTo>
                  <a:lnTo>
                    <a:pt x="3068" y="342"/>
                  </a:lnTo>
                  <a:lnTo>
                    <a:pt x="3047" y="352"/>
                  </a:lnTo>
                  <a:lnTo>
                    <a:pt x="3021" y="358"/>
                  </a:lnTo>
                  <a:lnTo>
                    <a:pt x="2995" y="362"/>
                  </a:lnTo>
                  <a:lnTo>
                    <a:pt x="2970" y="360"/>
                  </a:lnTo>
                  <a:lnTo>
                    <a:pt x="2946" y="352"/>
                  </a:lnTo>
                  <a:lnTo>
                    <a:pt x="2925" y="340"/>
                  </a:lnTo>
                  <a:lnTo>
                    <a:pt x="2905" y="322"/>
                  </a:lnTo>
                  <a:lnTo>
                    <a:pt x="2885" y="307"/>
                  </a:lnTo>
                  <a:lnTo>
                    <a:pt x="2868" y="289"/>
                  </a:lnTo>
                  <a:lnTo>
                    <a:pt x="2848" y="275"/>
                  </a:lnTo>
                  <a:lnTo>
                    <a:pt x="2828" y="265"/>
                  </a:lnTo>
                  <a:lnTo>
                    <a:pt x="2787" y="257"/>
                  </a:lnTo>
                  <a:lnTo>
                    <a:pt x="2746" y="251"/>
                  </a:lnTo>
                  <a:lnTo>
                    <a:pt x="2704" y="248"/>
                  </a:lnTo>
                  <a:lnTo>
                    <a:pt x="2665" y="248"/>
                  </a:lnTo>
                  <a:lnTo>
                    <a:pt x="2624" y="248"/>
                  </a:lnTo>
                  <a:lnTo>
                    <a:pt x="2582" y="250"/>
                  </a:lnTo>
                  <a:lnTo>
                    <a:pt x="2543" y="253"/>
                  </a:lnTo>
                  <a:lnTo>
                    <a:pt x="2502" y="257"/>
                  </a:lnTo>
                  <a:lnTo>
                    <a:pt x="2460" y="261"/>
                  </a:lnTo>
                  <a:lnTo>
                    <a:pt x="2419" y="265"/>
                  </a:lnTo>
                  <a:lnTo>
                    <a:pt x="2380" y="271"/>
                  </a:lnTo>
                  <a:lnTo>
                    <a:pt x="2338" y="275"/>
                  </a:lnTo>
                  <a:lnTo>
                    <a:pt x="2297" y="277"/>
                  </a:lnTo>
                  <a:lnTo>
                    <a:pt x="2256" y="279"/>
                  </a:lnTo>
                  <a:lnTo>
                    <a:pt x="2215" y="281"/>
                  </a:lnTo>
                  <a:lnTo>
                    <a:pt x="2173" y="279"/>
                  </a:lnTo>
                  <a:lnTo>
                    <a:pt x="2165" y="277"/>
                  </a:lnTo>
                  <a:lnTo>
                    <a:pt x="2160" y="275"/>
                  </a:lnTo>
                  <a:lnTo>
                    <a:pt x="2152" y="273"/>
                  </a:lnTo>
                  <a:lnTo>
                    <a:pt x="2144" y="271"/>
                  </a:lnTo>
                  <a:lnTo>
                    <a:pt x="2136" y="269"/>
                  </a:lnTo>
                  <a:lnTo>
                    <a:pt x="2128" y="265"/>
                  </a:lnTo>
                  <a:lnTo>
                    <a:pt x="2120" y="261"/>
                  </a:lnTo>
                  <a:lnTo>
                    <a:pt x="2114" y="255"/>
                  </a:lnTo>
                  <a:lnTo>
                    <a:pt x="2099" y="236"/>
                  </a:lnTo>
                  <a:lnTo>
                    <a:pt x="2083" y="216"/>
                  </a:lnTo>
                  <a:lnTo>
                    <a:pt x="2069" y="196"/>
                  </a:lnTo>
                  <a:lnTo>
                    <a:pt x="2053" y="177"/>
                  </a:lnTo>
                  <a:lnTo>
                    <a:pt x="2040" y="157"/>
                  </a:lnTo>
                  <a:lnTo>
                    <a:pt x="2026" y="137"/>
                  </a:lnTo>
                  <a:lnTo>
                    <a:pt x="2010" y="118"/>
                  </a:lnTo>
                  <a:lnTo>
                    <a:pt x="1996" y="98"/>
                  </a:lnTo>
                  <a:lnTo>
                    <a:pt x="1981" y="82"/>
                  </a:lnTo>
                  <a:lnTo>
                    <a:pt x="1965" y="67"/>
                  </a:lnTo>
                  <a:lnTo>
                    <a:pt x="1947" y="51"/>
                  </a:lnTo>
                  <a:lnTo>
                    <a:pt x="1931" y="35"/>
                  </a:lnTo>
                  <a:lnTo>
                    <a:pt x="1912" y="21"/>
                  </a:lnTo>
                  <a:lnTo>
                    <a:pt x="1892" y="10"/>
                  </a:lnTo>
                  <a:lnTo>
                    <a:pt x="1872" y="2"/>
                  </a:lnTo>
                  <a:lnTo>
                    <a:pt x="1849" y="0"/>
                  </a:lnTo>
                  <a:lnTo>
                    <a:pt x="1813" y="0"/>
                  </a:lnTo>
                  <a:lnTo>
                    <a:pt x="1782" y="4"/>
                  </a:lnTo>
                  <a:lnTo>
                    <a:pt x="1750" y="14"/>
                  </a:lnTo>
                  <a:lnTo>
                    <a:pt x="1723" y="27"/>
                  </a:lnTo>
                  <a:lnTo>
                    <a:pt x="1697" y="43"/>
                  </a:lnTo>
                  <a:lnTo>
                    <a:pt x="1672" y="65"/>
                  </a:lnTo>
                  <a:lnTo>
                    <a:pt x="1648" y="86"/>
                  </a:lnTo>
                  <a:lnTo>
                    <a:pt x="1625" y="110"/>
                  </a:lnTo>
                  <a:lnTo>
                    <a:pt x="1601" y="135"/>
                  </a:lnTo>
                  <a:lnTo>
                    <a:pt x="1579" y="161"/>
                  </a:lnTo>
                  <a:lnTo>
                    <a:pt x="1558" y="189"/>
                  </a:lnTo>
                  <a:lnTo>
                    <a:pt x="1534" y="214"/>
                  </a:lnTo>
                  <a:lnTo>
                    <a:pt x="1510" y="238"/>
                  </a:lnTo>
                  <a:lnTo>
                    <a:pt x="1487" y="261"/>
                  </a:lnTo>
                  <a:lnTo>
                    <a:pt x="1461" y="283"/>
                  </a:lnTo>
                  <a:lnTo>
                    <a:pt x="1434" y="301"/>
                  </a:lnTo>
                  <a:lnTo>
                    <a:pt x="1404" y="297"/>
                  </a:lnTo>
                  <a:lnTo>
                    <a:pt x="1375" y="291"/>
                  </a:lnTo>
                  <a:lnTo>
                    <a:pt x="1345" y="283"/>
                  </a:lnTo>
                  <a:lnTo>
                    <a:pt x="1316" y="273"/>
                  </a:lnTo>
                  <a:lnTo>
                    <a:pt x="1286" y="261"/>
                  </a:lnTo>
                  <a:lnTo>
                    <a:pt x="1257" y="250"/>
                  </a:lnTo>
                  <a:lnTo>
                    <a:pt x="1229" y="238"/>
                  </a:lnTo>
                  <a:lnTo>
                    <a:pt x="1200" y="226"/>
                  </a:lnTo>
                  <a:lnTo>
                    <a:pt x="1170" y="216"/>
                  </a:lnTo>
                  <a:lnTo>
                    <a:pt x="1143" y="206"/>
                  </a:lnTo>
                  <a:lnTo>
                    <a:pt x="1113" y="198"/>
                  </a:lnTo>
                  <a:lnTo>
                    <a:pt x="1084" y="194"/>
                  </a:lnTo>
                  <a:lnTo>
                    <a:pt x="1054" y="193"/>
                  </a:lnTo>
                  <a:lnTo>
                    <a:pt x="1025" y="194"/>
                  </a:lnTo>
                  <a:lnTo>
                    <a:pt x="995" y="202"/>
                  </a:lnTo>
                  <a:lnTo>
                    <a:pt x="966" y="212"/>
                  </a:lnTo>
                  <a:lnTo>
                    <a:pt x="948" y="220"/>
                  </a:lnTo>
                  <a:lnTo>
                    <a:pt x="934" y="230"/>
                  </a:lnTo>
                  <a:lnTo>
                    <a:pt x="920" y="242"/>
                  </a:lnTo>
                  <a:lnTo>
                    <a:pt x="907" y="253"/>
                  </a:lnTo>
                  <a:lnTo>
                    <a:pt x="895" y="269"/>
                  </a:lnTo>
                  <a:lnTo>
                    <a:pt x="885" y="285"/>
                  </a:lnTo>
                  <a:lnTo>
                    <a:pt x="873" y="301"/>
                  </a:lnTo>
                  <a:lnTo>
                    <a:pt x="863" y="318"/>
                  </a:lnTo>
                  <a:lnTo>
                    <a:pt x="814" y="273"/>
                  </a:lnTo>
                  <a:lnTo>
                    <a:pt x="763" y="236"/>
                  </a:lnTo>
                  <a:lnTo>
                    <a:pt x="710" y="210"/>
                  </a:lnTo>
                  <a:lnTo>
                    <a:pt x="659" y="193"/>
                  </a:lnTo>
                  <a:lnTo>
                    <a:pt x="606" y="183"/>
                  </a:lnTo>
                  <a:lnTo>
                    <a:pt x="555" y="179"/>
                  </a:lnTo>
                  <a:lnTo>
                    <a:pt x="505" y="181"/>
                  </a:lnTo>
                  <a:lnTo>
                    <a:pt x="458" y="189"/>
                  </a:lnTo>
                  <a:lnTo>
                    <a:pt x="413" y="202"/>
                  </a:lnTo>
                  <a:lnTo>
                    <a:pt x="374" y="218"/>
                  </a:lnTo>
                  <a:lnTo>
                    <a:pt x="336" y="238"/>
                  </a:lnTo>
                  <a:lnTo>
                    <a:pt x="303" y="257"/>
                  </a:lnTo>
                  <a:lnTo>
                    <a:pt x="275" y="279"/>
                  </a:lnTo>
                  <a:lnTo>
                    <a:pt x="256" y="303"/>
                  </a:lnTo>
                  <a:lnTo>
                    <a:pt x="240" y="324"/>
                  </a:lnTo>
                  <a:lnTo>
                    <a:pt x="232" y="344"/>
                  </a:lnTo>
                  <a:lnTo>
                    <a:pt x="222" y="308"/>
                  </a:lnTo>
                  <a:lnTo>
                    <a:pt x="216" y="273"/>
                  </a:lnTo>
                  <a:lnTo>
                    <a:pt x="208" y="236"/>
                  </a:lnTo>
                  <a:lnTo>
                    <a:pt x="203" y="198"/>
                  </a:lnTo>
                  <a:lnTo>
                    <a:pt x="197" y="163"/>
                  </a:lnTo>
                  <a:lnTo>
                    <a:pt x="187" y="130"/>
                  </a:lnTo>
                  <a:lnTo>
                    <a:pt x="173" y="96"/>
                  </a:lnTo>
                  <a:lnTo>
                    <a:pt x="155" y="69"/>
                  </a:lnTo>
                  <a:lnTo>
                    <a:pt x="120" y="143"/>
                  </a:lnTo>
                  <a:lnTo>
                    <a:pt x="89" y="220"/>
                  </a:lnTo>
                  <a:lnTo>
                    <a:pt x="63" y="299"/>
                  </a:lnTo>
                  <a:lnTo>
                    <a:pt x="39" y="377"/>
                  </a:lnTo>
                  <a:lnTo>
                    <a:pt x="24" y="458"/>
                  </a:lnTo>
                  <a:lnTo>
                    <a:pt x="10" y="540"/>
                  </a:lnTo>
                  <a:lnTo>
                    <a:pt x="2" y="625"/>
                  </a:lnTo>
                  <a:lnTo>
                    <a:pt x="0" y="710"/>
                  </a:lnTo>
                  <a:lnTo>
                    <a:pt x="4" y="804"/>
                  </a:lnTo>
                  <a:lnTo>
                    <a:pt x="12" y="896"/>
                  </a:lnTo>
                  <a:lnTo>
                    <a:pt x="28" y="987"/>
                  </a:lnTo>
                  <a:lnTo>
                    <a:pt x="49" y="1077"/>
                  </a:lnTo>
                  <a:lnTo>
                    <a:pt x="77" y="1166"/>
                  </a:lnTo>
                  <a:lnTo>
                    <a:pt x="108" y="1250"/>
                  </a:lnTo>
                  <a:lnTo>
                    <a:pt x="148" y="1335"/>
                  </a:lnTo>
                  <a:lnTo>
                    <a:pt x="191" y="1415"/>
                  </a:lnTo>
                  <a:lnTo>
                    <a:pt x="238" y="1496"/>
                  </a:lnTo>
                  <a:lnTo>
                    <a:pt x="291" y="1573"/>
                  </a:lnTo>
                  <a:lnTo>
                    <a:pt x="350" y="1645"/>
                  </a:lnTo>
                  <a:lnTo>
                    <a:pt x="411" y="1716"/>
                  </a:lnTo>
                  <a:lnTo>
                    <a:pt x="478" y="1785"/>
                  </a:lnTo>
                  <a:lnTo>
                    <a:pt x="549" y="1850"/>
                  </a:lnTo>
                  <a:lnTo>
                    <a:pt x="623" y="1911"/>
                  </a:lnTo>
                  <a:lnTo>
                    <a:pt x="702" y="1970"/>
                  </a:lnTo>
                  <a:lnTo>
                    <a:pt x="724" y="1968"/>
                  </a:lnTo>
                  <a:lnTo>
                    <a:pt x="743" y="1966"/>
                  </a:lnTo>
                  <a:lnTo>
                    <a:pt x="765" y="1964"/>
                  </a:lnTo>
                  <a:lnTo>
                    <a:pt x="785" y="1962"/>
                  </a:lnTo>
                  <a:lnTo>
                    <a:pt x="806" y="1960"/>
                  </a:lnTo>
                  <a:lnTo>
                    <a:pt x="826" y="1956"/>
                  </a:lnTo>
                  <a:lnTo>
                    <a:pt x="848" y="1954"/>
                  </a:lnTo>
                  <a:lnTo>
                    <a:pt x="869" y="1950"/>
                  </a:lnTo>
                  <a:lnTo>
                    <a:pt x="950" y="1938"/>
                  </a:lnTo>
                  <a:lnTo>
                    <a:pt x="1029" y="1924"/>
                  </a:lnTo>
                  <a:lnTo>
                    <a:pt x="1109" y="1909"/>
                  </a:lnTo>
                  <a:lnTo>
                    <a:pt x="1186" y="1893"/>
                  </a:lnTo>
                  <a:lnTo>
                    <a:pt x="1265" y="1873"/>
                  </a:lnTo>
                  <a:lnTo>
                    <a:pt x="1341" y="1856"/>
                  </a:lnTo>
                  <a:lnTo>
                    <a:pt x="1416" y="1836"/>
                  </a:lnTo>
                  <a:lnTo>
                    <a:pt x="1493" y="1814"/>
                  </a:lnTo>
                  <a:lnTo>
                    <a:pt x="1569" y="1793"/>
                  </a:lnTo>
                  <a:lnTo>
                    <a:pt x="1644" y="1769"/>
                  </a:lnTo>
                  <a:lnTo>
                    <a:pt x="1721" y="1748"/>
                  </a:lnTo>
                  <a:lnTo>
                    <a:pt x="1796" y="1724"/>
                  </a:lnTo>
                  <a:lnTo>
                    <a:pt x="1870" y="1698"/>
                  </a:lnTo>
                  <a:lnTo>
                    <a:pt x="1947" y="1675"/>
                  </a:lnTo>
                  <a:lnTo>
                    <a:pt x="2024" y="1651"/>
                  </a:lnTo>
                  <a:lnTo>
                    <a:pt x="2101" y="1626"/>
                  </a:lnTo>
                  <a:lnTo>
                    <a:pt x="2136" y="1596"/>
                  </a:lnTo>
                  <a:lnTo>
                    <a:pt x="2173" y="1569"/>
                  </a:lnTo>
                  <a:lnTo>
                    <a:pt x="2209" y="1539"/>
                  </a:lnTo>
                  <a:lnTo>
                    <a:pt x="2246" y="1512"/>
                  </a:lnTo>
                  <a:lnTo>
                    <a:pt x="2285" y="1484"/>
                  </a:lnTo>
                  <a:lnTo>
                    <a:pt x="2325" y="1457"/>
                  </a:lnTo>
                  <a:lnTo>
                    <a:pt x="2364" y="1431"/>
                  </a:lnTo>
                  <a:lnTo>
                    <a:pt x="2403" y="1405"/>
                  </a:lnTo>
                  <a:lnTo>
                    <a:pt x="2445" y="1384"/>
                  </a:lnTo>
                  <a:lnTo>
                    <a:pt x="2488" y="1362"/>
                  </a:lnTo>
                  <a:lnTo>
                    <a:pt x="2529" y="1343"/>
                  </a:lnTo>
                  <a:lnTo>
                    <a:pt x="2573" y="1325"/>
                  </a:lnTo>
                  <a:lnTo>
                    <a:pt x="2618" y="1309"/>
                  </a:lnTo>
                  <a:lnTo>
                    <a:pt x="2663" y="1295"/>
                  </a:lnTo>
                  <a:lnTo>
                    <a:pt x="2710" y="1286"/>
                  </a:lnTo>
                  <a:lnTo>
                    <a:pt x="2757" y="1280"/>
                  </a:lnTo>
                  <a:lnTo>
                    <a:pt x="2822" y="1274"/>
                  </a:lnTo>
                  <a:lnTo>
                    <a:pt x="2887" y="1270"/>
                  </a:lnTo>
                  <a:lnTo>
                    <a:pt x="2950" y="1268"/>
                  </a:lnTo>
                  <a:lnTo>
                    <a:pt x="3015" y="1268"/>
                  </a:lnTo>
                  <a:lnTo>
                    <a:pt x="3078" y="1270"/>
                  </a:lnTo>
                  <a:lnTo>
                    <a:pt x="3141" y="1272"/>
                  </a:lnTo>
                  <a:lnTo>
                    <a:pt x="3206" y="1276"/>
                  </a:lnTo>
                  <a:lnTo>
                    <a:pt x="3269" y="1280"/>
                  </a:lnTo>
                  <a:lnTo>
                    <a:pt x="3332" y="1284"/>
                  </a:lnTo>
                  <a:lnTo>
                    <a:pt x="3395" y="1289"/>
                  </a:lnTo>
                  <a:lnTo>
                    <a:pt x="3460" y="1291"/>
                  </a:lnTo>
                  <a:lnTo>
                    <a:pt x="3522" y="1295"/>
                  </a:lnTo>
                  <a:lnTo>
                    <a:pt x="3585" y="1297"/>
                  </a:lnTo>
                  <a:lnTo>
                    <a:pt x="3650" y="1297"/>
                  </a:lnTo>
                  <a:lnTo>
                    <a:pt x="3713" y="1297"/>
                  </a:lnTo>
                  <a:lnTo>
                    <a:pt x="3778" y="1293"/>
                  </a:lnTo>
                  <a:lnTo>
                    <a:pt x="3808" y="1225"/>
                  </a:lnTo>
                  <a:lnTo>
                    <a:pt x="3833" y="1154"/>
                  </a:lnTo>
                  <a:lnTo>
                    <a:pt x="3855" y="1083"/>
                  </a:lnTo>
                  <a:lnTo>
                    <a:pt x="3873" y="1010"/>
                  </a:lnTo>
                  <a:lnTo>
                    <a:pt x="3888" y="936"/>
                  </a:lnTo>
                  <a:lnTo>
                    <a:pt x="3898" y="861"/>
                  </a:lnTo>
                  <a:lnTo>
                    <a:pt x="3904" y="786"/>
                  </a:lnTo>
                  <a:lnTo>
                    <a:pt x="3906" y="710"/>
                  </a:lnTo>
                  <a:lnTo>
                    <a:pt x="3904" y="637"/>
                  </a:lnTo>
                  <a:lnTo>
                    <a:pt x="3898" y="564"/>
                  </a:lnTo>
                  <a:lnTo>
                    <a:pt x="3888" y="491"/>
                  </a:lnTo>
                  <a:lnTo>
                    <a:pt x="3876" y="421"/>
                  </a:lnTo>
                  <a:lnTo>
                    <a:pt x="3859" y="350"/>
                  </a:lnTo>
                  <a:lnTo>
                    <a:pt x="3839" y="281"/>
                  </a:lnTo>
                  <a:lnTo>
                    <a:pt x="3816" y="214"/>
                  </a:lnTo>
                  <a:lnTo>
                    <a:pt x="3788" y="147"/>
                  </a:lnTo>
                  <a:close/>
                </a:path>
              </a:pathLst>
            </a:custGeom>
            <a:solidFill>
              <a:srgbClr val="3FE23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3" name="Freeform 9"/>
            <p:cNvSpPr>
              <a:spLocks/>
            </p:cNvSpPr>
            <p:nvPr/>
          </p:nvSpPr>
          <p:spPr bwMode="auto">
            <a:xfrm>
              <a:off x="3173" y="1827"/>
              <a:ext cx="1829" cy="727"/>
            </a:xfrm>
            <a:custGeom>
              <a:avLst/>
              <a:gdLst>
                <a:gd name="T0" fmla="*/ 32 w 3658"/>
                <a:gd name="T1" fmla="*/ 621 h 1453"/>
                <a:gd name="T2" fmla="*/ 101 w 3658"/>
                <a:gd name="T3" fmla="*/ 716 h 1453"/>
                <a:gd name="T4" fmla="*/ 175 w 3658"/>
                <a:gd name="T5" fmla="*/ 804 h 1453"/>
                <a:gd name="T6" fmla="*/ 258 w 3658"/>
                <a:gd name="T7" fmla="*/ 889 h 1453"/>
                <a:gd name="T8" fmla="*/ 348 w 3658"/>
                <a:gd name="T9" fmla="*/ 969 h 1453"/>
                <a:gd name="T10" fmla="*/ 443 w 3658"/>
                <a:gd name="T11" fmla="*/ 1046 h 1453"/>
                <a:gd name="T12" fmla="*/ 543 w 3658"/>
                <a:gd name="T13" fmla="*/ 1115 h 1453"/>
                <a:gd name="T14" fmla="*/ 649 w 3658"/>
                <a:gd name="T15" fmla="*/ 1180 h 1453"/>
                <a:gd name="T16" fmla="*/ 761 w 3658"/>
                <a:gd name="T17" fmla="*/ 1237 h 1453"/>
                <a:gd name="T18" fmla="*/ 877 w 3658"/>
                <a:gd name="T19" fmla="*/ 1288 h 1453"/>
                <a:gd name="T20" fmla="*/ 999 w 3658"/>
                <a:gd name="T21" fmla="*/ 1333 h 1453"/>
                <a:gd name="T22" fmla="*/ 1123 w 3658"/>
                <a:gd name="T23" fmla="*/ 1372 h 1453"/>
                <a:gd name="T24" fmla="*/ 1253 w 3658"/>
                <a:gd name="T25" fmla="*/ 1404 h 1453"/>
                <a:gd name="T26" fmla="*/ 1385 w 3658"/>
                <a:gd name="T27" fmla="*/ 1428 h 1453"/>
                <a:gd name="T28" fmla="*/ 1521 w 3658"/>
                <a:gd name="T29" fmla="*/ 1443 h 1453"/>
                <a:gd name="T30" fmla="*/ 1658 w 3658"/>
                <a:gd name="T31" fmla="*/ 1451 h 1453"/>
                <a:gd name="T32" fmla="*/ 1819 w 3658"/>
                <a:gd name="T33" fmla="*/ 1451 h 1453"/>
                <a:gd name="T34" fmla="*/ 1998 w 3658"/>
                <a:gd name="T35" fmla="*/ 1437 h 1453"/>
                <a:gd name="T36" fmla="*/ 2173 w 3658"/>
                <a:gd name="T37" fmla="*/ 1410 h 1453"/>
                <a:gd name="T38" fmla="*/ 2341 w 3658"/>
                <a:gd name="T39" fmla="*/ 1371 h 1453"/>
                <a:gd name="T40" fmla="*/ 2502 w 3658"/>
                <a:gd name="T41" fmla="*/ 1319 h 1453"/>
                <a:gd name="T42" fmla="*/ 2657 w 3658"/>
                <a:gd name="T43" fmla="*/ 1256 h 1453"/>
                <a:gd name="T44" fmla="*/ 2805 w 3658"/>
                <a:gd name="T45" fmla="*/ 1182 h 1453"/>
                <a:gd name="T46" fmla="*/ 2942 w 3658"/>
                <a:gd name="T47" fmla="*/ 1097 h 1453"/>
                <a:gd name="T48" fmla="*/ 3070 w 3658"/>
                <a:gd name="T49" fmla="*/ 1003 h 1453"/>
                <a:gd name="T50" fmla="*/ 3188 w 3658"/>
                <a:gd name="T51" fmla="*/ 901 h 1453"/>
                <a:gd name="T52" fmla="*/ 3297 w 3658"/>
                <a:gd name="T53" fmla="*/ 791 h 1453"/>
                <a:gd name="T54" fmla="*/ 3391 w 3658"/>
                <a:gd name="T55" fmla="*/ 671 h 1453"/>
                <a:gd name="T56" fmla="*/ 3475 w 3658"/>
                <a:gd name="T57" fmla="*/ 545 h 1453"/>
                <a:gd name="T58" fmla="*/ 3544 w 3658"/>
                <a:gd name="T59" fmla="*/ 413 h 1453"/>
                <a:gd name="T60" fmla="*/ 3601 w 3658"/>
                <a:gd name="T61" fmla="*/ 274 h 1453"/>
                <a:gd name="T62" fmla="*/ 3643 w 3658"/>
                <a:gd name="T63" fmla="*/ 130 h 1453"/>
                <a:gd name="T64" fmla="*/ 3521 w 3658"/>
                <a:gd name="T65" fmla="*/ 38 h 1453"/>
                <a:gd name="T66" fmla="*/ 3239 w 3658"/>
                <a:gd name="T67" fmla="*/ 10 h 1453"/>
                <a:gd name="T68" fmla="*/ 2956 w 3658"/>
                <a:gd name="T69" fmla="*/ 0 h 1453"/>
                <a:gd name="T70" fmla="*/ 2673 w 3658"/>
                <a:gd name="T71" fmla="*/ 4 h 1453"/>
                <a:gd name="T72" fmla="*/ 2392 w 3658"/>
                <a:gd name="T73" fmla="*/ 22 h 1453"/>
                <a:gd name="T74" fmla="*/ 2114 w 3658"/>
                <a:gd name="T75" fmla="*/ 51 h 1453"/>
                <a:gd name="T76" fmla="*/ 1843 w 3658"/>
                <a:gd name="T77" fmla="*/ 89 h 1453"/>
                <a:gd name="T78" fmla="*/ 1581 w 3658"/>
                <a:gd name="T79" fmla="*/ 134 h 1453"/>
                <a:gd name="T80" fmla="*/ 1328 w 3658"/>
                <a:gd name="T81" fmla="*/ 187 h 1453"/>
                <a:gd name="T82" fmla="*/ 1090 w 3658"/>
                <a:gd name="T83" fmla="*/ 242 h 1453"/>
                <a:gd name="T84" fmla="*/ 866 w 3658"/>
                <a:gd name="T85" fmla="*/ 299 h 1453"/>
                <a:gd name="T86" fmla="*/ 659 w 3658"/>
                <a:gd name="T87" fmla="*/ 356 h 1453"/>
                <a:gd name="T88" fmla="*/ 472 w 3658"/>
                <a:gd name="T89" fmla="*/ 413 h 1453"/>
                <a:gd name="T90" fmla="*/ 305 w 3658"/>
                <a:gd name="T91" fmla="*/ 466 h 1453"/>
                <a:gd name="T92" fmla="*/ 163 w 3658"/>
                <a:gd name="T93" fmla="*/ 513 h 1453"/>
                <a:gd name="T94" fmla="*/ 47 w 3658"/>
                <a:gd name="T95" fmla="*/ 555 h 145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</a:cxnLst>
              <a:rect l="0" t="0" r="r" b="b"/>
              <a:pathLst>
                <a:path w="3658" h="1453">
                  <a:moveTo>
                    <a:pt x="0" y="572"/>
                  </a:moveTo>
                  <a:lnTo>
                    <a:pt x="32" y="621"/>
                  </a:lnTo>
                  <a:lnTo>
                    <a:pt x="65" y="669"/>
                  </a:lnTo>
                  <a:lnTo>
                    <a:pt x="101" y="716"/>
                  </a:lnTo>
                  <a:lnTo>
                    <a:pt x="138" y="761"/>
                  </a:lnTo>
                  <a:lnTo>
                    <a:pt x="175" y="804"/>
                  </a:lnTo>
                  <a:lnTo>
                    <a:pt x="217" y="848"/>
                  </a:lnTo>
                  <a:lnTo>
                    <a:pt x="258" y="889"/>
                  </a:lnTo>
                  <a:lnTo>
                    <a:pt x="303" y="930"/>
                  </a:lnTo>
                  <a:lnTo>
                    <a:pt x="348" y="969"/>
                  </a:lnTo>
                  <a:lnTo>
                    <a:pt x="394" y="1009"/>
                  </a:lnTo>
                  <a:lnTo>
                    <a:pt x="443" y="1046"/>
                  </a:lnTo>
                  <a:lnTo>
                    <a:pt x="492" y="1082"/>
                  </a:lnTo>
                  <a:lnTo>
                    <a:pt x="543" y="1115"/>
                  </a:lnTo>
                  <a:lnTo>
                    <a:pt x="596" y="1148"/>
                  </a:lnTo>
                  <a:lnTo>
                    <a:pt x="649" y="1180"/>
                  </a:lnTo>
                  <a:lnTo>
                    <a:pt x="706" y="1209"/>
                  </a:lnTo>
                  <a:lnTo>
                    <a:pt x="761" y="1237"/>
                  </a:lnTo>
                  <a:lnTo>
                    <a:pt x="818" y="1264"/>
                  </a:lnTo>
                  <a:lnTo>
                    <a:pt x="877" y="1288"/>
                  </a:lnTo>
                  <a:lnTo>
                    <a:pt x="938" y="1312"/>
                  </a:lnTo>
                  <a:lnTo>
                    <a:pt x="999" y="1333"/>
                  </a:lnTo>
                  <a:lnTo>
                    <a:pt x="1060" y="1355"/>
                  </a:lnTo>
                  <a:lnTo>
                    <a:pt x="1123" y="1372"/>
                  </a:lnTo>
                  <a:lnTo>
                    <a:pt x="1188" y="1388"/>
                  </a:lnTo>
                  <a:lnTo>
                    <a:pt x="1253" y="1404"/>
                  </a:lnTo>
                  <a:lnTo>
                    <a:pt x="1318" y="1416"/>
                  </a:lnTo>
                  <a:lnTo>
                    <a:pt x="1385" y="1428"/>
                  </a:lnTo>
                  <a:lnTo>
                    <a:pt x="1452" y="1437"/>
                  </a:lnTo>
                  <a:lnTo>
                    <a:pt x="1521" y="1443"/>
                  </a:lnTo>
                  <a:lnTo>
                    <a:pt x="1589" y="1449"/>
                  </a:lnTo>
                  <a:lnTo>
                    <a:pt x="1658" y="1451"/>
                  </a:lnTo>
                  <a:lnTo>
                    <a:pt x="1729" y="1453"/>
                  </a:lnTo>
                  <a:lnTo>
                    <a:pt x="1819" y="1451"/>
                  </a:lnTo>
                  <a:lnTo>
                    <a:pt x="1910" y="1445"/>
                  </a:lnTo>
                  <a:lnTo>
                    <a:pt x="1998" y="1437"/>
                  </a:lnTo>
                  <a:lnTo>
                    <a:pt x="2087" y="1426"/>
                  </a:lnTo>
                  <a:lnTo>
                    <a:pt x="2173" y="1410"/>
                  </a:lnTo>
                  <a:lnTo>
                    <a:pt x="2258" y="1392"/>
                  </a:lnTo>
                  <a:lnTo>
                    <a:pt x="2341" y="1371"/>
                  </a:lnTo>
                  <a:lnTo>
                    <a:pt x="2423" y="1347"/>
                  </a:lnTo>
                  <a:lnTo>
                    <a:pt x="2502" y="1319"/>
                  </a:lnTo>
                  <a:lnTo>
                    <a:pt x="2581" y="1288"/>
                  </a:lnTo>
                  <a:lnTo>
                    <a:pt x="2657" y="1256"/>
                  </a:lnTo>
                  <a:lnTo>
                    <a:pt x="2732" y="1219"/>
                  </a:lnTo>
                  <a:lnTo>
                    <a:pt x="2805" y="1182"/>
                  </a:lnTo>
                  <a:lnTo>
                    <a:pt x="2874" y="1140"/>
                  </a:lnTo>
                  <a:lnTo>
                    <a:pt x="2942" y="1097"/>
                  </a:lnTo>
                  <a:lnTo>
                    <a:pt x="3007" y="1052"/>
                  </a:lnTo>
                  <a:lnTo>
                    <a:pt x="3070" y="1003"/>
                  </a:lnTo>
                  <a:lnTo>
                    <a:pt x="3131" y="954"/>
                  </a:lnTo>
                  <a:lnTo>
                    <a:pt x="3188" y="901"/>
                  </a:lnTo>
                  <a:lnTo>
                    <a:pt x="3243" y="846"/>
                  </a:lnTo>
                  <a:lnTo>
                    <a:pt x="3297" y="791"/>
                  </a:lnTo>
                  <a:lnTo>
                    <a:pt x="3346" y="732"/>
                  </a:lnTo>
                  <a:lnTo>
                    <a:pt x="3391" y="671"/>
                  </a:lnTo>
                  <a:lnTo>
                    <a:pt x="3434" y="610"/>
                  </a:lnTo>
                  <a:lnTo>
                    <a:pt x="3475" y="545"/>
                  </a:lnTo>
                  <a:lnTo>
                    <a:pt x="3511" y="480"/>
                  </a:lnTo>
                  <a:lnTo>
                    <a:pt x="3544" y="413"/>
                  </a:lnTo>
                  <a:lnTo>
                    <a:pt x="3576" y="344"/>
                  </a:lnTo>
                  <a:lnTo>
                    <a:pt x="3601" y="274"/>
                  </a:lnTo>
                  <a:lnTo>
                    <a:pt x="3625" y="203"/>
                  </a:lnTo>
                  <a:lnTo>
                    <a:pt x="3643" y="130"/>
                  </a:lnTo>
                  <a:lnTo>
                    <a:pt x="3658" y="57"/>
                  </a:lnTo>
                  <a:lnTo>
                    <a:pt x="3521" y="38"/>
                  </a:lnTo>
                  <a:lnTo>
                    <a:pt x="3379" y="22"/>
                  </a:lnTo>
                  <a:lnTo>
                    <a:pt x="3239" y="10"/>
                  </a:lnTo>
                  <a:lnTo>
                    <a:pt x="3098" y="4"/>
                  </a:lnTo>
                  <a:lnTo>
                    <a:pt x="2956" y="0"/>
                  </a:lnTo>
                  <a:lnTo>
                    <a:pt x="2815" y="0"/>
                  </a:lnTo>
                  <a:lnTo>
                    <a:pt x="2673" y="4"/>
                  </a:lnTo>
                  <a:lnTo>
                    <a:pt x="2531" y="12"/>
                  </a:lnTo>
                  <a:lnTo>
                    <a:pt x="2392" y="22"/>
                  </a:lnTo>
                  <a:lnTo>
                    <a:pt x="2252" y="36"/>
                  </a:lnTo>
                  <a:lnTo>
                    <a:pt x="2114" y="51"/>
                  </a:lnTo>
                  <a:lnTo>
                    <a:pt x="1979" y="69"/>
                  </a:lnTo>
                  <a:lnTo>
                    <a:pt x="1843" y="89"/>
                  </a:lnTo>
                  <a:lnTo>
                    <a:pt x="1711" y="110"/>
                  </a:lnTo>
                  <a:lnTo>
                    <a:pt x="1581" y="134"/>
                  </a:lnTo>
                  <a:lnTo>
                    <a:pt x="1454" y="160"/>
                  </a:lnTo>
                  <a:lnTo>
                    <a:pt x="1328" y="187"/>
                  </a:lnTo>
                  <a:lnTo>
                    <a:pt x="1208" y="213"/>
                  </a:lnTo>
                  <a:lnTo>
                    <a:pt x="1090" y="242"/>
                  </a:lnTo>
                  <a:lnTo>
                    <a:pt x="976" y="270"/>
                  </a:lnTo>
                  <a:lnTo>
                    <a:pt x="866" y="299"/>
                  </a:lnTo>
                  <a:lnTo>
                    <a:pt x="759" y="329"/>
                  </a:lnTo>
                  <a:lnTo>
                    <a:pt x="659" y="356"/>
                  </a:lnTo>
                  <a:lnTo>
                    <a:pt x="563" y="386"/>
                  </a:lnTo>
                  <a:lnTo>
                    <a:pt x="472" y="413"/>
                  </a:lnTo>
                  <a:lnTo>
                    <a:pt x="386" y="441"/>
                  </a:lnTo>
                  <a:lnTo>
                    <a:pt x="305" y="466"/>
                  </a:lnTo>
                  <a:lnTo>
                    <a:pt x="232" y="490"/>
                  </a:lnTo>
                  <a:lnTo>
                    <a:pt x="163" y="513"/>
                  </a:lnTo>
                  <a:lnTo>
                    <a:pt x="102" y="535"/>
                  </a:lnTo>
                  <a:lnTo>
                    <a:pt x="47" y="555"/>
                  </a:lnTo>
                  <a:lnTo>
                    <a:pt x="0" y="572"/>
                  </a:lnTo>
                  <a:close/>
                </a:path>
              </a:pathLst>
            </a:custGeom>
            <a:solidFill>
              <a:srgbClr val="BFBFB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4" name="Freeform 10"/>
            <p:cNvSpPr>
              <a:spLocks/>
            </p:cNvSpPr>
            <p:nvPr/>
          </p:nvSpPr>
          <p:spPr bwMode="auto">
            <a:xfrm>
              <a:off x="5010" y="1151"/>
              <a:ext cx="475" cy="233"/>
            </a:xfrm>
            <a:custGeom>
              <a:avLst/>
              <a:gdLst>
                <a:gd name="T0" fmla="*/ 804 w 950"/>
                <a:gd name="T1" fmla="*/ 275 h 466"/>
                <a:gd name="T2" fmla="*/ 749 w 950"/>
                <a:gd name="T3" fmla="*/ 338 h 466"/>
                <a:gd name="T4" fmla="*/ 643 w 950"/>
                <a:gd name="T5" fmla="*/ 332 h 466"/>
                <a:gd name="T6" fmla="*/ 580 w 950"/>
                <a:gd name="T7" fmla="*/ 410 h 466"/>
                <a:gd name="T8" fmla="*/ 474 w 950"/>
                <a:gd name="T9" fmla="*/ 456 h 466"/>
                <a:gd name="T10" fmla="*/ 354 w 950"/>
                <a:gd name="T11" fmla="*/ 466 h 466"/>
                <a:gd name="T12" fmla="*/ 252 w 950"/>
                <a:gd name="T13" fmla="*/ 444 h 466"/>
                <a:gd name="T14" fmla="*/ 193 w 950"/>
                <a:gd name="T15" fmla="*/ 391 h 466"/>
                <a:gd name="T16" fmla="*/ 191 w 950"/>
                <a:gd name="T17" fmla="*/ 350 h 466"/>
                <a:gd name="T18" fmla="*/ 169 w 950"/>
                <a:gd name="T19" fmla="*/ 330 h 466"/>
                <a:gd name="T20" fmla="*/ 114 w 950"/>
                <a:gd name="T21" fmla="*/ 293 h 466"/>
                <a:gd name="T22" fmla="*/ 81 w 950"/>
                <a:gd name="T23" fmla="*/ 236 h 466"/>
                <a:gd name="T24" fmla="*/ 47 w 950"/>
                <a:gd name="T25" fmla="*/ 208 h 466"/>
                <a:gd name="T26" fmla="*/ 14 w 950"/>
                <a:gd name="T27" fmla="*/ 180 h 466"/>
                <a:gd name="T28" fmla="*/ 0 w 950"/>
                <a:gd name="T29" fmla="*/ 137 h 466"/>
                <a:gd name="T30" fmla="*/ 14 w 950"/>
                <a:gd name="T31" fmla="*/ 94 h 466"/>
                <a:gd name="T32" fmla="*/ 47 w 950"/>
                <a:gd name="T33" fmla="*/ 66 h 466"/>
                <a:gd name="T34" fmla="*/ 85 w 950"/>
                <a:gd name="T35" fmla="*/ 61 h 466"/>
                <a:gd name="T36" fmla="*/ 110 w 950"/>
                <a:gd name="T37" fmla="*/ 66 h 466"/>
                <a:gd name="T38" fmla="*/ 130 w 950"/>
                <a:gd name="T39" fmla="*/ 80 h 466"/>
                <a:gd name="T40" fmla="*/ 153 w 950"/>
                <a:gd name="T41" fmla="*/ 76 h 466"/>
                <a:gd name="T42" fmla="*/ 185 w 950"/>
                <a:gd name="T43" fmla="*/ 64 h 466"/>
                <a:gd name="T44" fmla="*/ 218 w 950"/>
                <a:gd name="T45" fmla="*/ 61 h 466"/>
                <a:gd name="T46" fmla="*/ 273 w 950"/>
                <a:gd name="T47" fmla="*/ 72 h 466"/>
                <a:gd name="T48" fmla="*/ 317 w 950"/>
                <a:gd name="T49" fmla="*/ 102 h 466"/>
                <a:gd name="T50" fmla="*/ 352 w 950"/>
                <a:gd name="T51" fmla="*/ 125 h 466"/>
                <a:gd name="T52" fmla="*/ 389 w 950"/>
                <a:gd name="T53" fmla="*/ 114 h 466"/>
                <a:gd name="T54" fmla="*/ 429 w 950"/>
                <a:gd name="T55" fmla="*/ 108 h 466"/>
                <a:gd name="T56" fmla="*/ 468 w 950"/>
                <a:gd name="T57" fmla="*/ 110 h 466"/>
                <a:gd name="T58" fmla="*/ 507 w 950"/>
                <a:gd name="T59" fmla="*/ 116 h 466"/>
                <a:gd name="T60" fmla="*/ 543 w 950"/>
                <a:gd name="T61" fmla="*/ 127 h 466"/>
                <a:gd name="T62" fmla="*/ 576 w 950"/>
                <a:gd name="T63" fmla="*/ 55 h 466"/>
                <a:gd name="T64" fmla="*/ 645 w 950"/>
                <a:gd name="T65" fmla="*/ 9 h 466"/>
                <a:gd name="T66" fmla="*/ 732 w 950"/>
                <a:gd name="T67" fmla="*/ 2 h 466"/>
                <a:gd name="T68" fmla="*/ 804 w 950"/>
                <a:gd name="T69" fmla="*/ 29 h 466"/>
                <a:gd name="T70" fmla="*/ 852 w 950"/>
                <a:gd name="T71" fmla="*/ 84 h 466"/>
                <a:gd name="T72" fmla="*/ 863 w 950"/>
                <a:gd name="T73" fmla="*/ 108 h 466"/>
                <a:gd name="T74" fmla="*/ 883 w 950"/>
                <a:gd name="T75" fmla="*/ 110 h 466"/>
                <a:gd name="T76" fmla="*/ 926 w 950"/>
                <a:gd name="T77" fmla="*/ 127 h 466"/>
                <a:gd name="T78" fmla="*/ 948 w 950"/>
                <a:gd name="T79" fmla="*/ 163 h 466"/>
                <a:gd name="T80" fmla="*/ 944 w 950"/>
                <a:gd name="T81" fmla="*/ 202 h 466"/>
                <a:gd name="T82" fmla="*/ 913 w 950"/>
                <a:gd name="T83" fmla="*/ 234 h 466"/>
                <a:gd name="T84" fmla="*/ 865 w 950"/>
                <a:gd name="T85" fmla="*/ 245 h 466"/>
                <a:gd name="T86" fmla="*/ 838 w 950"/>
                <a:gd name="T87" fmla="*/ 241 h 46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</a:cxnLst>
              <a:rect l="0" t="0" r="r" b="b"/>
              <a:pathLst>
                <a:path w="950" h="466">
                  <a:moveTo>
                    <a:pt x="830" y="237"/>
                  </a:moveTo>
                  <a:lnTo>
                    <a:pt x="818" y="253"/>
                  </a:lnTo>
                  <a:lnTo>
                    <a:pt x="804" y="275"/>
                  </a:lnTo>
                  <a:lnTo>
                    <a:pt x="791" y="298"/>
                  </a:lnTo>
                  <a:lnTo>
                    <a:pt x="771" y="320"/>
                  </a:lnTo>
                  <a:lnTo>
                    <a:pt x="749" y="338"/>
                  </a:lnTo>
                  <a:lnTo>
                    <a:pt x="720" y="348"/>
                  </a:lnTo>
                  <a:lnTo>
                    <a:pt x="686" y="348"/>
                  </a:lnTo>
                  <a:lnTo>
                    <a:pt x="643" y="332"/>
                  </a:lnTo>
                  <a:lnTo>
                    <a:pt x="627" y="361"/>
                  </a:lnTo>
                  <a:lnTo>
                    <a:pt x="606" y="389"/>
                  </a:lnTo>
                  <a:lnTo>
                    <a:pt x="580" y="410"/>
                  </a:lnTo>
                  <a:lnTo>
                    <a:pt x="547" y="430"/>
                  </a:lnTo>
                  <a:lnTo>
                    <a:pt x="511" y="444"/>
                  </a:lnTo>
                  <a:lnTo>
                    <a:pt x="474" y="456"/>
                  </a:lnTo>
                  <a:lnTo>
                    <a:pt x="435" y="464"/>
                  </a:lnTo>
                  <a:lnTo>
                    <a:pt x="393" y="466"/>
                  </a:lnTo>
                  <a:lnTo>
                    <a:pt x="354" y="466"/>
                  </a:lnTo>
                  <a:lnTo>
                    <a:pt x="317" y="462"/>
                  </a:lnTo>
                  <a:lnTo>
                    <a:pt x="283" y="456"/>
                  </a:lnTo>
                  <a:lnTo>
                    <a:pt x="252" y="444"/>
                  </a:lnTo>
                  <a:lnTo>
                    <a:pt x="226" y="430"/>
                  </a:lnTo>
                  <a:lnTo>
                    <a:pt x="206" y="412"/>
                  </a:lnTo>
                  <a:lnTo>
                    <a:pt x="193" y="391"/>
                  </a:lnTo>
                  <a:lnTo>
                    <a:pt x="189" y="365"/>
                  </a:lnTo>
                  <a:lnTo>
                    <a:pt x="189" y="357"/>
                  </a:lnTo>
                  <a:lnTo>
                    <a:pt x="191" y="350"/>
                  </a:lnTo>
                  <a:lnTo>
                    <a:pt x="191" y="344"/>
                  </a:lnTo>
                  <a:lnTo>
                    <a:pt x="191" y="336"/>
                  </a:lnTo>
                  <a:lnTo>
                    <a:pt x="169" y="330"/>
                  </a:lnTo>
                  <a:lnTo>
                    <a:pt x="149" y="320"/>
                  </a:lnTo>
                  <a:lnTo>
                    <a:pt x="132" y="308"/>
                  </a:lnTo>
                  <a:lnTo>
                    <a:pt x="114" y="293"/>
                  </a:lnTo>
                  <a:lnTo>
                    <a:pt x="100" y="277"/>
                  </a:lnTo>
                  <a:lnTo>
                    <a:pt x="90" y="257"/>
                  </a:lnTo>
                  <a:lnTo>
                    <a:pt x="81" y="236"/>
                  </a:lnTo>
                  <a:lnTo>
                    <a:pt x="77" y="214"/>
                  </a:lnTo>
                  <a:lnTo>
                    <a:pt x="61" y="212"/>
                  </a:lnTo>
                  <a:lnTo>
                    <a:pt x="47" y="208"/>
                  </a:lnTo>
                  <a:lnTo>
                    <a:pt x="33" y="200"/>
                  </a:lnTo>
                  <a:lnTo>
                    <a:pt x="22" y="192"/>
                  </a:lnTo>
                  <a:lnTo>
                    <a:pt x="14" y="180"/>
                  </a:lnTo>
                  <a:lnTo>
                    <a:pt x="6" y="167"/>
                  </a:lnTo>
                  <a:lnTo>
                    <a:pt x="2" y="153"/>
                  </a:lnTo>
                  <a:lnTo>
                    <a:pt x="0" y="137"/>
                  </a:lnTo>
                  <a:lnTo>
                    <a:pt x="2" y="122"/>
                  </a:lnTo>
                  <a:lnTo>
                    <a:pt x="6" y="108"/>
                  </a:lnTo>
                  <a:lnTo>
                    <a:pt x="14" y="94"/>
                  </a:lnTo>
                  <a:lnTo>
                    <a:pt x="22" y="84"/>
                  </a:lnTo>
                  <a:lnTo>
                    <a:pt x="33" y="74"/>
                  </a:lnTo>
                  <a:lnTo>
                    <a:pt x="47" y="66"/>
                  </a:lnTo>
                  <a:lnTo>
                    <a:pt x="61" y="63"/>
                  </a:lnTo>
                  <a:lnTo>
                    <a:pt x="77" y="61"/>
                  </a:lnTo>
                  <a:lnTo>
                    <a:pt x="85" y="61"/>
                  </a:lnTo>
                  <a:lnTo>
                    <a:pt x="94" y="63"/>
                  </a:lnTo>
                  <a:lnTo>
                    <a:pt x="102" y="64"/>
                  </a:lnTo>
                  <a:lnTo>
                    <a:pt x="110" y="66"/>
                  </a:lnTo>
                  <a:lnTo>
                    <a:pt x="116" y="70"/>
                  </a:lnTo>
                  <a:lnTo>
                    <a:pt x="124" y="76"/>
                  </a:lnTo>
                  <a:lnTo>
                    <a:pt x="130" y="80"/>
                  </a:lnTo>
                  <a:lnTo>
                    <a:pt x="136" y="86"/>
                  </a:lnTo>
                  <a:lnTo>
                    <a:pt x="144" y="80"/>
                  </a:lnTo>
                  <a:lnTo>
                    <a:pt x="153" y="76"/>
                  </a:lnTo>
                  <a:lnTo>
                    <a:pt x="163" y="70"/>
                  </a:lnTo>
                  <a:lnTo>
                    <a:pt x="173" y="66"/>
                  </a:lnTo>
                  <a:lnTo>
                    <a:pt x="185" y="64"/>
                  </a:lnTo>
                  <a:lnTo>
                    <a:pt x="195" y="63"/>
                  </a:lnTo>
                  <a:lnTo>
                    <a:pt x="206" y="61"/>
                  </a:lnTo>
                  <a:lnTo>
                    <a:pt x="218" y="61"/>
                  </a:lnTo>
                  <a:lnTo>
                    <a:pt x="238" y="63"/>
                  </a:lnTo>
                  <a:lnTo>
                    <a:pt x="256" y="66"/>
                  </a:lnTo>
                  <a:lnTo>
                    <a:pt x="273" y="72"/>
                  </a:lnTo>
                  <a:lnTo>
                    <a:pt x="289" y="80"/>
                  </a:lnTo>
                  <a:lnTo>
                    <a:pt x="305" y="90"/>
                  </a:lnTo>
                  <a:lnTo>
                    <a:pt x="317" y="102"/>
                  </a:lnTo>
                  <a:lnTo>
                    <a:pt x="330" y="114"/>
                  </a:lnTo>
                  <a:lnTo>
                    <a:pt x="340" y="129"/>
                  </a:lnTo>
                  <a:lnTo>
                    <a:pt x="352" y="125"/>
                  </a:lnTo>
                  <a:lnTo>
                    <a:pt x="364" y="120"/>
                  </a:lnTo>
                  <a:lnTo>
                    <a:pt x="378" y="116"/>
                  </a:lnTo>
                  <a:lnTo>
                    <a:pt x="389" y="114"/>
                  </a:lnTo>
                  <a:lnTo>
                    <a:pt x="403" y="112"/>
                  </a:lnTo>
                  <a:lnTo>
                    <a:pt x="417" y="110"/>
                  </a:lnTo>
                  <a:lnTo>
                    <a:pt x="429" y="108"/>
                  </a:lnTo>
                  <a:lnTo>
                    <a:pt x="443" y="108"/>
                  </a:lnTo>
                  <a:lnTo>
                    <a:pt x="456" y="108"/>
                  </a:lnTo>
                  <a:lnTo>
                    <a:pt x="468" y="110"/>
                  </a:lnTo>
                  <a:lnTo>
                    <a:pt x="482" y="110"/>
                  </a:lnTo>
                  <a:lnTo>
                    <a:pt x="496" y="112"/>
                  </a:lnTo>
                  <a:lnTo>
                    <a:pt x="507" y="116"/>
                  </a:lnTo>
                  <a:lnTo>
                    <a:pt x="519" y="118"/>
                  </a:lnTo>
                  <a:lnTo>
                    <a:pt x="531" y="123"/>
                  </a:lnTo>
                  <a:lnTo>
                    <a:pt x="543" y="127"/>
                  </a:lnTo>
                  <a:lnTo>
                    <a:pt x="549" y="102"/>
                  </a:lnTo>
                  <a:lnTo>
                    <a:pt x="561" y="76"/>
                  </a:lnTo>
                  <a:lnTo>
                    <a:pt x="576" y="55"/>
                  </a:lnTo>
                  <a:lnTo>
                    <a:pt x="596" y="37"/>
                  </a:lnTo>
                  <a:lnTo>
                    <a:pt x="620" y="21"/>
                  </a:lnTo>
                  <a:lnTo>
                    <a:pt x="645" y="9"/>
                  </a:lnTo>
                  <a:lnTo>
                    <a:pt x="675" y="2"/>
                  </a:lnTo>
                  <a:lnTo>
                    <a:pt x="704" y="0"/>
                  </a:lnTo>
                  <a:lnTo>
                    <a:pt x="732" y="2"/>
                  </a:lnTo>
                  <a:lnTo>
                    <a:pt x="757" y="7"/>
                  </a:lnTo>
                  <a:lnTo>
                    <a:pt x="781" y="17"/>
                  </a:lnTo>
                  <a:lnTo>
                    <a:pt x="804" y="29"/>
                  </a:lnTo>
                  <a:lnTo>
                    <a:pt x="822" y="47"/>
                  </a:lnTo>
                  <a:lnTo>
                    <a:pt x="840" y="64"/>
                  </a:lnTo>
                  <a:lnTo>
                    <a:pt x="852" y="84"/>
                  </a:lnTo>
                  <a:lnTo>
                    <a:pt x="861" y="108"/>
                  </a:lnTo>
                  <a:lnTo>
                    <a:pt x="861" y="108"/>
                  </a:lnTo>
                  <a:lnTo>
                    <a:pt x="863" y="108"/>
                  </a:lnTo>
                  <a:lnTo>
                    <a:pt x="863" y="108"/>
                  </a:lnTo>
                  <a:lnTo>
                    <a:pt x="865" y="108"/>
                  </a:lnTo>
                  <a:lnTo>
                    <a:pt x="883" y="110"/>
                  </a:lnTo>
                  <a:lnTo>
                    <a:pt x="899" y="114"/>
                  </a:lnTo>
                  <a:lnTo>
                    <a:pt x="913" y="120"/>
                  </a:lnTo>
                  <a:lnTo>
                    <a:pt x="926" y="127"/>
                  </a:lnTo>
                  <a:lnTo>
                    <a:pt x="936" y="137"/>
                  </a:lnTo>
                  <a:lnTo>
                    <a:pt x="944" y="149"/>
                  </a:lnTo>
                  <a:lnTo>
                    <a:pt x="948" y="163"/>
                  </a:lnTo>
                  <a:lnTo>
                    <a:pt x="950" y="177"/>
                  </a:lnTo>
                  <a:lnTo>
                    <a:pt x="948" y="190"/>
                  </a:lnTo>
                  <a:lnTo>
                    <a:pt x="944" y="202"/>
                  </a:lnTo>
                  <a:lnTo>
                    <a:pt x="936" y="214"/>
                  </a:lnTo>
                  <a:lnTo>
                    <a:pt x="926" y="226"/>
                  </a:lnTo>
                  <a:lnTo>
                    <a:pt x="913" y="234"/>
                  </a:lnTo>
                  <a:lnTo>
                    <a:pt x="899" y="239"/>
                  </a:lnTo>
                  <a:lnTo>
                    <a:pt x="883" y="243"/>
                  </a:lnTo>
                  <a:lnTo>
                    <a:pt x="865" y="245"/>
                  </a:lnTo>
                  <a:lnTo>
                    <a:pt x="856" y="245"/>
                  </a:lnTo>
                  <a:lnTo>
                    <a:pt x="848" y="243"/>
                  </a:lnTo>
                  <a:lnTo>
                    <a:pt x="838" y="241"/>
                  </a:lnTo>
                  <a:lnTo>
                    <a:pt x="830" y="237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5" name="Freeform 11"/>
            <p:cNvSpPr>
              <a:spLocks/>
            </p:cNvSpPr>
            <p:nvPr/>
          </p:nvSpPr>
          <p:spPr bwMode="auto">
            <a:xfrm>
              <a:off x="3790" y="1891"/>
              <a:ext cx="493" cy="186"/>
            </a:xfrm>
            <a:custGeom>
              <a:avLst/>
              <a:gdLst>
                <a:gd name="T0" fmla="*/ 417 w 988"/>
                <a:gd name="T1" fmla="*/ 372 h 372"/>
                <a:gd name="T2" fmla="*/ 988 w 988"/>
                <a:gd name="T3" fmla="*/ 208 h 372"/>
                <a:gd name="T4" fmla="*/ 494 w 988"/>
                <a:gd name="T5" fmla="*/ 0 h 372"/>
                <a:gd name="T6" fmla="*/ 0 w 988"/>
                <a:gd name="T7" fmla="*/ 142 h 372"/>
                <a:gd name="T8" fmla="*/ 417 w 988"/>
                <a:gd name="T9" fmla="*/ 372 h 37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988" h="372">
                  <a:moveTo>
                    <a:pt x="417" y="372"/>
                  </a:moveTo>
                  <a:lnTo>
                    <a:pt x="988" y="208"/>
                  </a:lnTo>
                  <a:lnTo>
                    <a:pt x="494" y="0"/>
                  </a:lnTo>
                  <a:lnTo>
                    <a:pt x="0" y="142"/>
                  </a:lnTo>
                  <a:lnTo>
                    <a:pt x="417" y="372"/>
                  </a:lnTo>
                  <a:close/>
                </a:path>
              </a:pathLst>
            </a:custGeom>
            <a:solidFill>
              <a:srgbClr val="E2D8D8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6" name="Freeform 12"/>
            <p:cNvSpPr>
              <a:spLocks/>
            </p:cNvSpPr>
            <p:nvPr/>
          </p:nvSpPr>
          <p:spPr bwMode="auto">
            <a:xfrm>
              <a:off x="4278" y="1689"/>
              <a:ext cx="391" cy="108"/>
            </a:xfrm>
            <a:custGeom>
              <a:avLst/>
              <a:gdLst>
                <a:gd name="T0" fmla="*/ 379 w 781"/>
                <a:gd name="T1" fmla="*/ 216 h 216"/>
                <a:gd name="T2" fmla="*/ 781 w 781"/>
                <a:gd name="T3" fmla="*/ 92 h 216"/>
                <a:gd name="T4" fmla="*/ 415 w 781"/>
                <a:gd name="T5" fmla="*/ 0 h 216"/>
                <a:gd name="T6" fmla="*/ 0 w 781"/>
                <a:gd name="T7" fmla="*/ 112 h 216"/>
                <a:gd name="T8" fmla="*/ 379 w 781"/>
                <a:gd name="T9" fmla="*/ 216 h 21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781" h="216">
                  <a:moveTo>
                    <a:pt x="379" y="216"/>
                  </a:moveTo>
                  <a:lnTo>
                    <a:pt x="781" y="92"/>
                  </a:lnTo>
                  <a:lnTo>
                    <a:pt x="415" y="0"/>
                  </a:lnTo>
                  <a:lnTo>
                    <a:pt x="0" y="112"/>
                  </a:lnTo>
                  <a:lnTo>
                    <a:pt x="379" y="216"/>
                  </a:lnTo>
                  <a:close/>
                </a:path>
              </a:pathLst>
            </a:custGeom>
            <a:solidFill>
              <a:srgbClr val="EFE8E8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7" name="Freeform 13"/>
            <p:cNvSpPr>
              <a:spLocks/>
            </p:cNvSpPr>
            <p:nvPr/>
          </p:nvSpPr>
          <p:spPr bwMode="auto">
            <a:xfrm>
              <a:off x="3245" y="1937"/>
              <a:ext cx="380" cy="383"/>
            </a:xfrm>
            <a:custGeom>
              <a:avLst/>
              <a:gdLst>
                <a:gd name="T0" fmla="*/ 686 w 761"/>
                <a:gd name="T1" fmla="*/ 111 h 765"/>
                <a:gd name="T2" fmla="*/ 720 w 761"/>
                <a:gd name="T3" fmla="*/ 156 h 765"/>
                <a:gd name="T4" fmla="*/ 743 w 761"/>
                <a:gd name="T5" fmla="*/ 207 h 765"/>
                <a:gd name="T6" fmla="*/ 757 w 761"/>
                <a:gd name="T7" fmla="*/ 266 h 765"/>
                <a:gd name="T8" fmla="*/ 761 w 761"/>
                <a:gd name="T9" fmla="*/ 311 h 765"/>
                <a:gd name="T10" fmla="*/ 761 w 761"/>
                <a:gd name="T11" fmla="*/ 341 h 765"/>
                <a:gd name="T12" fmla="*/ 755 w 761"/>
                <a:gd name="T13" fmla="*/ 386 h 765"/>
                <a:gd name="T14" fmla="*/ 739 w 761"/>
                <a:gd name="T15" fmla="*/ 449 h 765"/>
                <a:gd name="T16" fmla="*/ 712 w 761"/>
                <a:gd name="T17" fmla="*/ 510 h 765"/>
                <a:gd name="T18" fmla="*/ 676 w 761"/>
                <a:gd name="T19" fmla="*/ 567 h 765"/>
                <a:gd name="T20" fmla="*/ 633 w 761"/>
                <a:gd name="T21" fmla="*/ 620 h 765"/>
                <a:gd name="T22" fmla="*/ 584 w 761"/>
                <a:gd name="T23" fmla="*/ 665 h 765"/>
                <a:gd name="T24" fmla="*/ 527 w 761"/>
                <a:gd name="T25" fmla="*/ 704 h 765"/>
                <a:gd name="T26" fmla="*/ 468 w 761"/>
                <a:gd name="T27" fmla="*/ 734 h 765"/>
                <a:gd name="T28" fmla="*/ 427 w 761"/>
                <a:gd name="T29" fmla="*/ 747 h 765"/>
                <a:gd name="T30" fmla="*/ 407 w 761"/>
                <a:gd name="T31" fmla="*/ 753 h 765"/>
                <a:gd name="T32" fmla="*/ 387 w 761"/>
                <a:gd name="T33" fmla="*/ 757 h 765"/>
                <a:gd name="T34" fmla="*/ 368 w 761"/>
                <a:gd name="T35" fmla="*/ 759 h 765"/>
                <a:gd name="T36" fmla="*/ 318 w 761"/>
                <a:gd name="T37" fmla="*/ 765 h 765"/>
                <a:gd name="T38" fmla="*/ 244 w 761"/>
                <a:gd name="T39" fmla="*/ 759 h 765"/>
                <a:gd name="T40" fmla="*/ 175 w 761"/>
                <a:gd name="T41" fmla="*/ 736 h 765"/>
                <a:gd name="T42" fmla="*/ 116 w 761"/>
                <a:gd name="T43" fmla="*/ 698 h 765"/>
                <a:gd name="T44" fmla="*/ 75 w 761"/>
                <a:gd name="T45" fmla="*/ 655 h 765"/>
                <a:gd name="T46" fmla="*/ 43 w 761"/>
                <a:gd name="T47" fmla="*/ 616 h 765"/>
                <a:gd name="T48" fmla="*/ 19 w 761"/>
                <a:gd name="T49" fmla="*/ 571 h 765"/>
                <a:gd name="T50" fmla="*/ 6 w 761"/>
                <a:gd name="T51" fmla="*/ 519 h 765"/>
                <a:gd name="T52" fmla="*/ 0 w 761"/>
                <a:gd name="T53" fmla="*/ 451 h 765"/>
                <a:gd name="T54" fmla="*/ 10 w 761"/>
                <a:gd name="T55" fmla="*/ 370 h 765"/>
                <a:gd name="T56" fmla="*/ 35 w 761"/>
                <a:gd name="T57" fmla="*/ 291 h 765"/>
                <a:gd name="T58" fmla="*/ 76 w 761"/>
                <a:gd name="T59" fmla="*/ 217 h 765"/>
                <a:gd name="T60" fmla="*/ 130 w 761"/>
                <a:gd name="T61" fmla="*/ 152 h 765"/>
                <a:gd name="T62" fmla="*/ 194 w 761"/>
                <a:gd name="T63" fmla="*/ 93 h 765"/>
                <a:gd name="T64" fmla="*/ 267 w 761"/>
                <a:gd name="T65" fmla="*/ 48 h 765"/>
                <a:gd name="T66" fmla="*/ 348 w 761"/>
                <a:gd name="T67" fmla="*/ 16 h 765"/>
                <a:gd name="T68" fmla="*/ 432 w 761"/>
                <a:gd name="T69" fmla="*/ 0 h 765"/>
                <a:gd name="T70" fmla="*/ 513 w 761"/>
                <a:gd name="T71" fmla="*/ 6 h 765"/>
                <a:gd name="T72" fmla="*/ 584 w 761"/>
                <a:gd name="T73" fmla="*/ 28 h 765"/>
                <a:gd name="T74" fmla="*/ 643 w 761"/>
                <a:gd name="T75" fmla="*/ 67 h 76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</a:cxnLst>
              <a:rect l="0" t="0" r="r" b="b"/>
              <a:pathLst>
                <a:path w="761" h="765">
                  <a:moveTo>
                    <a:pt x="667" y="91"/>
                  </a:moveTo>
                  <a:lnTo>
                    <a:pt x="686" y="111"/>
                  </a:lnTo>
                  <a:lnTo>
                    <a:pt x="704" y="132"/>
                  </a:lnTo>
                  <a:lnTo>
                    <a:pt x="720" y="156"/>
                  </a:lnTo>
                  <a:lnTo>
                    <a:pt x="733" y="181"/>
                  </a:lnTo>
                  <a:lnTo>
                    <a:pt x="743" y="207"/>
                  </a:lnTo>
                  <a:lnTo>
                    <a:pt x="751" y="236"/>
                  </a:lnTo>
                  <a:lnTo>
                    <a:pt x="757" y="266"/>
                  </a:lnTo>
                  <a:lnTo>
                    <a:pt x="759" y="297"/>
                  </a:lnTo>
                  <a:lnTo>
                    <a:pt x="761" y="311"/>
                  </a:lnTo>
                  <a:lnTo>
                    <a:pt x="761" y="325"/>
                  </a:lnTo>
                  <a:lnTo>
                    <a:pt x="761" y="341"/>
                  </a:lnTo>
                  <a:lnTo>
                    <a:pt x="759" y="354"/>
                  </a:lnTo>
                  <a:lnTo>
                    <a:pt x="755" y="386"/>
                  </a:lnTo>
                  <a:lnTo>
                    <a:pt x="747" y="417"/>
                  </a:lnTo>
                  <a:lnTo>
                    <a:pt x="739" y="449"/>
                  </a:lnTo>
                  <a:lnTo>
                    <a:pt x="727" y="480"/>
                  </a:lnTo>
                  <a:lnTo>
                    <a:pt x="712" y="510"/>
                  </a:lnTo>
                  <a:lnTo>
                    <a:pt x="696" y="539"/>
                  </a:lnTo>
                  <a:lnTo>
                    <a:pt x="676" y="567"/>
                  </a:lnTo>
                  <a:lnTo>
                    <a:pt x="657" y="594"/>
                  </a:lnTo>
                  <a:lnTo>
                    <a:pt x="633" y="620"/>
                  </a:lnTo>
                  <a:lnTo>
                    <a:pt x="609" y="643"/>
                  </a:lnTo>
                  <a:lnTo>
                    <a:pt x="584" y="665"/>
                  </a:lnTo>
                  <a:lnTo>
                    <a:pt x="556" y="687"/>
                  </a:lnTo>
                  <a:lnTo>
                    <a:pt x="527" y="704"/>
                  </a:lnTo>
                  <a:lnTo>
                    <a:pt x="497" y="720"/>
                  </a:lnTo>
                  <a:lnTo>
                    <a:pt x="468" y="734"/>
                  </a:lnTo>
                  <a:lnTo>
                    <a:pt x="436" y="746"/>
                  </a:lnTo>
                  <a:lnTo>
                    <a:pt x="427" y="747"/>
                  </a:lnTo>
                  <a:lnTo>
                    <a:pt x="417" y="751"/>
                  </a:lnTo>
                  <a:lnTo>
                    <a:pt x="407" y="753"/>
                  </a:lnTo>
                  <a:lnTo>
                    <a:pt x="397" y="755"/>
                  </a:lnTo>
                  <a:lnTo>
                    <a:pt x="387" y="757"/>
                  </a:lnTo>
                  <a:lnTo>
                    <a:pt x="377" y="757"/>
                  </a:lnTo>
                  <a:lnTo>
                    <a:pt x="368" y="759"/>
                  </a:lnTo>
                  <a:lnTo>
                    <a:pt x="358" y="761"/>
                  </a:lnTo>
                  <a:lnTo>
                    <a:pt x="318" y="765"/>
                  </a:lnTo>
                  <a:lnTo>
                    <a:pt x="279" y="763"/>
                  </a:lnTo>
                  <a:lnTo>
                    <a:pt x="244" y="759"/>
                  </a:lnTo>
                  <a:lnTo>
                    <a:pt x="208" y="749"/>
                  </a:lnTo>
                  <a:lnTo>
                    <a:pt x="175" y="736"/>
                  </a:lnTo>
                  <a:lnTo>
                    <a:pt x="145" y="718"/>
                  </a:lnTo>
                  <a:lnTo>
                    <a:pt x="116" y="698"/>
                  </a:lnTo>
                  <a:lnTo>
                    <a:pt x="92" y="673"/>
                  </a:lnTo>
                  <a:lnTo>
                    <a:pt x="75" y="655"/>
                  </a:lnTo>
                  <a:lnTo>
                    <a:pt x="57" y="637"/>
                  </a:lnTo>
                  <a:lnTo>
                    <a:pt x="43" y="616"/>
                  </a:lnTo>
                  <a:lnTo>
                    <a:pt x="31" y="594"/>
                  </a:lnTo>
                  <a:lnTo>
                    <a:pt x="19" y="571"/>
                  </a:lnTo>
                  <a:lnTo>
                    <a:pt x="12" y="545"/>
                  </a:lnTo>
                  <a:lnTo>
                    <a:pt x="6" y="519"/>
                  </a:lnTo>
                  <a:lnTo>
                    <a:pt x="2" y="490"/>
                  </a:lnTo>
                  <a:lnTo>
                    <a:pt x="0" y="451"/>
                  </a:lnTo>
                  <a:lnTo>
                    <a:pt x="4" y="409"/>
                  </a:lnTo>
                  <a:lnTo>
                    <a:pt x="10" y="370"/>
                  </a:lnTo>
                  <a:lnTo>
                    <a:pt x="21" y="331"/>
                  </a:lnTo>
                  <a:lnTo>
                    <a:pt x="35" y="291"/>
                  </a:lnTo>
                  <a:lnTo>
                    <a:pt x="55" y="254"/>
                  </a:lnTo>
                  <a:lnTo>
                    <a:pt x="76" y="217"/>
                  </a:lnTo>
                  <a:lnTo>
                    <a:pt x="102" y="183"/>
                  </a:lnTo>
                  <a:lnTo>
                    <a:pt x="130" y="152"/>
                  </a:lnTo>
                  <a:lnTo>
                    <a:pt x="161" y="120"/>
                  </a:lnTo>
                  <a:lnTo>
                    <a:pt x="194" y="93"/>
                  </a:lnTo>
                  <a:lnTo>
                    <a:pt x="230" y="69"/>
                  </a:lnTo>
                  <a:lnTo>
                    <a:pt x="267" y="48"/>
                  </a:lnTo>
                  <a:lnTo>
                    <a:pt x="307" y="30"/>
                  </a:lnTo>
                  <a:lnTo>
                    <a:pt x="348" y="16"/>
                  </a:lnTo>
                  <a:lnTo>
                    <a:pt x="389" y="6"/>
                  </a:lnTo>
                  <a:lnTo>
                    <a:pt x="432" y="0"/>
                  </a:lnTo>
                  <a:lnTo>
                    <a:pt x="474" y="0"/>
                  </a:lnTo>
                  <a:lnTo>
                    <a:pt x="513" y="6"/>
                  </a:lnTo>
                  <a:lnTo>
                    <a:pt x="549" y="14"/>
                  </a:lnTo>
                  <a:lnTo>
                    <a:pt x="584" y="28"/>
                  </a:lnTo>
                  <a:lnTo>
                    <a:pt x="613" y="46"/>
                  </a:lnTo>
                  <a:lnTo>
                    <a:pt x="643" y="67"/>
                  </a:lnTo>
                  <a:lnTo>
                    <a:pt x="667" y="91"/>
                  </a:lnTo>
                  <a:close/>
                </a:path>
              </a:pathLst>
            </a:custGeom>
            <a:solidFill>
              <a:srgbClr val="EFE8E8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8" name="Freeform 14"/>
            <p:cNvSpPr>
              <a:spLocks/>
            </p:cNvSpPr>
            <p:nvPr/>
          </p:nvSpPr>
          <p:spPr bwMode="auto">
            <a:xfrm>
              <a:off x="3259" y="1952"/>
              <a:ext cx="365" cy="368"/>
            </a:xfrm>
            <a:custGeom>
              <a:avLst/>
              <a:gdLst>
                <a:gd name="T0" fmla="*/ 0 w 732"/>
                <a:gd name="T1" fmla="*/ 448 h 735"/>
                <a:gd name="T2" fmla="*/ 10 w 732"/>
                <a:gd name="T3" fmla="*/ 368 h 735"/>
                <a:gd name="T4" fmla="*/ 36 w 732"/>
                <a:gd name="T5" fmla="*/ 289 h 735"/>
                <a:gd name="T6" fmla="*/ 77 w 732"/>
                <a:gd name="T7" fmla="*/ 216 h 735"/>
                <a:gd name="T8" fmla="*/ 130 w 732"/>
                <a:gd name="T9" fmla="*/ 149 h 735"/>
                <a:gd name="T10" fmla="*/ 195 w 732"/>
                <a:gd name="T11" fmla="*/ 92 h 735"/>
                <a:gd name="T12" fmla="*/ 268 w 732"/>
                <a:gd name="T13" fmla="*/ 47 h 735"/>
                <a:gd name="T14" fmla="*/ 348 w 732"/>
                <a:gd name="T15" fmla="*/ 16 h 735"/>
                <a:gd name="T16" fmla="*/ 429 w 732"/>
                <a:gd name="T17" fmla="*/ 0 h 735"/>
                <a:gd name="T18" fmla="*/ 502 w 732"/>
                <a:gd name="T19" fmla="*/ 2 h 735"/>
                <a:gd name="T20" fmla="*/ 565 w 732"/>
                <a:gd name="T21" fmla="*/ 18 h 735"/>
                <a:gd name="T22" fmla="*/ 622 w 732"/>
                <a:gd name="T23" fmla="*/ 49 h 735"/>
                <a:gd name="T24" fmla="*/ 667 w 732"/>
                <a:gd name="T25" fmla="*/ 90 h 735"/>
                <a:gd name="T26" fmla="*/ 700 w 732"/>
                <a:gd name="T27" fmla="*/ 141 h 735"/>
                <a:gd name="T28" fmla="*/ 722 w 732"/>
                <a:gd name="T29" fmla="*/ 200 h 735"/>
                <a:gd name="T30" fmla="*/ 732 w 732"/>
                <a:gd name="T31" fmla="*/ 269 h 735"/>
                <a:gd name="T32" fmla="*/ 726 w 732"/>
                <a:gd name="T33" fmla="*/ 338 h 735"/>
                <a:gd name="T34" fmla="*/ 708 w 732"/>
                <a:gd name="T35" fmla="*/ 405 h 735"/>
                <a:gd name="T36" fmla="*/ 681 w 732"/>
                <a:gd name="T37" fmla="*/ 468 h 735"/>
                <a:gd name="T38" fmla="*/ 645 w 732"/>
                <a:gd name="T39" fmla="*/ 529 h 735"/>
                <a:gd name="T40" fmla="*/ 598 w 732"/>
                <a:gd name="T41" fmla="*/ 584 h 735"/>
                <a:gd name="T42" fmla="*/ 547 w 732"/>
                <a:gd name="T43" fmla="*/ 633 h 735"/>
                <a:gd name="T44" fmla="*/ 488 w 732"/>
                <a:gd name="T45" fmla="*/ 674 h 735"/>
                <a:gd name="T46" fmla="*/ 425 w 732"/>
                <a:gd name="T47" fmla="*/ 706 h 735"/>
                <a:gd name="T48" fmla="*/ 356 w 732"/>
                <a:gd name="T49" fmla="*/ 727 h 735"/>
                <a:gd name="T50" fmla="*/ 287 w 732"/>
                <a:gd name="T51" fmla="*/ 735 h 735"/>
                <a:gd name="T52" fmla="*/ 221 w 732"/>
                <a:gd name="T53" fmla="*/ 729 h 735"/>
                <a:gd name="T54" fmla="*/ 160 w 732"/>
                <a:gd name="T55" fmla="*/ 712 h 735"/>
                <a:gd name="T56" fmla="*/ 107 w 732"/>
                <a:gd name="T57" fmla="*/ 682 h 735"/>
                <a:gd name="T58" fmla="*/ 63 w 732"/>
                <a:gd name="T59" fmla="*/ 641 h 735"/>
                <a:gd name="T60" fmla="*/ 30 w 732"/>
                <a:gd name="T61" fmla="*/ 588 h 735"/>
                <a:gd name="T62" fmla="*/ 8 w 732"/>
                <a:gd name="T63" fmla="*/ 525 h 73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</a:cxnLst>
              <a:rect l="0" t="0" r="r" b="b"/>
              <a:pathLst>
                <a:path w="732" h="735">
                  <a:moveTo>
                    <a:pt x="2" y="489"/>
                  </a:moveTo>
                  <a:lnTo>
                    <a:pt x="0" y="448"/>
                  </a:lnTo>
                  <a:lnTo>
                    <a:pt x="4" y="409"/>
                  </a:lnTo>
                  <a:lnTo>
                    <a:pt x="10" y="368"/>
                  </a:lnTo>
                  <a:lnTo>
                    <a:pt x="22" y="328"/>
                  </a:lnTo>
                  <a:lnTo>
                    <a:pt x="36" y="289"/>
                  </a:lnTo>
                  <a:lnTo>
                    <a:pt x="55" y="252"/>
                  </a:lnTo>
                  <a:lnTo>
                    <a:pt x="77" y="216"/>
                  </a:lnTo>
                  <a:lnTo>
                    <a:pt x="103" y="181"/>
                  </a:lnTo>
                  <a:lnTo>
                    <a:pt x="130" y="149"/>
                  </a:lnTo>
                  <a:lnTo>
                    <a:pt x="162" y="120"/>
                  </a:lnTo>
                  <a:lnTo>
                    <a:pt x="195" y="92"/>
                  </a:lnTo>
                  <a:lnTo>
                    <a:pt x="230" y="67"/>
                  </a:lnTo>
                  <a:lnTo>
                    <a:pt x="268" y="47"/>
                  </a:lnTo>
                  <a:lnTo>
                    <a:pt x="307" y="29"/>
                  </a:lnTo>
                  <a:lnTo>
                    <a:pt x="348" y="16"/>
                  </a:lnTo>
                  <a:lnTo>
                    <a:pt x="392" y="6"/>
                  </a:lnTo>
                  <a:lnTo>
                    <a:pt x="429" y="0"/>
                  </a:lnTo>
                  <a:lnTo>
                    <a:pt x="466" y="0"/>
                  </a:lnTo>
                  <a:lnTo>
                    <a:pt x="502" y="2"/>
                  </a:lnTo>
                  <a:lnTo>
                    <a:pt x="535" y="8"/>
                  </a:lnTo>
                  <a:lnTo>
                    <a:pt x="565" y="18"/>
                  </a:lnTo>
                  <a:lnTo>
                    <a:pt x="594" y="31"/>
                  </a:lnTo>
                  <a:lnTo>
                    <a:pt x="622" y="49"/>
                  </a:lnTo>
                  <a:lnTo>
                    <a:pt x="645" y="67"/>
                  </a:lnTo>
                  <a:lnTo>
                    <a:pt x="667" y="90"/>
                  </a:lnTo>
                  <a:lnTo>
                    <a:pt x="685" y="114"/>
                  </a:lnTo>
                  <a:lnTo>
                    <a:pt x="700" y="141"/>
                  </a:lnTo>
                  <a:lnTo>
                    <a:pt x="712" y="171"/>
                  </a:lnTo>
                  <a:lnTo>
                    <a:pt x="722" y="200"/>
                  </a:lnTo>
                  <a:lnTo>
                    <a:pt x="728" y="234"/>
                  </a:lnTo>
                  <a:lnTo>
                    <a:pt x="732" y="269"/>
                  </a:lnTo>
                  <a:lnTo>
                    <a:pt x="730" y="305"/>
                  </a:lnTo>
                  <a:lnTo>
                    <a:pt x="726" y="338"/>
                  </a:lnTo>
                  <a:lnTo>
                    <a:pt x="718" y="371"/>
                  </a:lnTo>
                  <a:lnTo>
                    <a:pt x="708" y="405"/>
                  </a:lnTo>
                  <a:lnTo>
                    <a:pt x="697" y="436"/>
                  </a:lnTo>
                  <a:lnTo>
                    <a:pt x="681" y="468"/>
                  </a:lnTo>
                  <a:lnTo>
                    <a:pt x="663" y="499"/>
                  </a:lnTo>
                  <a:lnTo>
                    <a:pt x="645" y="529"/>
                  </a:lnTo>
                  <a:lnTo>
                    <a:pt x="624" y="556"/>
                  </a:lnTo>
                  <a:lnTo>
                    <a:pt x="598" y="584"/>
                  </a:lnTo>
                  <a:lnTo>
                    <a:pt x="575" y="609"/>
                  </a:lnTo>
                  <a:lnTo>
                    <a:pt x="547" y="633"/>
                  </a:lnTo>
                  <a:lnTo>
                    <a:pt x="518" y="655"/>
                  </a:lnTo>
                  <a:lnTo>
                    <a:pt x="488" y="674"/>
                  </a:lnTo>
                  <a:lnTo>
                    <a:pt x="457" y="690"/>
                  </a:lnTo>
                  <a:lnTo>
                    <a:pt x="425" y="706"/>
                  </a:lnTo>
                  <a:lnTo>
                    <a:pt x="392" y="717"/>
                  </a:lnTo>
                  <a:lnTo>
                    <a:pt x="356" y="727"/>
                  </a:lnTo>
                  <a:lnTo>
                    <a:pt x="321" y="733"/>
                  </a:lnTo>
                  <a:lnTo>
                    <a:pt x="287" y="735"/>
                  </a:lnTo>
                  <a:lnTo>
                    <a:pt x="254" y="733"/>
                  </a:lnTo>
                  <a:lnTo>
                    <a:pt x="221" y="729"/>
                  </a:lnTo>
                  <a:lnTo>
                    <a:pt x="189" y="723"/>
                  </a:lnTo>
                  <a:lnTo>
                    <a:pt x="160" y="712"/>
                  </a:lnTo>
                  <a:lnTo>
                    <a:pt x="132" y="698"/>
                  </a:lnTo>
                  <a:lnTo>
                    <a:pt x="107" y="682"/>
                  </a:lnTo>
                  <a:lnTo>
                    <a:pt x="83" y="662"/>
                  </a:lnTo>
                  <a:lnTo>
                    <a:pt x="63" y="641"/>
                  </a:lnTo>
                  <a:lnTo>
                    <a:pt x="46" y="615"/>
                  </a:lnTo>
                  <a:lnTo>
                    <a:pt x="30" y="588"/>
                  </a:lnTo>
                  <a:lnTo>
                    <a:pt x="16" y="558"/>
                  </a:lnTo>
                  <a:lnTo>
                    <a:pt x="8" y="525"/>
                  </a:lnTo>
                  <a:lnTo>
                    <a:pt x="2" y="489"/>
                  </a:lnTo>
                  <a:close/>
                </a:path>
              </a:pathLst>
            </a:custGeom>
            <a:solidFill>
              <a:srgbClr val="AA9B7C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9" name="Freeform 15"/>
            <p:cNvSpPr>
              <a:spLocks/>
            </p:cNvSpPr>
            <p:nvPr/>
          </p:nvSpPr>
          <p:spPr bwMode="auto">
            <a:xfrm>
              <a:off x="3276" y="1968"/>
              <a:ext cx="349" cy="351"/>
            </a:xfrm>
            <a:custGeom>
              <a:avLst/>
              <a:gdLst>
                <a:gd name="T0" fmla="*/ 0 w 698"/>
                <a:gd name="T1" fmla="*/ 427 h 702"/>
                <a:gd name="T2" fmla="*/ 10 w 698"/>
                <a:gd name="T3" fmla="*/ 350 h 702"/>
                <a:gd name="T4" fmla="*/ 35 w 698"/>
                <a:gd name="T5" fmla="*/ 278 h 702"/>
                <a:gd name="T6" fmla="*/ 74 w 698"/>
                <a:gd name="T7" fmla="*/ 207 h 702"/>
                <a:gd name="T8" fmla="*/ 126 w 698"/>
                <a:gd name="T9" fmla="*/ 144 h 702"/>
                <a:gd name="T10" fmla="*/ 187 w 698"/>
                <a:gd name="T11" fmla="*/ 89 h 702"/>
                <a:gd name="T12" fmla="*/ 255 w 698"/>
                <a:gd name="T13" fmla="*/ 46 h 702"/>
                <a:gd name="T14" fmla="*/ 332 w 698"/>
                <a:gd name="T15" fmla="*/ 16 h 702"/>
                <a:gd name="T16" fmla="*/ 409 w 698"/>
                <a:gd name="T17" fmla="*/ 2 h 702"/>
                <a:gd name="T18" fmla="*/ 478 w 698"/>
                <a:gd name="T19" fmla="*/ 4 h 702"/>
                <a:gd name="T20" fmla="*/ 539 w 698"/>
                <a:gd name="T21" fmla="*/ 20 h 702"/>
                <a:gd name="T22" fmla="*/ 592 w 698"/>
                <a:gd name="T23" fmla="*/ 48 h 702"/>
                <a:gd name="T24" fmla="*/ 635 w 698"/>
                <a:gd name="T25" fmla="*/ 87 h 702"/>
                <a:gd name="T26" fmla="*/ 668 w 698"/>
                <a:gd name="T27" fmla="*/ 136 h 702"/>
                <a:gd name="T28" fmla="*/ 688 w 698"/>
                <a:gd name="T29" fmla="*/ 195 h 702"/>
                <a:gd name="T30" fmla="*/ 698 w 698"/>
                <a:gd name="T31" fmla="*/ 260 h 702"/>
                <a:gd name="T32" fmla="*/ 692 w 698"/>
                <a:gd name="T33" fmla="*/ 325 h 702"/>
                <a:gd name="T34" fmla="*/ 676 w 698"/>
                <a:gd name="T35" fmla="*/ 388 h 702"/>
                <a:gd name="T36" fmla="*/ 649 w 698"/>
                <a:gd name="T37" fmla="*/ 449 h 702"/>
                <a:gd name="T38" fmla="*/ 613 w 698"/>
                <a:gd name="T39" fmla="*/ 506 h 702"/>
                <a:gd name="T40" fmla="*/ 570 w 698"/>
                <a:gd name="T41" fmla="*/ 559 h 702"/>
                <a:gd name="T42" fmla="*/ 521 w 698"/>
                <a:gd name="T43" fmla="*/ 604 h 702"/>
                <a:gd name="T44" fmla="*/ 464 w 698"/>
                <a:gd name="T45" fmla="*/ 643 h 702"/>
                <a:gd name="T46" fmla="*/ 405 w 698"/>
                <a:gd name="T47" fmla="*/ 673 h 702"/>
                <a:gd name="T48" fmla="*/ 340 w 698"/>
                <a:gd name="T49" fmla="*/ 694 h 702"/>
                <a:gd name="T50" fmla="*/ 273 w 698"/>
                <a:gd name="T51" fmla="*/ 702 h 702"/>
                <a:gd name="T52" fmla="*/ 210 w 698"/>
                <a:gd name="T53" fmla="*/ 696 h 702"/>
                <a:gd name="T54" fmla="*/ 153 w 698"/>
                <a:gd name="T55" fmla="*/ 681 h 702"/>
                <a:gd name="T56" fmla="*/ 102 w 698"/>
                <a:gd name="T57" fmla="*/ 651 h 702"/>
                <a:gd name="T58" fmla="*/ 61 w 698"/>
                <a:gd name="T59" fmla="*/ 612 h 702"/>
                <a:gd name="T60" fmla="*/ 27 w 698"/>
                <a:gd name="T61" fmla="*/ 561 h 702"/>
                <a:gd name="T62" fmla="*/ 8 w 698"/>
                <a:gd name="T63" fmla="*/ 500 h 70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</a:cxnLst>
              <a:rect l="0" t="0" r="r" b="b"/>
              <a:pathLst>
                <a:path w="698" h="702">
                  <a:moveTo>
                    <a:pt x="2" y="466"/>
                  </a:moveTo>
                  <a:lnTo>
                    <a:pt x="0" y="427"/>
                  </a:lnTo>
                  <a:lnTo>
                    <a:pt x="4" y="390"/>
                  </a:lnTo>
                  <a:lnTo>
                    <a:pt x="10" y="350"/>
                  </a:lnTo>
                  <a:lnTo>
                    <a:pt x="21" y="313"/>
                  </a:lnTo>
                  <a:lnTo>
                    <a:pt x="35" y="278"/>
                  </a:lnTo>
                  <a:lnTo>
                    <a:pt x="53" y="242"/>
                  </a:lnTo>
                  <a:lnTo>
                    <a:pt x="74" y="207"/>
                  </a:lnTo>
                  <a:lnTo>
                    <a:pt x="98" y="173"/>
                  </a:lnTo>
                  <a:lnTo>
                    <a:pt x="126" y="144"/>
                  </a:lnTo>
                  <a:lnTo>
                    <a:pt x="155" y="114"/>
                  </a:lnTo>
                  <a:lnTo>
                    <a:pt x="187" y="89"/>
                  </a:lnTo>
                  <a:lnTo>
                    <a:pt x="220" y="65"/>
                  </a:lnTo>
                  <a:lnTo>
                    <a:pt x="255" y="46"/>
                  </a:lnTo>
                  <a:lnTo>
                    <a:pt x="293" y="30"/>
                  </a:lnTo>
                  <a:lnTo>
                    <a:pt x="332" y="16"/>
                  </a:lnTo>
                  <a:lnTo>
                    <a:pt x="371" y="6"/>
                  </a:lnTo>
                  <a:lnTo>
                    <a:pt x="409" y="2"/>
                  </a:lnTo>
                  <a:lnTo>
                    <a:pt x="444" y="0"/>
                  </a:lnTo>
                  <a:lnTo>
                    <a:pt x="478" y="4"/>
                  </a:lnTo>
                  <a:lnTo>
                    <a:pt x="509" y="10"/>
                  </a:lnTo>
                  <a:lnTo>
                    <a:pt x="539" y="20"/>
                  </a:lnTo>
                  <a:lnTo>
                    <a:pt x="566" y="32"/>
                  </a:lnTo>
                  <a:lnTo>
                    <a:pt x="592" y="48"/>
                  </a:lnTo>
                  <a:lnTo>
                    <a:pt x="615" y="67"/>
                  </a:lnTo>
                  <a:lnTo>
                    <a:pt x="635" y="87"/>
                  </a:lnTo>
                  <a:lnTo>
                    <a:pt x="653" y="110"/>
                  </a:lnTo>
                  <a:lnTo>
                    <a:pt x="668" y="136"/>
                  </a:lnTo>
                  <a:lnTo>
                    <a:pt x="680" y="166"/>
                  </a:lnTo>
                  <a:lnTo>
                    <a:pt x="688" y="195"/>
                  </a:lnTo>
                  <a:lnTo>
                    <a:pt x="694" y="226"/>
                  </a:lnTo>
                  <a:lnTo>
                    <a:pt x="698" y="260"/>
                  </a:lnTo>
                  <a:lnTo>
                    <a:pt x="696" y="293"/>
                  </a:lnTo>
                  <a:lnTo>
                    <a:pt x="692" y="325"/>
                  </a:lnTo>
                  <a:lnTo>
                    <a:pt x="684" y="356"/>
                  </a:lnTo>
                  <a:lnTo>
                    <a:pt x="676" y="388"/>
                  </a:lnTo>
                  <a:lnTo>
                    <a:pt x="664" y="419"/>
                  </a:lnTo>
                  <a:lnTo>
                    <a:pt x="649" y="449"/>
                  </a:lnTo>
                  <a:lnTo>
                    <a:pt x="633" y="478"/>
                  </a:lnTo>
                  <a:lnTo>
                    <a:pt x="613" y="506"/>
                  </a:lnTo>
                  <a:lnTo>
                    <a:pt x="594" y="533"/>
                  </a:lnTo>
                  <a:lnTo>
                    <a:pt x="570" y="559"/>
                  </a:lnTo>
                  <a:lnTo>
                    <a:pt x="546" y="582"/>
                  </a:lnTo>
                  <a:lnTo>
                    <a:pt x="521" y="604"/>
                  </a:lnTo>
                  <a:lnTo>
                    <a:pt x="493" y="626"/>
                  </a:lnTo>
                  <a:lnTo>
                    <a:pt x="464" y="643"/>
                  </a:lnTo>
                  <a:lnTo>
                    <a:pt x="434" y="659"/>
                  </a:lnTo>
                  <a:lnTo>
                    <a:pt x="405" y="673"/>
                  </a:lnTo>
                  <a:lnTo>
                    <a:pt x="373" y="685"/>
                  </a:lnTo>
                  <a:lnTo>
                    <a:pt x="340" y="694"/>
                  </a:lnTo>
                  <a:lnTo>
                    <a:pt x="307" y="698"/>
                  </a:lnTo>
                  <a:lnTo>
                    <a:pt x="273" y="702"/>
                  </a:lnTo>
                  <a:lnTo>
                    <a:pt x="242" y="700"/>
                  </a:lnTo>
                  <a:lnTo>
                    <a:pt x="210" y="696"/>
                  </a:lnTo>
                  <a:lnTo>
                    <a:pt x="181" y="690"/>
                  </a:lnTo>
                  <a:lnTo>
                    <a:pt x="153" y="681"/>
                  </a:lnTo>
                  <a:lnTo>
                    <a:pt x="128" y="667"/>
                  </a:lnTo>
                  <a:lnTo>
                    <a:pt x="102" y="651"/>
                  </a:lnTo>
                  <a:lnTo>
                    <a:pt x="80" y="633"/>
                  </a:lnTo>
                  <a:lnTo>
                    <a:pt x="61" y="612"/>
                  </a:lnTo>
                  <a:lnTo>
                    <a:pt x="43" y="586"/>
                  </a:lnTo>
                  <a:lnTo>
                    <a:pt x="27" y="561"/>
                  </a:lnTo>
                  <a:lnTo>
                    <a:pt x="15" y="531"/>
                  </a:lnTo>
                  <a:lnTo>
                    <a:pt x="8" y="500"/>
                  </a:lnTo>
                  <a:lnTo>
                    <a:pt x="2" y="466"/>
                  </a:lnTo>
                  <a:close/>
                </a:path>
              </a:pathLst>
            </a:custGeom>
            <a:solidFill>
              <a:srgbClr val="4F282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0" name="Freeform 16"/>
            <p:cNvSpPr>
              <a:spLocks/>
            </p:cNvSpPr>
            <p:nvPr/>
          </p:nvSpPr>
          <p:spPr bwMode="auto">
            <a:xfrm>
              <a:off x="3317" y="2009"/>
              <a:ext cx="271" cy="273"/>
            </a:xfrm>
            <a:custGeom>
              <a:avLst/>
              <a:gdLst>
                <a:gd name="T0" fmla="*/ 0 w 543"/>
                <a:gd name="T1" fmla="*/ 364 h 546"/>
                <a:gd name="T2" fmla="*/ 0 w 543"/>
                <a:gd name="T3" fmla="*/ 303 h 546"/>
                <a:gd name="T4" fmla="*/ 16 w 543"/>
                <a:gd name="T5" fmla="*/ 244 h 546"/>
                <a:gd name="T6" fmla="*/ 40 w 543"/>
                <a:gd name="T7" fmla="*/ 187 h 546"/>
                <a:gd name="T8" fmla="*/ 75 w 543"/>
                <a:gd name="T9" fmla="*/ 136 h 546"/>
                <a:gd name="T10" fmla="*/ 120 w 543"/>
                <a:gd name="T11" fmla="*/ 88 h 546"/>
                <a:gd name="T12" fmla="*/ 171 w 543"/>
                <a:gd name="T13" fmla="*/ 51 h 546"/>
                <a:gd name="T14" fmla="*/ 229 w 543"/>
                <a:gd name="T15" fmla="*/ 22 h 546"/>
                <a:gd name="T16" fmla="*/ 289 w 543"/>
                <a:gd name="T17" fmla="*/ 4 h 546"/>
                <a:gd name="T18" fmla="*/ 347 w 543"/>
                <a:gd name="T19" fmla="*/ 0 h 546"/>
                <a:gd name="T20" fmla="*/ 398 w 543"/>
                <a:gd name="T21" fmla="*/ 6 h 546"/>
                <a:gd name="T22" fmla="*/ 443 w 543"/>
                <a:gd name="T23" fmla="*/ 24 h 546"/>
                <a:gd name="T24" fmla="*/ 480 w 543"/>
                <a:gd name="T25" fmla="*/ 51 h 546"/>
                <a:gd name="T26" fmla="*/ 510 w 543"/>
                <a:gd name="T27" fmla="*/ 84 h 546"/>
                <a:gd name="T28" fmla="*/ 531 w 543"/>
                <a:gd name="T29" fmla="*/ 128 h 546"/>
                <a:gd name="T30" fmla="*/ 541 w 543"/>
                <a:gd name="T31" fmla="*/ 175 h 546"/>
                <a:gd name="T32" fmla="*/ 543 w 543"/>
                <a:gd name="T33" fmla="*/ 228 h 546"/>
                <a:gd name="T34" fmla="*/ 535 w 543"/>
                <a:gd name="T35" fmla="*/ 277 h 546"/>
                <a:gd name="T36" fmla="*/ 518 w 543"/>
                <a:gd name="T37" fmla="*/ 326 h 546"/>
                <a:gd name="T38" fmla="*/ 492 w 543"/>
                <a:gd name="T39" fmla="*/ 372 h 546"/>
                <a:gd name="T40" fmla="*/ 463 w 543"/>
                <a:gd name="T41" fmla="*/ 415 h 546"/>
                <a:gd name="T42" fmla="*/ 425 w 543"/>
                <a:gd name="T43" fmla="*/ 452 h 546"/>
                <a:gd name="T44" fmla="*/ 384 w 543"/>
                <a:gd name="T45" fmla="*/ 486 h 546"/>
                <a:gd name="T46" fmla="*/ 339 w 543"/>
                <a:gd name="T47" fmla="*/ 513 h 546"/>
                <a:gd name="T48" fmla="*/ 289 w 543"/>
                <a:gd name="T49" fmla="*/ 533 h 546"/>
                <a:gd name="T50" fmla="*/ 236 w 543"/>
                <a:gd name="T51" fmla="*/ 545 h 546"/>
                <a:gd name="T52" fmla="*/ 187 w 543"/>
                <a:gd name="T53" fmla="*/ 546 h 546"/>
                <a:gd name="T54" fmla="*/ 140 w 543"/>
                <a:gd name="T55" fmla="*/ 537 h 546"/>
                <a:gd name="T56" fmla="*/ 97 w 543"/>
                <a:gd name="T57" fmla="*/ 519 h 546"/>
                <a:gd name="T58" fmla="*/ 61 w 543"/>
                <a:gd name="T59" fmla="*/ 493 h 546"/>
                <a:gd name="T60" fmla="*/ 32 w 543"/>
                <a:gd name="T61" fmla="*/ 458 h 546"/>
                <a:gd name="T62" fmla="*/ 10 w 543"/>
                <a:gd name="T63" fmla="*/ 415 h 546"/>
                <a:gd name="T64" fmla="*/ 0 w 543"/>
                <a:gd name="T65" fmla="*/ 364 h 54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</a:cxnLst>
              <a:rect l="0" t="0" r="r" b="b"/>
              <a:pathLst>
                <a:path w="543" h="546">
                  <a:moveTo>
                    <a:pt x="0" y="364"/>
                  </a:moveTo>
                  <a:lnTo>
                    <a:pt x="0" y="303"/>
                  </a:lnTo>
                  <a:lnTo>
                    <a:pt x="16" y="244"/>
                  </a:lnTo>
                  <a:lnTo>
                    <a:pt x="40" y="187"/>
                  </a:lnTo>
                  <a:lnTo>
                    <a:pt x="75" y="136"/>
                  </a:lnTo>
                  <a:lnTo>
                    <a:pt x="120" y="88"/>
                  </a:lnTo>
                  <a:lnTo>
                    <a:pt x="171" y="51"/>
                  </a:lnTo>
                  <a:lnTo>
                    <a:pt x="229" y="22"/>
                  </a:lnTo>
                  <a:lnTo>
                    <a:pt x="289" y="4"/>
                  </a:lnTo>
                  <a:lnTo>
                    <a:pt x="347" y="0"/>
                  </a:lnTo>
                  <a:lnTo>
                    <a:pt x="398" y="6"/>
                  </a:lnTo>
                  <a:lnTo>
                    <a:pt x="443" y="24"/>
                  </a:lnTo>
                  <a:lnTo>
                    <a:pt x="480" y="51"/>
                  </a:lnTo>
                  <a:lnTo>
                    <a:pt x="510" y="84"/>
                  </a:lnTo>
                  <a:lnTo>
                    <a:pt x="531" y="128"/>
                  </a:lnTo>
                  <a:lnTo>
                    <a:pt x="541" y="175"/>
                  </a:lnTo>
                  <a:lnTo>
                    <a:pt x="543" y="228"/>
                  </a:lnTo>
                  <a:lnTo>
                    <a:pt x="535" y="277"/>
                  </a:lnTo>
                  <a:lnTo>
                    <a:pt x="518" y="326"/>
                  </a:lnTo>
                  <a:lnTo>
                    <a:pt x="492" y="372"/>
                  </a:lnTo>
                  <a:lnTo>
                    <a:pt x="463" y="415"/>
                  </a:lnTo>
                  <a:lnTo>
                    <a:pt x="425" y="452"/>
                  </a:lnTo>
                  <a:lnTo>
                    <a:pt x="384" y="486"/>
                  </a:lnTo>
                  <a:lnTo>
                    <a:pt x="339" y="513"/>
                  </a:lnTo>
                  <a:lnTo>
                    <a:pt x="289" y="533"/>
                  </a:lnTo>
                  <a:lnTo>
                    <a:pt x="236" y="545"/>
                  </a:lnTo>
                  <a:lnTo>
                    <a:pt x="187" y="546"/>
                  </a:lnTo>
                  <a:lnTo>
                    <a:pt x="140" y="537"/>
                  </a:lnTo>
                  <a:lnTo>
                    <a:pt x="97" y="519"/>
                  </a:lnTo>
                  <a:lnTo>
                    <a:pt x="61" y="493"/>
                  </a:lnTo>
                  <a:lnTo>
                    <a:pt x="32" y="458"/>
                  </a:lnTo>
                  <a:lnTo>
                    <a:pt x="10" y="415"/>
                  </a:lnTo>
                  <a:lnTo>
                    <a:pt x="0" y="364"/>
                  </a:lnTo>
                  <a:close/>
                </a:path>
              </a:pathLst>
            </a:custGeom>
            <a:solidFill>
              <a:srgbClr val="9E9E9E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1" name="Freeform 17"/>
            <p:cNvSpPr>
              <a:spLocks/>
            </p:cNvSpPr>
            <p:nvPr/>
          </p:nvSpPr>
          <p:spPr bwMode="auto">
            <a:xfrm>
              <a:off x="3325" y="2055"/>
              <a:ext cx="263" cy="227"/>
            </a:xfrm>
            <a:custGeom>
              <a:avLst/>
              <a:gdLst>
                <a:gd name="T0" fmla="*/ 498 w 527"/>
                <a:gd name="T1" fmla="*/ 0 h 454"/>
                <a:gd name="T2" fmla="*/ 511 w 527"/>
                <a:gd name="T3" fmla="*/ 30 h 454"/>
                <a:gd name="T4" fmla="*/ 521 w 527"/>
                <a:gd name="T5" fmla="*/ 63 h 454"/>
                <a:gd name="T6" fmla="*/ 527 w 527"/>
                <a:gd name="T7" fmla="*/ 99 h 454"/>
                <a:gd name="T8" fmla="*/ 527 w 527"/>
                <a:gd name="T9" fmla="*/ 136 h 454"/>
                <a:gd name="T10" fmla="*/ 519 w 527"/>
                <a:gd name="T11" fmla="*/ 185 h 454"/>
                <a:gd name="T12" fmla="*/ 502 w 527"/>
                <a:gd name="T13" fmla="*/ 234 h 454"/>
                <a:gd name="T14" fmla="*/ 476 w 527"/>
                <a:gd name="T15" fmla="*/ 280 h 454"/>
                <a:gd name="T16" fmla="*/ 447 w 527"/>
                <a:gd name="T17" fmla="*/ 323 h 454"/>
                <a:gd name="T18" fmla="*/ 409 w 527"/>
                <a:gd name="T19" fmla="*/ 360 h 454"/>
                <a:gd name="T20" fmla="*/ 368 w 527"/>
                <a:gd name="T21" fmla="*/ 394 h 454"/>
                <a:gd name="T22" fmla="*/ 323 w 527"/>
                <a:gd name="T23" fmla="*/ 421 h 454"/>
                <a:gd name="T24" fmla="*/ 273 w 527"/>
                <a:gd name="T25" fmla="*/ 441 h 454"/>
                <a:gd name="T26" fmla="*/ 228 w 527"/>
                <a:gd name="T27" fmla="*/ 451 h 454"/>
                <a:gd name="T28" fmla="*/ 187 w 527"/>
                <a:gd name="T29" fmla="*/ 454 h 454"/>
                <a:gd name="T30" fmla="*/ 146 w 527"/>
                <a:gd name="T31" fmla="*/ 451 h 454"/>
                <a:gd name="T32" fmla="*/ 108 w 527"/>
                <a:gd name="T33" fmla="*/ 439 h 454"/>
                <a:gd name="T34" fmla="*/ 73 w 527"/>
                <a:gd name="T35" fmla="*/ 421 h 454"/>
                <a:gd name="T36" fmla="*/ 43 w 527"/>
                <a:gd name="T37" fmla="*/ 397 h 454"/>
                <a:gd name="T38" fmla="*/ 20 w 527"/>
                <a:gd name="T39" fmla="*/ 368 h 454"/>
                <a:gd name="T40" fmla="*/ 0 w 527"/>
                <a:gd name="T41" fmla="*/ 333 h 454"/>
                <a:gd name="T42" fmla="*/ 22 w 527"/>
                <a:gd name="T43" fmla="*/ 362 h 454"/>
                <a:gd name="T44" fmla="*/ 45 w 527"/>
                <a:gd name="T45" fmla="*/ 386 h 454"/>
                <a:gd name="T46" fmla="*/ 75 w 527"/>
                <a:gd name="T47" fmla="*/ 403 h 454"/>
                <a:gd name="T48" fmla="*/ 108 w 527"/>
                <a:gd name="T49" fmla="*/ 417 h 454"/>
                <a:gd name="T50" fmla="*/ 144 w 527"/>
                <a:gd name="T51" fmla="*/ 425 h 454"/>
                <a:gd name="T52" fmla="*/ 181 w 527"/>
                <a:gd name="T53" fmla="*/ 427 h 454"/>
                <a:gd name="T54" fmla="*/ 220 w 527"/>
                <a:gd name="T55" fmla="*/ 423 h 454"/>
                <a:gd name="T56" fmla="*/ 260 w 527"/>
                <a:gd name="T57" fmla="*/ 413 h 454"/>
                <a:gd name="T58" fmla="*/ 309 w 527"/>
                <a:gd name="T59" fmla="*/ 394 h 454"/>
                <a:gd name="T60" fmla="*/ 354 w 527"/>
                <a:gd name="T61" fmla="*/ 366 h 454"/>
                <a:gd name="T62" fmla="*/ 395 w 527"/>
                <a:gd name="T63" fmla="*/ 333 h 454"/>
                <a:gd name="T64" fmla="*/ 433 w 527"/>
                <a:gd name="T65" fmla="*/ 293 h 454"/>
                <a:gd name="T66" fmla="*/ 462 w 527"/>
                <a:gd name="T67" fmla="*/ 250 h 454"/>
                <a:gd name="T68" fmla="*/ 486 w 527"/>
                <a:gd name="T69" fmla="*/ 205 h 454"/>
                <a:gd name="T70" fmla="*/ 504 w 527"/>
                <a:gd name="T71" fmla="*/ 156 h 454"/>
                <a:gd name="T72" fmla="*/ 511 w 527"/>
                <a:gd name="T73" fmla="*/ 107 h 454"/>
                <a:gd name="T74" fmla="*/ 513 w 527"/>
                <a:gd name="T75" fmla="*/ 77 h 454"/>
                <a:gd name="T76" fmla="*/ 511 w 527"/>
                <a:gd name="T77" fmla="*/ 50 h 454"/>
                <a:gd name="T78" fmla="*/ 506 w 527"/>
                <a:gd name="T79" fmla="*/ 24 h 454"/>
                <a:gd name="T80" fmla="*/ 498 w 527"/>
                <a:gd name="T81" fmla="*/ 0 h 45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</a:cxnLst>
              <a:rect l="0" t="0" r="r" b="b"/>
              <a:pathLst>
                <a:path w="527" h="454">
                  <a:moveTo>
                    <a:pt x="498" y="0"/>
                  </a:moveTo>
                  <a:lnTo>
                    <a:pt x="511" y="30"/>
                  </a:lnTo>
                  <a:lnTo>
                    <a:pt x="521" y="63"/>
                  </a:lnTo>
                  <a:lnTo>
                    <a:pt x="527" y="99"/>
                  </a:lnTo>
                  <a:lnTo>
                    <a:pt x="527" y="136"/>
                  </a:lnTo>
                  <a:lnTo>
                    <a:pt x="519" y="185"/>
                  </a:lnTo>
                  <a:lnTo>
                    <a:pt x="502" y="234"/>
                  </a:lnTo>
                  <a:lnTo>
                    <a:pt x="476" y="280"/>
                  </a:lnTo>
                  <a:lnTo>
                    <a:pt x="447" y="323"/>
                  </a:lnTo>
                  <a:lnTo>
                    <a:pt x="409" y="360"/>
                  </a:lnTo>
                  <a:lnTo>
                    <a:pt x="368" y="394"/>
                  </a:lnTo>
                  <a:lnTo>
                    <a:pt x="323" y="421"/>
                  </a:lnTo>
                  <a:lnTo>
                    <a:pt x="273" y="441"/>
                  </a:lnTo>
                  <a:lnTo>
                    <a:pt x="228" y="451"/>
                  </a:lnTo>
                  <a:lnTo>
                    <a:pt x="187" y="454"/>
                  </a:lnTo>
                  <a:lnTo>
                    <a:pt x="146" y="451"/>
                  </a:lnTo>
                  <a:lnTo>
                    <a:pt x="108" y="439"/>
                  </a:lnTo>
                  <a:lnTo>
                    <a:pt x="73" y="421"/>
                  </a:lnTo>
                  <a:lnTo>
                    <a:pt x="43" y="397"/>
                  </a:lnTo>
                  <a:lnTo>
                    <a:pt x="20" y="368"/>
                  </a:lnTo>
                  <a:lnTo>
                    <a:pt x="0" y="333"/>
                  </a:lnTo>
                  <a:lnTo>
                    <a:pt x="22" y="362"/>
                  </a:lnTo>
                  <a:lnTo>
                    <a:pt x="45" y="386"/>
                  </a:lnTo>
                  <a:lnTo>
                    <a:pt x="75" y="403"/>
                  </a:lnTo>
                  <a:lnTo>
                    <a:pt x="108" y="417"/>
                  </a:lnTo>
                  <a:lnTo>
                    <a:pt x="144" y="425"/>
                  </a:lnTo>
                  <a:lnTo>
                    <a:pt x="181" y="427"/>
                  </a:lnTo>
                  <a:lnTo>
                    <a:pt x="220" y="423"/>
                  </a:lnTo>
                  <a:lnTo>
                    <a:pt x="260" y="413"/>
                  </a:lnTo>
                  <a:lnTo>
                    <a:pt x="309" y="394"/>
                  </a:lnTo>
                  <a:lnTo>
                    <a:pt x="354" y="366"/>
                  </a:lnTo>
                  <a:lnTo>
                    <a:pt x="395" y="333"/>
                  </a:lnTo>
                  <a:lnTo>
                    <a:pt x="433" y="293"/>
                  </a:lnTo>
                  <a:lnTo>
                    <a:pt x="462" y="250"/>
                  </a:lnTo>
                  <a:lnTo>
                    <a:pt x="486" y="205"/>
                  </a:lnTo>
                  <a:lnTo>
                    <a:pt x="504" y="156"/>
                  </a:lnTo>
                  <a:lnTo>
                    <a:pt x="511" y="107"/>
                  </a:lnTo>
                  <a:lnTo>
                    <a:pt x="513" y="77"/>
                  </a:lnTo>
                  <a:lnTo>
                    <a:pt x="511" y="50"/>
                  </a:lnTo>
                  <a:lnTo>
                    <a:pt x="506" y="24"/>
                  </a:lnTo>
                  <a:lnTo>
                    <a:pt x="498" y="0"/>
                  </a:lnTo>
                  <a:close/>
                </a:path>
              </a:pathLst>
            </a:custGeom>
            <a:solidFill>
              <a:srgbClr val="D8C9C9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2" name="Freeform 18"/>
            <p:cNvSpPr>
              <a:spLocks/>
            </p:cNvSpPr>
            <p:nvPr/>
          </p:nvSpPr>
          <p:spPr bwMode="auto">
            <a:xfrm>
              <a:off x="3313" y="2008"/>
              <a:ext cx="266" cy="265"/>
            </a:xfrm>
            <a:custGeom>
              <a:avLst/>
              <a:gdLst>
                <a:gd name="T0" fmla="*/ 451 w 533"/>
                <a:gd name="T1" fmla="*/ 157 h 531"/>
                <a:gd name="T2" fmla="*/ 331 w 533"/>
                <a:gd name="T3" fmla="*/ 254 h 531"/>
                <a:gd name="T4" fmla="*/ 325 w 533"/>
                <a:gd name="T5" fmla="*/ 263 h 531"/>
                <a:gd name="T6" fmla="*/ 390 w 533"/>
                <a:gd name="T7" fmla="*/ 248 h 531"/>
                <a:gd name="T8" fmla="*/ 520 w 533"/>
                <a:gd name="T9" fmla="*/ 216 h 531"/>
                <a:gd name="T10" fmla="*/ 532 w 533"/>
                <a:gd name="T11" fmla="*/ 226 h 531"/>
                <a:gd name="T12" fmla="*/ 463 w 533"/>
                <a:gd name="T13" fmla="*/ 246 h 531"/>
                <a:gd name="T14" fmla="*/ 335 w 533"/>
                <a:gd name="T15" fmla="*/ 277 h 531"/>
                <a:gd name="T16" fmla="*/ 323 w 533"/>
                <a:gd name="T17" fmla="*/ 283 h 531"/>
                <a:gd name="T18" fmla="*/ 325 w 533"/>
                <a:gd name="T19" fmla="*/ 285 h 531"/>
                <a:gd name="T20" fmla="*/ 494 w 533"/>
                <a:gd name="T21" fmla="*/ 348 h 531"/>
                <a:gd name="T22" fmla="*/ 317 w 533"/>
                <a:gd name="T23" fmla="*/ 301 h 531"/>
                <a:gd name="T24" fmla="*/ 313 w 533"/>
                <a:gd name="T25" fmla="*/ 303 h 531"/>
                <a:gd name="T26" fmla="*/ 311 w 533"/>
                <a:gd name="T27" fmla="*/ 305 h 531"/>
                <a:gd name="T28" fmla="*/ 408 w 533"/>
                <a:gd name="T29" fmla="*/ 444 h 531"/>
                <a:gd name="T30" fmla="*/ 396 w 533"/>
                <a:gd name="T31" fmla="*/ 456 h 531"/>
                <a:gd name="T32" fmla="*/ 297 w 533"/>
                <a:gd name="T33" fmla="*/ 317 h 531"/>
                <a:gd name="T34" fmla="*/ 296 w 533"/>
                <a:gd name="T35" fmla="*/ 318 h 531"/>
                <a:gd name="T36" fmla="*/ 294 w 533"/>
                <a:gd name="T37" fmla="*/ 484 h 531"/>
                <a:gd name="T38" fmla="*/ 280 w 533"/>
                <a:gd name="T39" fmla="*/ 521 h 531"/>
                <a:gd name="T40" fmla="*/ 278 w 533"/>
                <a:gd name="T41" fmla="*/ 354 h 531"/>
                <a:gd name="T42" fmla="*/ 272 w 533"/>
                <a:gd name="T43" fmla="*/ 324 h 531"/>
                <a:gd name="T44" fmla="*/ 158 w 533"/>
                <a:gd name="T45" fmla="*/ 531 h 531"/>
                <a:gd name="T46" fmla="*/ 170 w 533"/>
                <a:gd name="T47" fmla="*/ 490 h 531"/>
                <a:gd name="T48" fmla="*/ 242 w 533"/>
                <a:gd name="T49" fmla="*/ 352 h 531"/>
                <a:gd name="T50" fmla="*/ 256 w 533"/>
                <a:gd name="T51" fmla="*/ 317 h 531"/>
                <a:gd name="T52" fmla="*/ 223 w 533"/>
                <a:gd name="T53" fmla="*/ 342 h 531"/>
                <a:gd name="T54" fmla="*/ 93 w 533"/>
                <a:gd name="T55" fmla="*/ 448 h 531"/>
                <a:gd name="T56" fmla="*/ 52 w 533"/>
                <a:gd name="T57" fmla="*/ 472 h 531"/>
                <a:gd name="T58" fmla="*/ 83 w 533"/>
                <a:gd name="T59" fmla="*/ 438 h 531"/>
                <a:gd name="T60" fmla="*/ 215 w 533"/>
                <a:gd name="T61" fmla="*/ 330 h 531"/>
                <a:gd name="T62" fmla="*/ 246 w 533"/>
                <a:gd name="T63" fmla="*/ 303 h 531"/>
                <a:gd name="T64" fmla="*/ 207 w 533"/>
                <a:gd name="T65" fmla="*/ 311 h 531"/>
                <a:gd name="T66" fmla="*/ 46 w 533"/>
                <a:gd name="T67" fmla="*/ 350 h 531"/>
                <a:gd name="T68" fmla="*/ 0 w 533"/>
                <a:gd name="T69" fmla="*/ 354 h 531"/>
                <a:gd name="T70" fmla="*/ 46 w 533"/>
                <a:gd name="T71" fmla="*/ 334 h 531"/>
                <a:gd name="T72" fmla="*/ 207 w 533"/>
                <a:gd name="T73" fmla="*/ 295 h 531"/>
                <a:gd name="T74" fmla="*/ 246 w 533"/>
                <a:gd name="T75" fmla="*/ 281 h 531"/>
                <a:gd name="T76" fmla="*/ 244 w 533"/>
                <a:gd name="T77" fmla="*/ 279 h 531"/>
                <a:gd name="T78" fmla="*/ 28 w 533"/>
                <a:gd name="T79" fmla="*/ 208 h 531"/>
                <a:gd name="T80" fmla="*/ 252 w 533"/>
                <a:gd name="T81" fmla="*/ 263 h 531"/>
                <a:gd name="T82" fmla="*/ 254 w 533"/>
                <a:gd name="T83" fmla="*/ 263 h 531"/>
                <a:gd name="T84" fmla="*/ 258 w 533"/>
                <a:gd name="T85" fmla="*/ 259 h 531"/>
                <a:gd name="T86" fmla="*/ 256 w 533"/>
                <a:gd name="T87" fmla="*/ 258 h 531"/>
                <a:gd name="T88" fmla="*/ 142 w 533"/>
                <a:gd name="T89" fmla="*/ 67 h 531"/>
                <a:gd name="T90" fmla="*/ 272 w 533"/>
                <a:gd name="T91" fmla="*/ 246 h 531"/>
                <a:gd name="T92" fmla="*/ 276 w 533"/>
                <a:gd name="T93" fmla="*/ 246 h 531"/>
                <a:gd name="T94" fmla="*/ 276 w 533"/>
                <a:gd name="T95" fmla="*/ 128 h 531"/>
                <a:gd name="T96" fmla="*/ 286 w 533"/>
                <a:gd name="T97" fmla="*/ 0 h 531"/>
                <a:gd name="T98" fmla="*/ 294 w 533"/>
                <a:gd name="T99" fmla="*/ 124 h 531"/>
                <a:gd name="T100" fmla="*/ 297 w 533"/>
                <a:gd name="T101" fmla="*/ 242 h 531"/>
                <a:gd name="T102" fmla="*/ 417 w 533"/>
                <a:gd name="T103" fmla="*/ 14 h 531"/>
                <a:gd name="T104" fmla="*/ 421 w 533"/>
                <a:gd name="T105" fmla="*/ 35 h 531"/>
                <a:gd name="T106" fmla="*/ 349 w 533"/>
                <a:gd name="T107" fmla="*/ 175 h 531"/>
                <a:gd name="T108" fmla="*/ 313 w 533"/>
                <a:gd name="T109" fmla="*/ 248 h 531"/>
                <a:gd name="T110" fmla="*/ 323 w 533"/>
                <a:gd name="T111" fmla="*/ 242 h 531"/>
                <a:gd name="T112" fmla="*/ 443 w 533"/>
                <a:gd name="T113" fmla="*/ 144 h 531"/>
                <a:gd name="T114" fmla="*/ 508 w 533"/>
                <a:gd name="T115" fmla="*/ 94 h 5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</a:cxnLst>
              <a:rect l="0" t="0" r="r" b="b"/>
              <a:pathLst>
                <a:path w="533" h="531">
                  <a:moveTo>
                    <a:pt x="508" y="110"/>
                  </a:moveTo>
                  <a:lnTo>
                    <a:pt x="500" y="116"/>
                  </a:lnTo>
                  <a:lnTo>
                    <a:pt x="478" y="134"/>
                  </a:lnTo>
                  <a:lnTo>
                    <a:pt x="451" y="157"/>
                  </a:lnTo>
                  <a:lnTo>
                    <a:pt x="415" y="185"/>
                  </a:lnTo>
                  <a:lnTo>
                    <a:pt x="382" y="212"/>
                  </a:lnTo>
                  <a:lnTo>
                    <a:pt x="353" y="236"/>
                  </a:lnTo>
                  <a:lnTo>
                    <a:pt x="331" y="254"/>
                  </a:lnTo>
                  <a:lnTo>
                    <a:pt x="323" y="259"/>
                  </a:lnTo>
                  <a:lnTo>
                    <a:pt x="323" y="261"/>
                  </a:lnTo>
                  <a:lnTo>
                    <a:pt x="325" y="261"/>
                  </a:lnTo>
                  <a:lnTo>
                    <a:pt x="325" y="263"/>
                  </a:lnTo>
                  <a:lnTo>
                    <a:pt x="325" y="265"/>
                  </a:lnTo>
                  <a:lnTo>
                    <a:pt x="335" y="263"/>
                  </a:lnTo>
                  <a:lnTo>
                    <a:pt x="358" y="258"/>
                  </a:lnTo>
                  <a:lnTo>
                    <a:pt x="390" y="248"/>
                  </a:lnTo>
                  <a:lnTo>
                    <a:pt x="427" y="240"/>
                  </a:lnTo>
                  <a:lnTo>
                    <a:pt x="465" y="230"/>
                  </a:lnTo>
                  <a:lnTo>
                    <a:pt x="496" y="222"/>
                  </a:lnTo>
                  <a:lnTo>
                    <a:pt x="520" y="216"/>
                  </a:lnTo>
                  <a:lnTo>
                    <a:pt x="528" y="214"/>
                  </a:lnTo>
                  <a:lnTo>
                    <a:pt x="533" y="216"/>
                  </a:lnTo>
                  <a:lnTo>
                    <a:pt x="533" y="220"/>
                  </a:lnTo>
                  <a:lnTo>
                    <a:pt x="532" y="226"/>
                  </a:lnTo>
                  <a:lnTo>
                    <a:pt x="526" y="230"/>
                  </a:lnTo>
                  <a:lnTo>
                    <a:pt x="518" y="232"/>
                  </a:lnTo>
                  <a:lnTo>
                    <a:pt x="494" y="238"/>
                  </a:lnTo>
                  <a:lnTo>
                    <a:pt x="463" y="246"/>
                  </a:lnTo>
                  <a:lnTo>
                    <a:pt x="425" y="254"/>
                  </a:lnTo>
                  <a:lnTo>
                    <a:pt x="390" y="263"/>
                  </a:lnTo>
                  <a:lnTo>
                    <a:pt x="356" y="271"/>
                  </a:lnTo>
                  <a:lnTo>
                    <a:pt x="335" y="277"/>
                  </a:lnTo>
                  <a:lnTo>
                    <a:pt x="325" y="279"/>
                  </a:lnTo>
                  <a:lnTo>
                    <a:pt x="323" y="281"/>
                  </a:lnTo>
                  <a:lnTo>
                    <a:pt x="323" y="281"/>
                  </a:lnTo>
                  <a:lnTo>
                    <a:pt x="323" y="283"/>
                  </a:lnTo>
                  <a:lnTo>
                    <a:pt x="323" y="285"/>
                  </a:lnTo>
                  <a:lnTo>
                    <a:pt x="323" y="285"/>
                  </a:lnTo>
                  <a:lnTo>
                    <a:pt x="325" y="285"/>
                  </a:lnTo>
                  <a:lnTo>
                    <a:pt x="325" y="285"/>
                  </a:lnTo>
                  <a:lnTo>
                    <a:pt x="325" y="285"/>
                  </a:lnTo>
                  <a:lnTo>
                    <a:pt x="492" y="338"/>
                  </a:lnTo>
                  <a:lnTo>
                    <a:pt x="496" y="342"/>
                  </a:lnTo>
                  <a:lnTo>
                    <a:pt x="494" y="348"/>
                  </a:lnTo>
                  <a:lnTo>
                    <a:pt x="490" y="352"/>
                  </a:lnTo>
                  <a:lnTo>
                    <a:pt x="484" y="352"/>
                  </a:lnTo>
                  <a:lnTo>
                    <a:pt x="317" y="301"/>
                  </a:lnTo>
                  <a:lnTo>
                    <a:pt x="317" y="301"/>
                  </a:lnTo>
                  <a:lnTo>
                    <a:pt x="317" y="301"/>
                  </a:lnTo>
                  <a:lnTo>
                    <a:pt x="315" y="301"/>
                  </a:lnTo>
                  <a:lnTo>
                    <a:pt x="315" y="301"/>
                  </a:lnTo>
                  <a:lnTo>
                    <a:pt x="313" y="303"/>
                  </a:lnTo>
                  <a:lnTo>
                    <a:pt x="313" y="303"/>
                  </a:lnTo>
                  <a:lnTo>
                    <a:pt x="313" y="303"/>
                  </a:lnTo>
                  <a:lnTo>
                    <a:pt x="311" y="305"/>
                  </a:lnTo>
                  <a:lnTo>
                    <a:pt x="311" y="305"/>
                  </a:lnTo>
                  <a:lnTo>
                    <a:pt x="313" y="305"/>
                  </a:lnTo>
                  <a:lnTo>
                    <a:pt x="313" y="307"/>
                  </a:lnTo>
                  <a:lnTo>
                    <a:pt x="313" y="307"/>
                  </a:lnTo>
                  <a:lnTo>
                    <a:pt x="408" y="444"/>
                  </a:lnTo>
                  <a:lnTo>
                    <a:pt x="410" y="450"/>
                  </a:lnTo>
                  <a:lnTo>
                    <a:pt x="406" y="456"/>
                  </a:lnTo>
                  <a:lnTo>
                    <a:pt x="400" y="458"/>
                  </a:lnTo>
                  <a:lnTo>
                    <a:pt x="396" y="456"/>
                  </a:lnTo>
                  <a:lnTo>
                    <a:pt x="299" y="318"/>
                  </a:lnTo>
                  <a:lnTo>
                    <a:pt x="299" y="318"/>
                  </a:lnTo>
                  <a:lnTo>
                    <a:pt x="299" y="317"/>
                  </a:lnTo>
                  <a:lnTo>
                    <a:pt x="297" y="317"/>
                  </a:lnTo>
                  <a:lnTo>
                    <a:pt x="297" y="317"/>
                  </a:lnTo>
                  <a:lnTo>
                    <a:pt x="296" y="317"/>
                  </a:lnTo>
                  <a:lnTo>
                    <a:pt x="296" y="317"/>
                  </a:lnTo>
                  <a:lnTo>
                    <a:pt x="296" y="318"/>
                  </a:lnTo>
                  <a:lnTo>
                    <a:pt x="294" y="318"/>
                  </a:lnTo>
                  <a:lnTo>
                    <a:pt x="294" y="350"/>
                  </a:lnTo>
                  <a:lnTo>
                    <a:pt x="294" y="417"/>
                  </a:lnTo>
                  <a:lnTo>
                    <a:pt x="294" y="484"/>
                  </a:lnTo>
                  <a:lnTo>
                    <a:pt x="294" y="513"/>
                  </a:lnTo>
                  <a:lnTo>
                    <a:pt x="292" y="519"/>
                  </a:lnTo>
                  <a:lnTo>
                    <a:pt x="286" y="521"/>
                  </a:lnTo>
                  <a:lnTo>
                    <a:pt x="280" y="521"/>
                  </a:lnTo>
                  <a:lnTo>
                    <a:pt x="278" y="517"/>
                  </a:lnTo>
                  <a:lnTo>
                    <a:pt x="278" y="488"/>
                  </a:lnTo>
                  <a:lnTo>
                    <a:pt x="278" y="421"/>
                  </a:lnTo>
                  <a:lnTo>
                    <a:pt x="278" y="354"/>
                  </a:lnTo>
                  <a:lnTo>
                    <a:pt x="278" y="322"/>
                  </a:lnTo>
                  <a:lnTo>
                    <a:pt x="276" y="322"/>
                  </a:lnTo>
                  <a:lnTo>
                    <a:pt x="274" y="322"/>
                  </a:lnTo>
                  <a:lnTo>
                    <a:pt x="272" y="324"/>
                  </a:lnTo>
                  <a:lnTo>
                    <a:pt x="272" y="326"/>
                  </a:lnTo>
                  <a:lnTo>
                    <a:pt x="168" y="525"/>
                  </a:lnTo>
                  <a:lnTo>
                    <a:pt x="164" y="529"/>
                  </a:lnTo>
                  <a:lnTo>
                    <a:pt x="158" y="531"/>
                  </a:lnTo>
                  <a:lnTo>
                    <a:pt x="154" y="527"/>
                  </a:lnTo>
                  <a:lnTo>
                    <a:pt x="154" y="521"/>
                  </a:lnTo>
                  <a:lnTo>
                    <a:pt x="158" y="513"/>
                  </a:lnTo>
                  <a:lnTo>
                    <a:pt x="170" y="490"/>
                  </a:lnTo>
                  <a:lnTo>
                    <a:pt x="187" y="458"/>
                  </a:lnTo>
                  <a:lnTo>
                    <a:pt x="207" y="421"/>
                  </a:lnTo>
                  <a:lnTo>
                    <a:pt x="225" y="383"/>
                  </a:lnTo>
                  <a:lnTo>
                    <a:pt x="242" y="352"/>
                  </a:lnTo>
                  <a:lnTo>
                    <a:pt x="254" y="328"/>
                  </a:lnTo>
                  <a:lnTo>
                    <a:pt x="258" y="318"/>
                  </a:lnTo>
                  <a:lnTo>
                    <a:pt x="256" y="318"/>
                  </a:lnTo>
                  <a:lnTo>
                    <a:pt x="256" y="317"/>
                  </a:lnTo>
                  <a:lnTo>
                    <a:pt x="256" y="317"/>
                  </a:lnTo>
                  <a:lnTo>
                    <a:pt x="254" y="317"/>
                  </a:lnTo>
                  <a:lnTo>
                    <a:pt x="246" y="324"/>
                  </a:lnTo>
                  <a:lnTo>
                    <a:pt x="223" y="342"/>
                  </a:lnTo>
                  <a:lnTo>
                    <a:pt x="193" y="366"/>
                  </a:lnTo>
                  <a:lnTo>
                    <a:pt x="158" y="395"/>
                  </a:lnTo>
                  <a:lnTo>
                    <a:pt x="122" y="423"/>
                  </a:lnTo>
                  <a:lnTo>
                    <a:pt x="93" y="448"/>
                  </a:lnTo>
                  <a:lnTo>
                    <a:pt x="71" y="466"/>
                  </a:lnTo>
                  <a:lnTo>
                    <a:pt x="63" y="472"/>
                  </a:lnTo>
                  <a:lnTo>
                    <a:pt x="56" y="474"/>
                  </a:lnTo>
                  <a:lnTo>
                    <a:pt x="52" y="472"/>
                  </a:lnTo>
                  <a:lnTo>
                    <a:pt x="50" y="468"/>
                  </a:lnTo>
                  <a:lnTo>
                    <a:pt x="54" y="462"/>
                  </a:lnTo>
                  <a:lnTo>
                    <a:pt x="61" y="456"/>
                  </a:lnTo>
                  <a:lnTo>
                    <a:pt x="83" y="438"/>
                  </a:lnTo>
                  <a:lnTo>
                    <a:pt x="115" y="413"/>
                  </a:lnTo>
                  <a:lnTo>
                    <a:pt x="150" y="383"/>
                  </a:lnTo>
                  <a:lnTo>
                    <a:pt x="185" y="356"/>
                  </a:lnTo>
                  <a:lnTo>
                    <a:pt x="215" y="330"/>
                  </a:lnTo>
                  <a:lnTo>
                    <a:pt x="238" y="313"/>
                  </a:lnTo>
                  <a:lnTo>
                    <a:pt x="246" y="305"/>
                  </a:lnTo>
                  <a:lnTo>
                    <a:pt x="246" y="303"/>
                  </a:lnTo>
                  <a:lnTo>
                    <a:pt x="246" y="303"/>
                  </a:lnTo>
                  <a:lnTo>
                    <a:pt x="244" y="303"/>
                  </a:lnTo>
                  <a:lnTo>
                    <a:pt x="244" y="301"/>
                  </a:lnTo>
                  <a:lnTo>
                    <a:pt x="235" y="303"/>
                  </a:lnTo>
                  <a:lnTo>
                    <a:pt x="207" y="311"/>
                  </a:lnTo>
                  <a:lnTo>
                    <a:pt x="170" y="318"/>
                  </a:lnTo>
                  <a:lnTo>
                    <a:pt x="126" y="330"/>
                  </a:lnTo>
                  <a:lnTo>
                    <a:pt x="83" y="342"/>
                  </a:lnTo>
                  <a:lnTo>
                    <a:pt x="46" y="350"/>
                  </a:lnTo>
                  <a:lnTo>
                    <a:pt x="20" y="358"/>
                  </a:lnTo>
                  <a:lnTo>
                    <a:pt x="10" y="360"/>
                  </a:lnTo>
                  <a:lnTo>
                    <a:pt x="2" y="360"/>
                  </a:lnTo>
                  <a:lnTo>
                    <a:pt x="0" y="354"/>
                  </a:lnTo>
                  <a:lnTo>
                    <a:pt x="2" y="348"/>
                  </a:lnTo>
                  <a:lnTo>
                    <a:pt x="8" y="344"/>
                  </a:lnTo>
                  <a:lnTo>
                    <a:pt x="18" y="342"/>
                  </a:lnTo>
                  <a:lnTo>
                    <a:pt x="46" y="334"/>
                  </a:lnTo>
                  <a:lnTo>
                    <a:pt x="83" y="326"/>
                  </a:lnTo>
                  <a:lnTo>
                    <a:pt x="126" y="315"/>
                  </a:lnTo>
                  <a:lnTo>
                    <a:pt x="170" y="303"/>
                  </a:lnTo>
                  <a:lnTo>
                    <a:pt x="207" y="295"/>
                  </a:lnTo>
                  <a:lnTo>
                    <a:pt x="235" y="287"/>
                  </a:lnTo>
                  <a:lnTo>
                    <a:pt x="244" y="285"/>
                  </a:lnTo>
                  <a:lnTo>
                    <a:pt x="244" y="283"/>
                  </a:lnTo>
                  <a:lnTo>
                    <a:pt x="246" y="281"/>
                  </a:lnTo>
                  <a:lnTo>
                    <a:pt x="246" y="281"/>
                  </a:lnTo>
                  <a:lnTo>
                    <a:pt x="246" y="279"/>
                  </a:lnTo>
                  <a:lnTo>
                    <a:pt x="244" y="279"/>
                  </a:lnTo>
                  <a:lnTo>
                    <a:pt x="244" y="279"/>
                  </a:lnTo>
                  <a:lnTo>
                    <a:pt x="244" y="279"/>
                  </a:lnTo>
                  <a:lnTo>
                    <a:pt x="244" y="279"/>
                  </a:lnTo>
                  <a:lnTo>
                    <a:pt x="34" y="214"/>
                  </a:lnTo>
                  <a:lnTo>
                    <a:pt x="28" y="208"/>
                  </a:lnTo>
                  <a:lnTo>
                    <a:pt x="30" y="202"/>
                  </a:lnTo>
                  <a:lnTo>
                    <a:pt x="34" y="197"/>
                  </a:lnTo>
                  <a:lnTo>
                    <a:pt x="42" y="197"/>
                  </a:lnTo>
                  <a:lnTo>
                    <a:pt x="252" y="263"/>
                  </a:lnTo>
                  <a:lnTo>
                    <a:pt x="252" y="263"/>
                  </a:lnTo>
                  <a:lnTo>
                    <a:pt x="254" y="263"/>
                  </a:lnTo>
                  <a:lnTo>
                    <a:pt x="254" y="263"/>
                  </a:lnTo>
                  <a:lnTo>
                    <a:pt x="254" y="263"/>
                  </a:lnTo>
                  <a:lnTo>
                    <a:pt x="254" y="261"/>
                  </a:lnTo>
                  <a:lnTo>
                    <a:pt x="256" y="261"/>
                  </a:lnTo>
                  <a:lnTo>
                    <a:pt x="256" y="261"/>
                  </a:lnTo>
                  <a:lnTo>
                    <a:pt x="258" y="259"/>
                  </a:lnTo>
                  <a:lnTo>
                    <a:pt x="258" y="259"/>
                  </a:lnTo>
                  <a:lnTo>
                    <a:pt x="258" y="258"/>
                  </a:lnTo>
                  <a:lnTo>
                    <a:pt x="256" y="258"/>
                  </a:lnTo>
                  <a:lnTo>
                    <a:pt x="256" y="258"/>
                  </a:lnTo>
                  <a:lnTo>
                    <a:pt x="132" y="83"/>
                  </a:lnTo>
                  <a:lnTo>
                    <a:pt x="132" y="75"/>
                  </a:lnTo>
                  <a:lnTo>
                    <a:pt x="136" y="69"/>
                  </a:lnTo>
                  <a:lnTo>
                    <a:pt x="142" y="67"/>
                  </a:lnTo>
                  <a:lnTo>
                    <a:pt x="148" y="71"/>
                  </a:lnTo>
                  <a:lnTo>
                    <a:pt x="270" y="246"/>
                  </a:lnTo>
                  <a:lnTo>
                    <a:pt x="272" y="246"/>
                  </a:lnTo>
                  <a:lnTo>
                    <a:pt x="272" y="246"/>
                  </a:lnTo>
                  <a:lnTo>
                    <a:pt x="272" y="248"/>
                  </a:lnTo>
                  <a:lnTo>
                    <a:pt x="272" y="248"/>
                  </a:lnTo>
                  <a:lnTo>
                    <a:pt x="274" y="248"/>
                  </a:lnTo>
                  <a:lnTo>
                    <a:pt x="276" y="246"/>
                  </a:lnTo>
                  <a:lnTo>
                    <a:pt x="276" y="246"/>
                  </a:lnTo>
                  <a:lnTo>
                    <a:pt x="278" y="246"/>
                  </a:lnTo>
                  <a:lnTo>
                    <a:pt x="276" y="208"/>
                  </a:lnTo>
                  <a:lnTo>
                    <a:pt x="276" y="128"/>
                  </a:lnTo>
                  <a:lnTo>
                    <a:pt x="276" y="47"/>
                  </a:lnTo>
                  <a:lnTo>
                    <a:pt x="276" y="12"/>
                  </a:lnTo>
                  <a:lnTo>
                    <a:pt x="278" y="4"/>
                  </a:lnTo>
                  <a:lnTo>
                    <a:pt x="286" y="0"/>
                  </a:lnTo>
                  <a:lnTo>
                    <a:pt x="292" y="0"/>
                  </a:lnTo>
                  <a:lnTo>
                    <a:pt x="294" y="8"/>
                  </a:lnTo>
                  <a:lnTo>
                    <a:pt x="294" y="43"/>
                  </a:lnTo>
                  <a:lnTo>
                    <a:pt x="294" y="124"/>
                  </a:lnTo>
                  <a:lnTo>
                    <a:pt x="294" y="204"/>
                  </a:lnTo>
                  <a:lnTo>
                    <a:pt x="294" y="242"/>
                  </a:lnTo>
                  <a:lnTo>
                    <a:pt x="296" y="242"/>
                  </a:lnTo>
                  <a:lnTo>
                    <a:pt x="297" y="242"/>
                  </a:lnTo>
                  <a:lnTo>
                    <a:pt x="297" y="240"/>
                  </a:lnTo>
                  <a:lnTo>
                    <a:pt x="299" y="238"/>
                  </a:lnTo>
                  <a:lnTo>
                    <a:pt x="412" y="20"/>
                  </a:lnTo>
                  <a:lnTo>
                    <a:pt x="417" y="14"/>
                  </a:lnTo>
                  <a:lnTo>
                    <a:pt x="423" y="14"/>
                  </a:lnTo>
                  <a:lnTo>
                    <a:pt x="427" y="18"/>
                  </a:lnTo>
                  <a:lnTo>
                    <a:pt x="425" y="26"/>
                  </a:lnTo>
                  <a:lnTo>
                    <a:pt x="421" y="35"/>
                  </a:lnTo>
                  <a:lnTo>
                    <a:pt x="408" y="59"/>
                  </a:lnTo>
                  <a:lnTo>
                    <a:pt x="390" y="94"/>
                  </a:lnTo>
                  <a:lnTo>
                    <a:pt x="368" y="136"/>
                  </a:lnTo>
                  <a:lnTo>
                    <a:pt x="349" y="175"/>
                  </a:lnTo>
                  <a:lnTo>
                    <a:pt x="329" y="210"/>
                  </a:lnTo>
                  <a:lnTo>
                    <a:pt x="317" y="236"/>
                  </a:lnTo>
                  <a:lnTo>
                    <a:pt x="311" y="246"/>
                  </a:lnTo>
                  <a:lnTo>
                    <a:pt x="313" y="248"/>
                  </a:lnTo>
                  <a:lnTo>
                    <a:pt x="313" y="248"/>
                  </a:lnTo>
                  <a:lnTo>
                    <a:pt x="315" y="248"/>
                  </a:lnTo>
                  <a:lnTo>
                    <a:pt x="315" y="250"/>
                  </a:lnTo>
                  <a:lnTo>
                    <a:pt x="323" y="242"/>
                  </a:lnTo>
                  <a:lnTo>
                    <a:pt x="345" y="224"/>
                  </a:lnTo>
                  <a:lnTo>
                    <a:pt x="374" y="201"/>
                  </a:lnTo>
                  <a:lnTo>
                    <a:pt x="410" y="173"/>
                  </a:lnTo>
                  <a:lnTo>
                    <a:pt x="443" y="144"/>
                  </a:lnTo>
                  <a:lnTo>
                    <a:pt x="473" y="120"/>
                  </a:lnTo>
                  <a:lnTo>
                    <a:pt x="494" y="102"/>
                  </a:lnTo>
                  <a:lnTo>
                    <a:pt x="502" y="96"/>
                  </a:lnTo>
                  <a:lnTo>
                    <a:pt x="508" y="94"/>
                  </a:lnTo>
                  <a:lnTo>
                    <a:pt x="512" y="98"/>
                  </a:lnTo>
                  <a:lnTo>
                    <a:pt x="512" y="104"/>
                  </a:lnTo>
                  <a:lnTo>
                    <a:pt x="508" y="110"/>
                  </a:lnTo>
                  <a:close/>
                </a:path>
              </a:pathLst>
            </a:custGeom>
            <a:solidFill>
              <a:srgbClr val="4F282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3" name="Freeform 19"/>
            <p:cNvSpPr>
              <a:spLocks/>
            </p:cNvSpPr>
            <p:nvPr/>
          </p:nvSpPr>
          <p:spPr bwMode="auto">
            <a:xfrm>
              <a:off x="3341" y="1937"/>
              <a:ext cx="497" cy="412"/>
            </a:xfrm>
            <a:custGeom>
              <a:avLst/>
              <a:gdLst>
                <a:gd name="T0" fmla="*/ 0 w 993"/>
                <a:gd name="T1" fmla="*/ 262 h 824"/>
                <a:gd name="T2" fmla="*/ 7 w 993"/>
                <a:gd name="T3" fmla="*/ 600 h 824"/>
                <a:gd name="T4" fmla="*/ 161 w 993"/>
                <a:gd name="T5" fmla="*/ 824 h 824"/>
                <a:gd name="T6" fmla="*/ 755 w 993"/>
                <a:gd name="T7" fmla="*/ 671 h 824"/>
                <a:gd name="T8" fmla="*/ 696 w 993"/>
                <a:gd name="T9" fmla="*/ 443 h 824"/>
                <a:gd name="T10" fmla="*/ 993 w 993"/>
                <a:gd name="T11" fmla="*/ 358 h 824"/>
                <a:gd name="T12" fmla="*/ 851 w 993"/>
                <a:gd name="T13" fmla="*/ 0 h 824"/>
                <a:gd name="T14" fmla="*/ 0 w 993"/>
                <a:gd name="T15" fmla="*/ 262 h 82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993" h="824">
                  <a:moveTo>
                    <a:pt x="0" y="262"/>
                  </a:moveTo>
                  <a:lnTo>
                    <a:pt x="7" y="600"/>
                  </a:lnTo>
                  <a:lnTo>
                    <a:pt x="161" y="824"/>
                  </a:lnTo>
                  <a:lnTo>
                    <a:pt x="755" y="671"/>
                  </a:lnTo>
                  <a:lnTo>
                    <a:pt x="696" y="443"/>
                  </a:lnTo>
                  <a:lnTo>
                    <a:pt x="993" y="358"/>
                  </a:lnTo>
                  <a:lnTo>
                    <a:pt x="851" y="0"/>
                  </a:lnTo>
                  <a:lnTo>
                    <a:pt x="0" y="262"/>
                  </a:lnTo>
                  <a:close/>
                </a:path>
              </a:pathLst>
            </a:custGeom>
            <a:solidFill>
              <a:srgbClr val="4F282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4" name="Freeform 20"/>
            <p:cNvSpPr>
              <a:spLocks/>
            </p:cNvSpPr>
            <p:nvPr/>
          </p:nvSpPr>
          <p:spPr bwMode="auto">
            <a:xfrm>
              <a:off x="3580" y="1677"/>
              <a:ext cx="67" cy="101"/>
            </a:xfrm>
            <a:custGeom>
              <a:avLst/>
              <a:gdLst>
                <a:gd name="T0" fmla="*/ 4 w 134"/>
                <a:gd name="T1" fmla="*/ 118 h 203"/>
                <a:gd name="T2" fmla="*/ 0 w 134"/>
                <a:gd name="T3" fmla="*/ 77 h 203"/>
                <a:gd name="T4" fmla="*/ 6 w 134"/>
                <a:gd name="T5" fmla="*/ 42 h 203"/>
                <a:gd name="T6" fmla="*/ 20 w 134"/>
                <a:gd name="T7" fmla="*/ 16 h 203"/>
                <a:gd name="T8" fmla="*/ 42 w 134"/>
                <a:gd name="T9" fmla="*/ 2 h 203"/>
                <a:gd name="T10" fmla="*/ 54 w 134"/>
                <a:gd name="T11" fmla="*/ 0 h 203"/>
                <a:gd name="T12" fmla="*/ 67 w 134"/>
                <a:gd name="T13" fmla="*/ 4 h 203"/>
                <a:gd name="T14" fmla="*/ 81 w 134"/>
                <a:gd name="T15" fmla="*/ 10 h 203"/>
                <a:gd name="T16" fmla="*/ 93 w 134"/>
                <a:gd name="T17" fmla="*/ 20 h 203"/>
                <a:gd name="T18" fmla="*/ 103 w 134"/>
                <a:gd name="T19" fmla="*/ 34 h 203"/>
                <a:gd name="T20" fmla="*/ 115 w 134"/>
                <a:gd name="T21" fmla="*/ 50 h 203"/>
                <a:gd name="T22" fmla="*/ 122 w 134"/>
                <a:gd name="T23" fmla="*/ 67 h 203"/>
                <a:gd name="T24" fmla="*/ 128 w 134"/>
                <a:gd name="T25" fmla="*/ 87 h 203"/>
                <a:gd name="T26" fmla="*/ 134 w 134"/>
                <a:gd name="T27" fmla="*/ 126 h 203"/>
                <a:gd name="T28" fmla="*/ 128 w 134"/>
                <a:gd name="T29" fmla="*/ 162 h 203"/>
                <a:gd name="T30" fmla="*/ 115 w 134"/>
                <a:gd name="T31" fmla="*/ 189 h 203"/>
                <a:gd name="T32" fmla="*/ 91 w 134"/>
                <a:gd name="T33" fmla="*/ 203 h 203"/>
                <a:gd name="T34" fmla="*/ 79 w 134"/>
                <a:gd name="T35" fmla="*/ 203 h 203"/>
                <a:gd name="T36" fmla="*/ 65 w 134"/>
                <a:gd name="T37" fmla="*/ 201 h 203"/>
                <a:gd name="T38" fmla="*/ 52 w 134"/>
                <a:gd name="T39" fmla="*/ 195 h 203"/>
                <a:gd name="T40" fmla="*/ 40 w 134"/>
                <a:gd name="T41" fmla="*/ 183 h 203"/>
                <a:gd name="T42" fmla="*/ 30 w 134"/>
                <a:gd name="T43" fmla="*/ 172 h 203"/>
                <a:gd name="T44" fmla="*/ 18 w 134"/>
                <a:gd name="T45" fmla="*/ 156 h 203"/>
                <a:gd name="T46" fmla="*/ 10 w 134"/>
                <a:gd name="T47" fmla="*/ 138 h 203"/>
                <a:gd name="T48" fmla="*/ 4 w 134"/>
                <a:gd name="T49" fmla="*/ 118 h 20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</a:cxnLst>
              <a:rect l="0" t="0" r="r" b="b"/>
              <a:pathLst>
                <a:path w="134" h="203">
                  <a:moveTo>
                    <a:pt x="4" y="118"/>
                  </a:moveTo>
                  <a:lnTo>
                    <a:pt x="0" y="77"/>
                  </a:lnTo>
                  <a:lnTo>
                    <a:pt x="6" y="42"/>
                  </a:lnTo>
                  <a:lnTo>
                    <a:pt x="20" y="16"/>
                  </a:lnTo>
                  <a:lnTo>
                    <a:pt x="42" y="2"/>
                  </a:lnTo>
                  <a:lnTo>
                    <a:pt x="54" y="0"/>
                  </a:lnTo>
                  <a:lnTo>
                    <a:pt x="67" y="4"/>
                  </a:lnTo>
                  <a:lnTo>
                    <a:pt x="81" y="10"/>
                  </a:lnTo>
                  <a:lnTo>
                    <a:pt x="93" y="20"/>
                  </a:lnTo>
                  <a:lnTo>
                    <a:pt x="103" y="34"/>
                  </a:lnTo>
                  <a:lnTo>
                    <a:pt x="115" y="50"/>
                  </a:lnTo>
                  <a:lnTo>
                    <a:pt x="122" y="67"/>
                  </a:lnTo>
                  <a:lnTo>
                    <a:pt x="128" y="87"/>
                  </a:lnTo>
                  <a:lnTo>
                    <a:pt x="134" y="126"/>
                  </a:lnTo>
                  <a:lnTo>
                    <a:pt x="128" y="162"/>
                  </a:lnTo>
                  <a:lnTo>
                    <a:pt x="115" y="189"/>
                  </a:lnTo>
                  <a:lnTo>
                    <a:pt x="91" y="203"/>
                  </a:lnTo>
                  <a:lnTo>
                    <a:pt x="79" y="203"/>
                  </a:lnTo>
                  <a:lnTo>
                    <a:pt x="65" y="201"/>
                  </a:lnTo>
                  <a:lnTo>
                    <a:pt x="52" y="195"/>
                  </a:lnTo>
                  <a:lnTo>
                    <a:pt x="40" y="183"/>
                  </a:lnTo>
                  <a:lnTo>
                    <a:pt x="30" y="172"/>
                  </a:lnTo>
                  <a:lnTo>
                    <a:pt x="18" y="156"/>
                  </a:lnTo>
                  <a:lnTo>
                    <a:pt x="10" y="138"/>
                  </a:lnTo>
                  <a:lnTo>
                    <a:pt x="4" y="118"/>
                  </a:lnTo>
                  <a:close/>
                </a:path>
              </a:pathLst>
            </a:custGeom>
            <a:solidFill>
              <a:srgbClr val="D1D1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5" name="Freeform 21"/>
            <p:cNvSpPr>
              <a:spLocks/>
            </p:cNvSpPr>
            <p:nvPr/>
          </p:nvSpPr>
          <p:spPr bwMode="auto">
            <a:xfrm>
              <a:off x="2904" y="1748"/>
              <a:ext cx="84" cy="180"/>
            </a:xfrm>
            <a:custGeom>
              <a:avLst/>
              <a:gdLst>
                <a:gd name="T0" fmla="*/ 30 w 170"/>
                <a:gd name="T1" fmla="*/ 20 h 360"/>
                <a:gd name="T2" fmla="*/ 32 w 170"/>
                <a:gd name="T3" fmla="*/ 110 h 360"/>
                <a:gd name="T4" fmla="*/ 0 w 170"/>
                <a:gd name="T5" fmla="*/ 130 h 360"/>
                <a:gd name="T6" fmla="*/ 18 w 170"/>
                <a:gd name="T7" fmla="*/ 313 h 360"/>
                <a:gd name="T8" fmla="*/ 63 w 170"/>
                <a:gd name="T9" fmla="*/ 344 h 360"/>
                <a:gd name="T10" fmla="*/ 69 w 170"/>
                <a:gd name="T11" fmla="*/ 348 h 360"/>
                <a:gd name="T12" fmla="*/ 79 w 170"/>
                <a:gd name="T13" fmla="*/ 354 h 360"/>
                <a:gd name="T14" fmla="*/ 93 w 170"/>
                <a:gd name="T15" fmla="*/ 360 h 360"/>
                <a:gd name="T16" fmla="*/ 101 w 170"/>
                <a:gd name="T17" fmla="*/ 360 h 360"/>
                <a:gd name="T18" fmla="*/ 107 w 170"/>
                <a:gd name="T19" fmla="*/ 356 h 360"/>
                <a:gd name="T20" fmla="*/ 114 w 170"/>
                <a:gd name="T21" fmla="*/ 352 h 360"/>
                <a:gd name="T22" fmla="*/ 124 w 170"/>
                <a:gd name="T23" fmla="*/ 348 h 360"/>
                <a:gd name="T24" fmla="*/ 136 w 170"/>
                <a:gd name="T25" fmla="*/ 342 h 360"/>
                <a:gd name="T26" fmla="*/ 146 w 170"/>
                <a:gd name="T27" fmla="*/ 336 h 360"/>
                <a:gd name="T28" fmla="*/ 156 w 170"/>
                <a:gd name="T29" fmla="*/ 332 h 360"/>
                <a:gd name="T30" fmla="*/ 162 w 170"/>
                <a:gd name="T31" fmla="*/ 330 h 360"/>
                <a:gd name="T32" fmla="*/ 164 w 170"/>
                <a:gd name="T33" fmla="*/ 328 h 360"/>
                <a:gd name="T34" fmla="*/ 140 w 170"/>
                <a:gd name="T35" fmla="*/ 275 h 360"/>
                <a:gd name="T36" fmla="*/ 168 w 170"/>
                <a:gd name="T37" fmla="*/ 240 h 360"/>
                <a:gd name="T38" fmla="*/ 170 w 170"/>
                <a:gd name="T39" fmla="*/ 189 h 360"/>
                <a:gd name="T40" fmla="*/ 128 w 170"/>
                <a:gd name="T41" fmla="*/ 140 h 360"/>
                <a:gd name="T42" fmla="*/ 128 w 170"/>
                <a:gd name="T43" fmla="*/ 116 h 360"/>
                <a:gd name="T44" fmla="*/ 101 w 170"/>
                <a:gd name="T45" fmla="*/ 96 h 360"/>
                <a:gd name="T46" fmla="*/ 93 w 170"/>
                <a:gd name="T47" fmla="*/ 41 h 360"/>
                <a:gd name="T48" fmla="*/ 91 w 170"/>
                <a:gd name="T49" fmla="*/ 37 h 360"/>
                <a:gd name="T50" fmla="*/ 85 w 170"/>
                <a:gd name="T51" fmla="*/ 30 h 360"/>
                <a:gd name="T52" fmla="*/ 79 w 170"/>
                <a:gd name="T53" fmla="*/ 20 h 360"/>
                <a:gd name="T54" fmla="*/ 69 w 170"/>
                <a:gd name="T55" fmla="*/ 10 h 360"/>
                <a:gd name="T56" fmla="*/ 59 w 170"/>
                <a:gd name="T57" fmla="*/ 4 h 360"/>
                <a:gd name="T58" fmla="*/ 48 w 170"/>
                <a:gd name="T59" fmla="*/ 0 h 360"/>
                <a:gd name="T60" fmla="*/ 38 w 170"/>
                <a:gd name="T61" fmla="*/ 6 h 360"/>
                <a:gd name="T62" fmla="*/ 30 w 170"/>
                <a:gd name="T63" fmla="*/ 20 h 36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</a:cxnLst>
              <a:rect l="0" t="0" r="r" b="b"/>
              <a:pathLst>
                <a:path w="170" h="360">
                  <a:moveTo>
                    <a:pt x="30" y="20"/>
                  </a:moveTo>
                  <a:lnTo>
                    <a:pt x="32" y="110"/>
                  </a:lnTo>
                  <a:lnTo>
                    <a:pt x="0" y="130"/>
                  </a:lnTo>
                  <a:lnTo>
                    <a:pt x="18" y="313"/>
                  </a:lnTo>
                  <a:lnTo>
                    <a:pt x="63" y="344"/>
                  </a:lnTo>
                  <a:lnTo>
                    <a:pt x="69" y="348"/>
                  </a:lnTo>
                  <a:lnTo>
                    <a:pt x="79" y="354"/>
                  </a:lnTo>
                  <a:lnTo>
                    <a:pt x="93" y="360"/>
                  </a:lnTo>
                  <a:lnTo>
                    <a:pt x="101" y="360"/>
                  </a:lnTo>
                  <a:lnTo>
                    <a:pt x="107" y="356"/>
                  </a:lnTo>
                  <a:lnTo>
                    <a:pt x="114" y="352"/>
                  </a:lnTo>
                  <a:lnTo>
                    <a:pt x="124" y="348"/>
                  </a:lnTo>
                  <a:lnTo>
                    <a:pt x="136" y="342"/>
                  </a:lnTo>
                  <a:lnTo>
                    <a:pt x="146" y="336"/>
                  </a:lnTo>
                  <a:lnTo>
                    <a:pt x="156" y="332"/>
                  </a:lnTo>
                  <a:lnTo>
                    <a:pt x="162" y="330"/>
                  </a:lnTo>
                  <a:lnTo>
                    <a:pt x="164" y="328"/>
                  </a:lnTo>
                  <a:lnTo>
                    <a:pt x="140" y="275"/>
                  </a:lnTo>
                  <a:lnTo>
                    <a:pt x="168" y="240"/>
                  </a:lnTo>
                  <a:lnTo>
                    <a:pt x="170" y="189"/>
                  </a:lnTo>
                  <a:lnTo>
                    <a:pt x="128" y="140"/>
                  </a:lnTo>
                  <a:lnTo>
                    <a:pt x="128" y="116"/>
                  </a:lnTo>
                  <a:lnTo>
                    <a:pt x="101" y="96"/>
                  </a:lnTo>
                  <a:lnTo>
                    <a:pt x="93" y="41"/>
                  </a:lnTo>
                  <a:lnTo>
                    <a:pt x="91" y="37"/>
                  </a:lnTo>
                  <a:lnTo>
                    <a:pt x="85" y="30"/>
                  </a:lnTo>
                  <a:lnTo>
                    <a:pt x="79" y="20"/>
                  </a:lnTo>
                  <a:lnTo>
                    <a:pt x="69" y="10"/>
                  </a:lnTo>
                  <a:lnTo>
                    <a:pt x="59" y="4"/>
                  </a:lnTo>
                  <a:lnTo>
                    <a:pt x="48" y="0"/>
                  </a:lnTo>
                  <a:lnTo>
                    <a:pt x="38" y="6"/>
                  </a:lnTo>
                  <a:lnTo>
                    <a:pt x="30" y="20"/>
                  </a:lnTo>
                  <a:close/>
                </a:path>
              </a:pathLst>
            </a:custGeom>
            <a:solidFill>
              <a:srgbClr val="D1D1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6" name="Freeform 22"/>
            <p:cNvSpPr>
              <a:spLocks/>
            </p:cNvSpPr>
            <p:nvPr/>
          </p:nvSpPr>
          <p:spPr bwMode="auto">
            <a:xfrm>
              <a:off x="2736" y="1771"/>
              <a:ext cx="145" cy="207"/>
            </a:xfrm>
            <a:custGeom>
              <a:avLst/>
              <a:gdLst>
                <a:gd name="T0" fmla="*/ 156 w 290"/>
                <a:gd name="T1" fmla="*/ 32 h 413"/>
                <a:gd name="T2" fmla="*/ 156 w 290"/>
                <a:gd name="T3" fmla="*/ 138 h 413"/>
                <a:gd name="T4" fmla="*/ 185 w 290"/>
                <a:gd name="T5" fmla="*/ 144 h 413"/>
                <a:gd name="T6" fmla="*/ 183 w 290"/>
                <a:gd name="T7" fmla="*/ 126 h 413"/>
                <a:gd name="T8" fmla="*/ 201 w 290"/>
                <a:gd name="T9" fmla="*/ 173 h 413"/>
                <a:gd name="T10" fmla="*/ 187 w 290"/>
                <a:gd name="T11" fmla="*/ 222 h 413"/>
                <a:gd name="T12" fmla="*/ 168 w 290"/>
                <a:gd name="T13" fmla="*/ 234 h 413"/>
                <a:gd name="T14" fmla="*/ 144 w 290"/>
                <a:gd name="T15" fmla="*/ 238 h 413"/>
                <a:gd name="T16" fmla="*/ 130 w 290"/>
                <a:gd name="T17" fmla="*/ 250 h 413"/>
                <a:gd name="T18" fmla="*/ 156 w 290"/>
                <a:gd name="T19" fmla="*/ 254 h 413"/>
                <a:gd name="T20" fmla="*/ 179 w 290"/>
                <a:gd name="T21" fmla="*/ 254 h 413"/>
                <a:gd name="T22" fmla="*/ 205 w 290"/>
                <a:gd name="T23" fmla="*/ 244 h 413"/>
                <a:gd name="T24" fmla="*/ 219 w 290"/>
                <a:gd name="T25" fmla="*/ 215 h 413"/>
                <a:gd name="T26" fmla="*/ 242 w 290"/>
                <a:gd name="T27" fmla="*/ 230 h 413"/>
                <a:gd name="T28" fmla="*/ 242 w 290"/>
                <a:gd name="T29" fmla="*/ 293 h 413"/>
                <a:gd name="T30" fmla="*/ 217 w 290"/>
                <a:gd name="T31" fmla="*/ 374 h 413"/>
                <a:gd name="T32" fmla="*/ 231 w 290"/>
                <a:gd name="T33" fmla="*/ 386 h 413"/>
                <a:gd name="T34" fmla="*/ 264 w 290"/>
                <a:gd name="T35" fmla="*/ 386 h 413"/>
                <a:gd name="T36" fmla="*/ 290 w 290"/>
                <a:gd name="T37" fmla="*/ 399 h 413"/>
                <a:gd name="T38" fmla="*/ 248 w 290"/>
                <a:gd name="T39" fmla="*/ 413 h 413"/>
                <a:gd name="T40" fmla="*/ 211 w 290"/>
                <a:gd name="T41" fmla="*/ 405 h 413"/>
                <a:gd name="T42" fmla="*/ 176 w 290"/>
                <a:gd name="T43" fmla="*/ 386 h 413"/>
                <a:gd name="T44" fmla="*/ 136 w 290"/>
                <a:gd name="T45" fmla="*/ 380 h 413"/>
                <a:gd name="T46" fmla="*/ 103 w 290"/>
                <a:gd name="T47" fmla="*/ 358 h 413"/>
                <a:gd name="T48" fmla="*/ 89 w 290"/>
                <a:gd name="T49" fmla="*/ 360 h 413"/>
                <a:gd name="T50" fmla="*/ 58 w 290"/>
                <a:gd name="T51" fmla="*/ 364 h 413"/>
                <a:gd name="T52" fmla="*/ 34 w 290"/>
                <a:gd name="T53" fmla="*/ 342 h 413"/>
                <a:gd name="T54" fmla="*/ 50 w 290"/>
                <a:gd name="T55" fmla="*/ 344 h 413"/>
                <a:gd name="T56" fmla="*/ 85 w 290"/>
                <a:gd name="T57" fmla="*/ 331 h 413"/>
                <a:gd name="T58" fmla="*/ 58 w 290"/>
                <a:gd name="T59" fmla="*/ 209 h 413"/>
                <a:gd name="T60" fmla="*/ 44 w 290"/>
                <a:gd name="T61" fmla="*/ 244 h 413"/>
                <a:gd name="T62" fmla="*/ 59 w 290"/>
                <a:gd name="T63" fmla="*/ 311 h 413"/>
                <a:gd name="T64" fmla="*/ 8 w 290"/>
                <a:gd name="T65" fmla="*/ 281 h 413"/>
                <a:gd name="T66" fmla="*/ 2 w 290"/>
                <a:gd name="T67" fmla="*/ 207 h 413"/>
                <a:gd name="T68" fmla="*/ 32 w 290"/>
                <a:gd name="T69" fmla="*/ 167 h 413"/>
                <a:gd name="T70" fmla="*/ 65 w 290"/>
                <a:gd name="T71" fmla="*/ 201 h 413"/>
                <a:gd name="T72" fmla="*/ 93 w 290"/>
                <a:gd name="T73" fmla="*/ 272 h 413"/>
                <a:gd name="T74" fmla="*/ 117 w 290"/>
                <a:gd name="T75" fmla="*/ 295 h 413"/>
                <a:gd name="T76" fmla="*/ 109 w 290"/>
                <a:gd name="T77" fmla="*/ 232 h 413"/>
                <a:gd name="T78" fmla="*/ 83 w 290"/>
                <a:gd name="T79" fmla="*/ 179 h 413"/>
                <a:gd name="T80" fmla="*/ 58 w 290"/>
                <a:gd name="T81" fmla="*/ 142 h 413"/>
                <a:gd name="T82" fmla="*/ 97 w 290"/>
                <a:gd name="T83" fmla="*/ 152 h 413"/>
                <a:gd name="T84" fmla="*/ 136 w 290"/>
                <a:gd name="T85" fmla="*/ 146 h 413"/>
                <a:gd name="T86" fmla="*/ 150 w 290"/>
                <a:gd name="T87" fmla="*/ 140 h 413"/>
                <a:gd name="T88" fmla="*/ 115 w 290"/>
                <a:gd name="T89" fmla="*/ 142 h 413"/>
                <a:gd name="T90" fmla="*/ 91 w 290"/>
                <a:gd name="T91" fmla="*/ 134 h 413"/>
                <a:gd name="T92" fmla="*/ 83 w 290"/>
                <a:gd name="T93" fmla="*/ 93 h 413"/>
                <a:gd name="T94" fmla="*/ 117 w 290"/>
                <a:gd name="T95" fmla="*/ 0 h 41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</a:cxnLst>
              <a:rect l="0" t="0" r="r" b="b"/>
              <a:pathLst>
                <a:path w="290" h="413">
                  <a:moveTo>
                    <a:pt x="117" y="0"/>
                  </a:moveTo>
                  <a:lnTo>
                    <a:pt x="140" y="8"/>
                  </a:lnTo>
                  <a:lnTo>
                    <a:pt x="156" y="32"/>
                  </a:lnTo>
                  <a:lnTo>
                    <a:pt x="164" y="69"/>
                  </a:lnTo>
                  <a:lnTo>
                    <a:pt x="166" y="124"/>
                  </a:lnTo>
                  <a:lnTo>
                    <a:pt x="156" y="138"/>
                  </a:lnTo>
                  <a:lnTo>
                    <a:pt x="170" y="136"/>
                  </a:lnTo>
                  <a:lnTo>
                    <a:pt x="179" y="148"/>
                  </a:lnTo>
                  <a:lnTo>
                    <a:pt x="185" y="144"/>
                  </a:lnTo>
                  <a:lnTo>
                    <a:pt x="191" y="138"/>
                  </a:lnTo>
                  <a:lnTo>
                    <a:pt x="189" y="132"/>
                  </a:lnTo>
                  <a:lnTo>
                    <a:pt x="183" y="126"/>
                  </a:lnTo>
                  <a:lnTo>
                    <a:pt x="193" y="126"/>
                  </a:lnTo>
                  <a:lnTo>
                    <a:pt x="201" y="167"/>
                  </a:lnTo>
                  <a:lnTo>
                    <a:pt x="201" y="173"/>
                  </a:lnTo>
                  <a:lnTo>
                    <a:pt x="201" y="189"/>
                  </a:lnTo>
                  <a:lnTo>
                    <a:pt x="197" y="207"/>
                  </a:lnTo>
                  <a:lnTo>
                    <a:pt x="187" y="222"/>
                  </a:lnTo>
                  <a:lnTo>
                    <a:pt x="181" y="228"/>
                  </a:lnTo>
                  <a:lnTo>
                    <a:pt x="176" y="232"/>
                  </a:lnTo>
                  <a:lnTo>
                    <a:pt x="168" y="234"/>
                  </a:lnTo>
                  <a:lnTo>
                    <a:pt x="162" y="236"/>
                  </a:lnTo>
                  <a:lnTo>
                    <a:pt x="152" y="238"/>
                  </a:lnTo>
                  <a:lnTo>
                    <a:pt x="144" y="238"/>
                  </a:lnTo>
                  <a:lnTo>
                    <a:pt x="134" y="238"/>
                  </a:lnTo>
                  <a:lnTo>
                    <a:pt x="124" y="238"/>
                  </a:lnTo>
                  <a:lnTo>
                    <a:pt x="130" y="250"/>
                  </a:lnTo>
                  <a:lnTo>
                    <a:pt x="138" y="252"/>
                  </a:lnTo>
                  <a:lnTo>
                    <a:pt x="146" y="254"/>
                  </a:lnTo>
                  <a:lnTo>
                    <a:pt x="156" y="254"/>
                  </a:lnTo>
                  <a:lnTo>
                    <a:pt x="164" y="256"/>
                  </a:lnTo>
                  <a:lnTo>
                    <a:pt x="172" y="256"/>
                  </a:lnTo>
                  <a:lnTo>
                    <a:pt x="179" y="254"/>
                  </a:lnTo>
                  <a:lnTo>
                    <a:pt x="187" y="252"/>
                  </a:lnTo>
                  <a:lnTo>
                    <a:pt x="195" y="250"/>
                  </a:lnTo>
                  <a:lnTo>
                    <a:pt x="205" y="244"/>
                  </a:lnTo>
                  <a:lnTo>
                    <a:pt x="215" y="236"/>
                  </a:lnTo>
                  <a:lnTo>
                    <a:pt x="219" y="226"/>
                  </a:lnTo>
                  <a:lnTo>
                    <a:pt x="219" y="215"/>
                  </a:lnTo>
                  <a:lnTo>
                    <a:pt x="201" y="167"/>
                  </a:lnTo>
                  <a:lnTo>
                    <a:pt x="240" y="215"/>
                  </a:lnTo>
                  <a:lnTo>
                    <a:pt x="242" y="230"/>
                  </a:lnTo>
                  <a:lnTo>
                    <a:pt x="242" y="256"/>
                  </a:lnTo>
                  <a:lnTo>
                    <a:pt x="242" y="281"/>
                  </a:lnTo>
                  <a:lnTo>
                    <a:pt x="242" y="293"/>
                  </a:lnTo>
                  <a:lnTo>
                    <a:pt x="231" y="307"/>
                  </a:lnTo>
                  <a:lnTo>
                    <a:pt x="238" y="350"/>
                  </a:lnTo>
                  <a:lnTo>
                    <a:pt x="217" y="374"/>
                  </a:lnTo>
                  <a:lnTo>
                    <a:pt x="219" y="378"/>
                  </a:lnTo>
                  <a:lnTo>
                    <a:pt x="225" y="382"/>
                  </a:lnTo>
                  <a:lnTo>
                    <a:pt x="231" y="386"/>
                  </a:lnTo>
                  <a:lnTo>
                    <a:pt x="240" y="388"/>
                  </a:lnTo>
                  <a:lnTo>
                    <a:pt x="252" y="388"/>
                  </a:lnTo>
                  <a:lnTo>
                    <a:pt x="264" y="386"/>
                  </a:lnTo>
                  <a:lnTo>
                    <a:pt x="276" y="380"/>
                  </a:lnTo>
                  <a:lnTo>
                    <a:pt x="290" y="370"/>
                  </a:lnTo>
                  <a:lnTo>
                    <a:pt x="290" y="399"/>
                  </a:lnTo>
                  <a:lnTo>
                    <a:pt x="274" y="407"/>
                  </a:lnTo>
                  <a:lnTo>
                    <a:pt x="260" y="411"/>
                  </a:lnTo>
                  <a:lnTo>
                    <a:pt x="248" y="413"/>
                  </a:lnTo>
                  <a:lnTo>
                    <a:pt x="235" y="413"/>
                  </a:lnTo>
                  <a:lnTo>
                    <a:pt x="223" y="411"/>
                  </a:lnTo>
                  <a:lnTo>
                    <a:pt x="211" y="405"/>
                  </a:lnTo>
                  <a:lnTo>
                    <a:pt x="201" y="397"/>
                  </a:lnTo>
                  <a:lnTo>
                    <a:pt x="189" y="386"/>
                  </a:lnTo>
                  <a:lnTo>
                    <a:pt x="176" y="386"/>
                  </a:lnTo>
                  <a:lnTo>
                    <a:pt x="162" y="386"/>
                  </a:lnTo>
                  <a:lnTo>
                    <a:pt x="148" y="384"/>
                  </a:lnTo>
                  <a:lnTo>
                    <a:pt x="136" y="380"/>
                  </a:lnTo>
                  <a:lnTo>
                    <a:pt x="124" y="374"/>
                  </a:lnTo>
                  <a:lnTo>
                    <a:pt x="113" y="368"/>
                  </a:lnTo>
                  <a:lnTo>
                    <a:pt x="103" y="358"/>
                  </a:lnTo>
                  <a:lnTo>
                    <a:pt x="93" y="348"/>
                  </a:lnTo>
                  <a:lnTo>
                    <a:pt x="93" y="356"/>
                  </a:lnTo>
                  <a:lnTo>
                    <a:pt x="89" y="360"/>
                  </a:lnTo>
                  <a:lnTo>
                    <a:pt x="81" y="364"/>
                  </a:lnTo>
                  <a:lnTo>
                    <a:pt x="69" y="366"/>
                  </a:lnTo>
                  <a:lnTo>
                    <a:pt x="58" y="364"/>
                  </a:lnTo>
                  <a:lnTo>
                    <a:pt x="48" y="358"/>
                  </a:lnTo>
                  <a:lnTo>
                    <a:pt x="40" y="350"/>
                  </a:lnTo>
                  <a:lnTo>
                    <a:pt x="34" y="342"/>
                  </a:lnTo>
                  <a:lnTo>
                    <a:pt x="36" y="321"/>
                  </a:lnTo>
                  <a:lnTo>
                    <a:pt x="42" y="336"/>
                  </a:lnTo>
                  <a:lnTo>
                    <a:pt x="50" y="344"/>
                  </a:lnTo>
                  <a:lnTo>
                    <a:pt x="58" y="348"/>
                  </a:lnTo>
                  <a:lnTo>
                    <a:pt x="69" y="348"/>
                  </a:lnTo>
                  <a:lnTo>
                    <a:pt x="85" y="331"/>
                  </a:lnTo>
                  <a:lnTo>
                    <a:pt x="85" y="293"/>
                  </a:lnTo>
                  <a:lnTo>
                    <a:pt x="73" y="250"/>
                  </a:lnTo>
                  <a:lnTo>
                    <a:pt x="58" y="209"/>
                  </a:lnTo>
                  <a:lnTo>
                    <a:pt x="44" y="207"/>
                  </a:lnTo>
                  <a:lnTo>
                    <a:pt x="42" y="222"/>
                  </a:lnTo>
                  <a:lnTo>
                    <a:pt x="44" y="244"/>
                  </a:lnTo>
                  <a:lnTo>
                    <a:pt x="46" y="264"/>
                  </a:lnTo>
                  <a:lnTo>
                    <a:pt x="54" y="293"/>
                  </a:lnTo>
                  <a:lnTo>
                    <a:pt x="59" y="311"/>
                  </a:lnTo>
                  <a:lnTo>
                    <a:pt x="24" y="321"/>
                  </a:lnTo>
                  <a:lnTo>
                    <a:pt x="16" y="303"/>
                  </a:lnTo>
                  <a:lnTo>
                    <a:pt x="8" y="281"/>
                  </a:lnTo>
                  <a:lnTo>
                    <a:pt x="2" y="258"/>
                  </a:lnTo>
                  <a:lnTo>
                    <a:pt x="0" y="238"/>
                  </a:lnTo>
                  <a:lnTo>
                    <a:pt x="2" y="207"/>
                  </a:lnTo>
                  <a:lnTo>
                    <a:pt x="8" y="185"/>
                  </a:lnTo>
                  <a:lnTo>
                    <a:pt x="18" y="171"/>
                  </a:lnTo>
                  <a:lnTo>
                    <a:pt x="32" y="167"/>
                  </a:lnTo>
                  <a:lnTo>
                    <a:pt x="42" y="171"/>
                  </a:lnTo>
                  <a:lnTo>
                    <a:pt x="54" y="183"/>
                  </a:lnTo>
                  <a:lnTo>
                    <a:pt x="65" y="201"/>
                  </a:lnTo>
                  <a:lnTo>
                    <a:pt x="75" y="220"/>
                  </a:lnTo>
                  <a:lnTo>
                    <a:pt x="85" y="246"/>
                  </a:lnTo>
                  <a:lnTo>
                    <a:pt x="93" y="272"/>
                  </a:lnTo>
                  <a:lnTo>
                    <a:pt x="97" y="299"/>
                  </a:lnTo>
                  <a:lnTo>
                    <a:pt x="99" y="325"/>
                  </a:lnTo>
                  <a:lnTo>
                    <a:pt x="117" y="295"/>
                  </a:lnTo>
                  <a:lnTo>
                    <a:pt x="117" y="274"/>
                  </a:lnTo>
                  <a:lnTo>
                    <a:pt x="113" y="252"/>
                  </a:lnTo>
                  <a:lnTo>
                    <a:pt x="109" y="232"/>
                  </a:lnTo>
                  <a:lnTo>
                    <a:pt x="103" y="213"/>
                  </a:lnTo>
                  <a:lnTo>
                    <a:pt x="93" y="195"/>
                  </a:lnTo>
                  <a:lnTo>
                    <a:pt x="83" y="179"/>
                  </a:lnTo>
                  <a:lnTo>
                    <a:pt x="71" y="167"/>
                  </a:lnTo>
                  <a:lnTo>
                    <a:pt x="58" y="158"/>
                  </a:lnTo>
                  <a:lnTo>
                    <a:pt x="58" y="142"/>
                  </a:lnTo>
                  <a:lnTo>
                    <a:pt x="69" y="136"/>
                  </a:lnTo>
                  <a:lnTo>
                    <a:pt x="83" y="146"/>
                  </a:lnTo>
                  <a:lnTo>
                    <a:pt x="97" y="152"/>
                  </a:lnTo>
                  <a:lnTo>
                    <a:pt x="111" y="152"/>
                  </a:lnTo>
                  <a:lnTo>
                    <a:pt x="124" y="150"/>
                  </a:lnTo>
                  <a:lnTo>
                    <a:pt x="136" y="146"/>
                  </a:lnTo>
                  <a:lnTo>
                    <a:pt x="144" y="142"/>
                  </a:lnTo>
                  <a:lnTo>
                    <a:pt x="150" y="140"/>
                  </a:lnTo>
                  <a:lnTo>
                    <a:pt x="150" y="140"/>
                  </a:lnTo>
                  <a:lnTo>
                    <a:pt x="138" y="142"/>
                  </a:lnTo>
                  <a:lnTo>
                    <a:pt x="126" y="142"/>
                  </a:lnTo>
                  <a:lnTo>
                    <a:pt x="115" y="142"/>
                  </a:lnTo>
                  <a:lnTo>
                    <a:pt x="105" y="140"/>
                  </a:lnTo>
                  <a:lnTo>
                    <a:pt x="97" y="138"/>
                  </a:lnTo>
                  <a:lnTo>
                    <a:pt x="91" y="134"/>
                  </a:lnTo>
                  <a:lnTo>
                    <a:pt x="87" y="130"/>
                  </a:lnTo>
                  <a:lnTo>
                    <a:pt x="85" y="126"/>
                  </a:lnTo>
                  <a:lnTo>
                    <a:pt x="83" y="93"/>
                  </a:lnTo>
                  <a:lnTo>
                    <a:pt x="81" y="51"/>
                  </a:lnTo>
                  <a:lnTo>
                    <a:pt x="89" y="16"/>
                  </a:lnTo>
                  <a:lnTo>
                    <a:pt x="117" y="0"/>
                  </a:lnTo>
                  <a:close/>
                </a:path>
              </a:pathLst>
            </a:custGeom>
            <a:solidFill>
              <a:srgbClr val="4949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7" name="Freeform 23"/>
            <p:cNvSpPr>
              <a:spLocks/>
            </p:cNvSpPr>
            <p:nvPr/>
          </p:nvSpPr>
          <p:spPr bwMode="auto">
            <a:xfrm>
              <a:off x="3655" y="1575"/>
              <a:ext cx="819" cy="429"/>
            </a:xfrm>
            <a:custGeom>
              <a:avLst/>
              <a:gdLst>
                <a:gd name="T0" fmla="*/ 808 w 1638"/>
                <a:gd name="T1" fmla="*/ 246 h 859"/>
                <a:gd name="T2" fmla="*/ 1611 w 1638"/>
                <a:gd name="T3" fmla="*/ 0 h 859"/>
                <a:gd name="T4" fmla="*/ 1638 w 1638"/>
                <a:gd name="T5" fmla="*/ 8 h 859"/>
                <a:gd name="T6" fmla="*/ 1638 w 1638"/>
                <a:gd name="T7" fmla="*/ 364 h 859"/>
                <a:gd name="T8" fmla="*/ 25 w 1638"/>
                <a:gd name="T9" fmla="*/ 859 h 859"/>
                <a:gd name="T10" fmla="*/ 0 w 1638"/>
                <a:gd name="T11" fmla="*/ 847 h 859"/>
                <a:gd name="T12" fmla="*/ 0 w 1638"/>
                <a:gd name="T13" fmla="*/ 723 h 859"/>
                <a:gd name="T14" fmla="*/ 647 w 1638"/>
                <a:gd name="T15" fmla="*/ 523 h 859"/>
                <a:gd name="T16" fmla="*/ 678 w 1638"/>
                <a:gd name="T17" fmla="*/ 509 h 859"/>
                <a:gd name="T18" fmla="*/ 710 w 1638"/>
                <a:gd name="T19" fmla="*/ 492 h 859"/>
                <a:gd name="T20" fmla="*/ 737 w 1638"/>
                <a:gd name="T21" fmla="*/ 468 h 859"/>
                <a:gd name="T22" fmla="*/ 761 w 1638"/>
                <a:gd name="T23" fmla="*/ 440 h 859"/>
                <a:gd name="T24" fmla="*/ 781 w 1638"/>
                <a:gd name="T25" fmla="*/ 411 h 859"/>
                <a:gd name="T26" fmla="*/ 796 w 1638"/>
                <a:gd name="T27" fmla="*/ 379 h 859"/>
                <a:gd name="T28" fmla="*/ 804 w 1638"/>
                <a:gd name="T29" fmla="*/ 346 h 859"/>
                <a:gd name="T30" fmla="*/ 808 w 1638"/>
                <a:gd name="T31" fmla="*/ 313 h 859"/>
                <a:gd name="T32" fmla="*/ 808 w 1638"/>
                <a:gd name="T33" fmla="*/ 246 h 85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1638" h="859">
                  <a:moveTo>
                    <a:pt x="808" y="246"/>
                  </a:moveTo>
                  <a:lnTo>
                    <a:pt x="1611" y="0"/>
                  </a:lnTo>
                  <a:lnTo>
                    <a:pt x="1638" y="8"/>
                  </a:lnTo>
                  <a:lnTo>
                    <a:pt x="1638" y="364"/>
                  </a:lnTo>
                  <a:lnTo>
                    <a:pt x="25" y="859"/>
                  </a:lnTo>
                  <a:lnTo>
                    <a:pt x="0" y="847"/>
                  </a:lnTo>
                  <a:lnTo>
                    <a:pt x="0" y="723"/>
                  </a:lnTo>
                  <a:lnTo>
                    <a:pt x="647" y="523"/>
                  </a:lnTo>
                  <a:lnTo>
                    <a:pt x="678" y="509"/>
                  </a:lnTo>
                  <a:lnTo>
                    <a:pt x="710" y="492"/>
                  </a:lnTo>
                  <a:lnTo>
                    <a:pt x="737" y="468"/>
                  </a:lnTo>
                  <a:lnTo>
                    <a:pt x="761" y="440"/>
                  </a:lnTo>
                  <a:lnTo>
                    <a:pt x="781" y="411"/>
                  </a:lnTo>
                  <a:lnTo>
                    <a:pt x="796" y="379"/>
                  </a:lnTo>
                  <a:lnTo>
                    <a:pt x="804" y="346"/>
                  </a:lnTo>
                  <a:lnTo>
                    <a:pt x="808" y="313"/>
                  </a:lnTo>
                  <a:lnTo>
                    <a:pt x="808" y="246"/>
                  </a:lnTo>
                  <a:close/>
                </a:path>
              </a:pathLst>
            </a:custGeom>
            <a:solidFill>
              <a:srgbClr val="E2D8D8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8" name="Freeform 24"/>
            <p:cNvSpPr>
              <a:spLocks/>
            </p:cNvSpPr>
            <p:nvPr/>
          </p:nvSpPr>
          <p:spPr bwMode="auto">
            <a:xfrm>
              <a:off x="3668" y="1578"/>
              <a:ext cx="806" cy="426"/>
            </a:xfrm>
            <a:custGeom>
              <a:avLst/>
              <a:gdLst>
                <a:gd name="T0" fmla="*/ 809 w 1613"/>
                <a:gd name="T1" fmla="*/ 252 h 851"/>
                <a:gd name="T2" fmla="*/ 1613 w 1613"/>
                <a:gd name="T3" fmla="*/ 0 h 851"/>
                <a:gd name="T4" fmla="*/ 1613 w 1613"/>
                <a:gd name="T5" fmla="*/ 356 h 851"/>
                <a:gd name="T6" fmla="*/ 0 w 1613"/>
                <a:gd name="T7" fmla="*/ 851 h 851"/>
                <a:gd name="T8" fmla="*/ 0 w 1613"/>
                <a:gd name="T9" fmla="*/ 727 h 851"/>
                <a:gd name="T10" fmla="*/ 648 w 1613"/>
                <a:gd name="T11" fmla="*/ 527 h 851"/>
                <a:gd name="T12" fmla="*/ 679 w 1613"/>
                <a:gd name="T13" fmla="*/ 513 h 851"/>
                <a:gd name="T14" fmla="*/ 710 w 1613"/>
                <a:gd name="T15" fmla="*/ 495 h 851"/>
                <a:gd name="T16" fmla="*/ 738 w 1613"/>
                <a:gd name="T17" fmla="*/ 472 h 851"/>
                <a:gd name="T18" fmla="*/ 762 w 1613"/>
                <a:gd name="T19" fmla="*/ 444 h 851"/>
                <a:gd name="T20" fmla="*/ 781 w 1613"/>
                <a:gd name="T21" fmla="*/ 415 h 851"/>
                <a:gd name="T22" fmla="*/ 797 w 1613"/>
                <a:gd name="T23" fmla="*/ 383 h 851"/>
                <a:gd name="T24" fmla="*/ 805 w 1613"/>
                <a:gd name="T25" fmla="*/ 350 h 851"/>
                <a:gd name="T26" fmla="*/ 809 w 1613"/>
                <a:gd name="T27" fmla="*/ 316 h 851"/>
                <a:gd name="T28" fmla="*/ 809 w 1613"/>
                <a:gd name="T29" fmla="*/ 252 h 85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</a:cxnLst>
              <a:rect l="0" t="0" r="r" b="b"/>
              <a:pathLst>
                <a:path w="1613" h="851">
                  <a:moveTo>
                    <a:pt x="809" y="252"/>
                  </a:moveTo>
                  <a:lnTo>
                    <a:pt x="1613" y="0"/>
                  </a:lnTo>
                  <a:lnTo>
                    <a:pt x="1613" y="356"/>
                  </a:lnTo>
                  <a:lnTo>
                    <a:pt x="0" y="851"/>
                  </a:lnTo>
                  <a:lnTo>
                    <a:pt x="0" y="727"/>
                  </a:lnTo>
                  <a:lnTo>
                    <a:pt x="648" y="527"/>
                  </a:lnTo>
                  <a:lnTo>
                    <a:pt x="679" y="513"/>
                  </a:lnTo>
                  <a:lnTo>
                    <a:pt x="710" y="495"/>
                  </a:lnTo>
                  <a:lnTo>
                    <a:pt x="738" y="472"/>
                  </a:lnTo>
                  <a:lnTo>
                    <a:pt x="762" y="444"/>
                  </a:lnTo>
                  <a:lnTo>
                    <a:pt x="781" y="415"/>
                  </a:lnTo>
                  <a:lnTo>
                    <a:pt x="797" y="383"/>
                  </a:lnTo>
                  <a:lnTo>
                    <a:pt x="805" y="350"/>
                  </a:lnTo>
                  <a:lnTo>
                    <a:pt x="809" y="316"/>
                  </a:lnTo>
                  <a:lnTo>
                    <a:pt x="809" y="252"/>
                  </a:lnTo>
                  <a:close/>
                </a:path>
              </a:pathLst>
            </a:custGeom>
            <a:solidFill>
              <a:srgbClr val="876059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9" name="Freeform 25"/>
            <p:cNvSpPr>
              <a:spLocks/>
            </p:cNvSpPr>
            <p:nvPr/>
          </p:nvSpPr>
          <p:spPr bwMode="auto">
            <a:xfrm>
              <a:off x="3167" y="1761"/>
              <a:ext cx="401" cy="145"/>
            </a:xfrm>
            <a:custGeom>
              <a:avLst/>
              <a:gdLst>
                <a:gd name="T0" fmla="*/ 2 w 800"/>
                <a:gd name="T1" fmla="*/ 148 h 291"/>
                <a:gd name="T2" fmla="*/ 23 w 800"/>
                <a:gd name="T3" fmla="*/ 110 h 291"/>
                <a:gd name="T4" fmla="*/ 63 w 800"/>
                <a:gd name="T5" fmla="*/ 79 h 291"/>
                <a:gd name="T6" fmla="*/ 116 w 800"/>
                <a:gd name="T7" fmla="*/ 53 h 291"/>
                <a:gd name="T8" fmla="*/ 179 w 800"/>
                <a:gd name="T9" fmla="*/ 32 h 291"/>
                <a:gd name="T10" fmla="*/ 248 w 800"/>
                <a:gd name="T11" fmla="*/ 16 h 291"/>
                <a:gd name="T12" fmla="*/ 320 w 800"/>
                <a:gd name="T13" fmla="*/ 6 h 291"/>
                <a:gd name="T14" fmla="*/ 393 w 800"/>
                <a:gd name="T15" fmla="*/ 0 h 291"/>
                <a:gd name="T16" fmla="*/ 460 w 800"/>
                <a:gd name="T17" fmla="*/ 0 h 291"/>
                <a:gd name="T18" fmla="*/ 527 w 800"/>
                <a:gd name="T19" fmla="*/ 6 h 291"/>
                <a:gd name="T20" fmla="*/ 592 w 800"/>
                <a:gd name="T21" fmla="*/ 14 h 291"/>
                <a:gd name="T22" fmla="*/ 653 w 800"/>
                <a:gd name="T23" fmla="*/ 26 h 291"/>
                <a:gd name="T24" fmla="*/ 706 w 800"/>
                <a:gd name="T25" fmla="*/ 40 h 291"/>
                <a:gd name="T26" fmla="*/ 749 w 800"/>
                <a:gd name="T27" fmla="*/ 57 h 291"/>
                <a:gd name="T28" fmla="*/ 781 w 800"/>
                <a:gd name="T29" fmla="*/ 77 h 291"/>
                <a:gd name="T30" fmla="*/ 798 w 800"/>
                <a:gd name="T31" fmla="*/ 97 h 291"/>
                <a:gd name="T32" fmla="*/ 798 w 800"/>
                <a:gd name="T33" fmla="*/ 120 h 291"/>
                <a:gd name="T34" fmla="*/ 779 w 800"/>
                <a:gd name="T35" fmla="*/ 140 h 291"/>
                <a:gd name="T36" fmla="*/ 743 w 800"/>
                <a:gd name="T37" fmla="*/ 160 h 291"/>
                <a:gd name="T38" fmla="*/ 694 w 800"/>
                <a:gd name="T39" fmla="*/ 179 h 291"/>
                <a:gd name="T40" fmla="*/ 635 w 800"/>
                <a:gd name="T41" fmla="*/ 195 h 291"/>
                <a:gd name="T42" fmla="*/ 570 w 800"/>
                <a:gd name="T43" fmla="*/ 211 h 291"/>
                <a:gd name="T44" fmla="*/ 499 w 800"/>
                <a:gd name="T45" fmla="*/ 226 h 291"/>
                <a:gd name="T46" fmla="*/ 427 w 800"/>
                <a:gd name="T47" fmla="*/ 240 h 291"/>
                <a:gd name="T48" fmla="*/ 358 w 800"/>
                <a:gd name="T49" fmla="*/ 252 h 291"/>
                <a:gd name="T50" fmla="*/ 289 w 800"/>
                <a:gd name="T51" fmla="*/ 268 h 291"/>
                <a:gd name="T52" fmla="*/ 222 w 800"/>
                <a:gd name="T53" fmla="*/ 281 h 291"/>
                <a:gd name="T54" fmla="*/ 159 w 800"/>
                <a:gd name="T55" fmla="*/ 289 h 291"/>
                <a:gd name="T56" fmla="*/ 102 w 800"/>
                <a:gd name="T57" fmla="*/ 289 h 291"/>
                <a:gd name="T58" fmla="*/ 55 w 800"/>
                <a:gd name="T59" fmla="*/ 278 h 291"/>
                <a:gd name="T60" fmla="*/ 21 w 800"/>
                <a:gd name="T61" fmla="*/ 250 h 291"/>
                <a:gd name="T62" fmla="*/ 2 w 800"/>
                <a:gd name="T63" fmla="*/ 201 h 29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</a:cxnLst>
              <a:rect l="0" t="0" r="r" b="b"/>
              <a:pathLst>
                <a:path w="800" h="291">
                  <a:moveTo>
                    <a:pt x="0" y="169"/>
                  </a:moveTo>
                  <a:lnTo>
                    <a:pt x="2" y="148"/>
                  </a:lnTo>
                  <a:lnTo>
                    <a:pt x="12" y="128"/>
                  </a:lnTo>
                  <a:lnTo>
                    <a:pt x="23" y="110"/>
                  </a:lnTo>
                  <a:lnTo>
                    <a:pt x="41" y="95"/>
                  </a:lnTo>
                  <a:lnTo>
                    <a:pt x="63" y="79"/>
                  </a:lnTo>
                  <a:lnTo>
                    <a:pt x="88" y="65"/>
                  </a:lnTo>
                  <a:lnTo>
                    <a:pt x="116" y="53"/>
                  </a:lnTo>
                  <a:lnTo>
                    <a:pt x="145" y="42"/>
                  </a:lnTo>
                  <a:lnTo>
                    <a:pt x="179" y="32"/>
                  </a:lnTo>
                  <a:lnTo>
                    <a:pt x="212" y="24"/>
                  </a:lnTo>
                  <a:lnTo>
                    <a:pt x="248" y="16"/>
                  </a:lnTo>
                  <a:lnTo>
                    <a:pt x="285" y="10"/>
                  </a:lnTo>
                  <a:lnTo>
                    <a:pt x="320" y="6"/>
                  </a:lnTo>
                  <a:lnTo>
                    <a:pt x="358" y="2"/>
                  </a:lnTo>
                  <a:lnTo>
                    <a:pt x="393" y="0"/>
                  </a:lnTo>
                  <a:lnTo>
                    <a:pt x="427" y="0"/>
                  </a:lnTo>
                  <a:lnTo>
                    <a:pt x="460" y="0"/>
                  </a:lnTo>
                  <a:lnTo>
                    <a:pt x="493" y="2"/>
                  </a:lnTo>
                  <a:lnTo>
                    <a:pt x="527" y="6"/>
                  </a:lnTo>
                  <a:lnTo>
                    <a:pt x="560" y="8"/>
                  </a:lnTo>
                  <a:lnTo>
                    <a:pt x="592" y="14"/>
                  </a:lnTo>
                  <a:lnTo>
                    <a:pt x="623" y="18"/>
                  </a:lnTo>
                  <a:lnTo>
                    <a:pt x="653" y="26"/>
                  </a:lnTo>
                  <a:lnTo>
                    <a:pt x="680" y="32"/>
                  </a:lnTo>
                  <a:lnTo>
                    <a:pt x="706" y="40"/>
                  </a:lnTo>
                  <a:lnTo>
                    <a:pt x="729" y="47"/>
                  </a:lnTo>
                  <a:lnTo>
                    <a:pt x="749" y="57"/>
                  </a:lnTo>
                  <a:lnTo>
                    <a:pt x="767" y="67"/>
                  </a:lnTo>
                  <a:lnTo>
                    <a:pt x="781" y="77"/>
                  </a:lnTo>
                  <a:lnTo>
                    <a:pt x="792" y="87"/>
                  </a:lnTo>
                  <a:lnTo>
                    <a:pt x="798" y="97"/>
                  </a:lnTo>
                  <a:lnTo>
                    <a:pt x="800" y="108"/>
                  </a:lnTo>
                  <a:lnTo>
                    <a:pt x="798" y="120"/>
                  </a:lnTo>
                  <a:lnTo>
                    <a:pt x="790" y="130"/>
                  </a:lnTo>
                  <a:lnTo>
                    <a:pt x="779" y="140"/>
                  </a:lnTo>
                  <a:lnTo>
                    <a:pt x="763" y="150"/>
                  </a:lnTo>
                  <a:lnTo>
                    <a:pt x="743" y="160"/>
                  </a:lnTo>
                  <a:lnTo>
                    <a:pt x="722" y="169"/>
                  </a:lnTo>
                  <a:lnTo>
                    <a:pt x="694" y="179"/>
                  </a:lnTo>
                  <a:lnTo>
                    <a:pt x="666" y="187"/>
                  </a:lnTo>
                  <a:lnTo>
                    <a:pt x="635" y="195"/>
                  </a:lnTo>
                  <a:lnTo>
                    <a:pt x="604" y="203"/>
                  </a:lnTo>
                  <a:lnTo>
                    <a:pt x="570" y="211"/>
                  </a:lnTo>
                  <a:lnTo>
                    <a:pt x="535" y="219"/>
                  </a:lnTo>
                  <a:lnTo>
                    <a:pt x="499" y="226"/>
                  </a:lnTo>
                  <a:lnTo>
                    <a:pt x="464" y="232"/>
                  </a:lnTo>
                  <a:lnTo>
                    <a:pt x="427" y="240"/>
                  </a:lnTo>
                  <a:lnTo>
                    <a:pt x="391" y="246"/>
                  </a:lnTo>
                  <a:lnTo>
                    <a:pt x="358" y="252"/>
                  </a:lnTo>
                  <a:lnTo>
                    <a:pt x="324" y="260"/>
                  </a:lnTo>
                  <a:lnTo>
                    <a:pt x="289" y="268"/>
                  </a:lnTo>
                  <a:lnTo>
                    <a:pt x="255" y="276"/>
                  </a:lnTo>
                  <a:lnTo>
                    <a:pt x="222" y="281"/>
                  </a:lnTo>
                  <a:lnTo>
                    <a:pt x="189" y="285"/>
                  </a:lnTo>
                  <a:lnTo>
                    <a:pt x="159" y="289"/>
                  </a:lnTo>
                  <a:lnTo>
                    <a:pt x="130" y="291"/>
                  </a:lnTo>
                  <a:lnTo>
                    <a:pt x="102" y="289"/>
                  </a:lnTo>
                  <a:lnTo>
                    <a:pt x="76" y="285"/>
                  </a:lnTo>
                  <a:lnTo>
                    <a:pt x="55" y="278"/>
                  </a:lnTo>
                  <a:lnTo>
                    <a:pt x="35" y="266"/>
                  </a:lnTo>
                  <a:lnTo>
                    <a:pt x="21" y="250"/>
                  </a:lnTo>
                  <a:lnTo>
                    <a:pt x="10" y="228"/>
                  </a:lnTo>
                  <a:lnTo>
                    <a:pt x="2" y="201"/>
                  </a:lnTo>
                  <a:lnTo>
                    <a:pt x="0" y="169"/>
                  </a:lnTo>
                  <a:close/>
                </a:path>
              </a:pathLst>
            </a:custGeom>
            <a:solidFill>
              <a:srgbClr val="D8C9C9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0" name="Freeform 26"/>
            <p:cNvSpPr>
              <a:spLocks/>
            </p:cNvSpPr>
            <p:nvPr/>
          </p:nvSpPr>
          <p:spPr bwMode="auto">
            <a:xfrm>
              <a:off x="3197" y="1620"/>
              <a:ext cx="397" cy="93"/>
            </a:xfrm>
            <a:custGeom>
              <a:avLst/>
              <a:gdLst>
                <a:gd name="T0" fmla="*/ 751 w 792"/>
                <a:gd name="T1" fmla="*/ 87 h 187"/>
                <a:gd name="T2" fmla="*/ 769 w 792"/>
                <a:gd name="T3" fmla="*/ 77 h 187"/>
                <a:gd name="T4" fmla="*/ 780 w 792"/>
                <a:gd name="T5" fmla="*/ 67 h 187"/>
                <a:gd name="T6" fmla="*/ 790 w 792"/>
                <a:gd name="T7" fmla="*/ 55 h 187"/>
                <a:gd name="T8" fmla="*/ 792 w 792"/>
                <a:gd name="T9" fmla="*/ 43 h 187"/>
                <a:gd name="T10" fmla="*/ 792 w 792"/>
                <a:gd name="T11" fmla="*/ 40 h 187"/>
                <a:gd name="T12" fmla="*/ 790 w 792"/>
                <a:gd name="T13" fmla="*/ 34 h 187"/>
                <a:gd name="T14" fmla="*/ 788 w 792"/>
                <a:gd name="T15" fmla="*/ 28 h 187"/>
                <a:gd name="T16" fmla="*/ 784 w 792"/>
                <a:gd name="T17" fmla="*/ 24 h 187"/>
                <a:gd name="T18" fmla="*/ 755 w 792"/>
                <a:gd name="T19" fmla="*/ 18 h 187"/>
                <a:gd name="T20" fmla="*/ 723 w 792"/>
                <a:gd name="T21" fmla="*/ 14 h 187"/>
                <a:gd name="T22" fmla="*/ 692 w 792"/>
                <a:gd name="T23" fmla="*/ 10 h 187"/>
                <a:gd name="T24" fmla="*/ 658 w 792"/>
                <a:gd name="T25" fmla="*/ 6 h 187"/>
                <a:gd name="T26" fmla="*/ 625 w 792"/>
                <a:gd name="T27" fmla="*/ 4 h 187"/>
                <a:gd name="T28" fmla="*/ 592 w 792"/>
                <a:gd name="T29" fmla="*/ 2 h 187"/>
                <a:gd name="T30" fmla="*/ 558 w 792"/>
                <a:gd name="T31" fmla="*/ 0 h 187"/>
                <a:gd name="T32" fmla="*/ 525 w 792"/>
                <a:gd name="T33" fmla="*/ 0 h 187"/>
                <a:gd name="T34" fmla="*/ 485 w 792"/>
                <a:gd name="T35" fmla="*/ 0 h 187"/>
                <a:gd name="T36" fmla="*/ 446 w 792"/>
                <a:gd name="T37" fmla="*/ 2 h 187"/>
                <a:gd name="T38" fmla="*/ 405 w 792"/>
                <a:gd name="T39" fmla="*/ 6 h 187"/>
                <a:gd name="T40" fmla="*/ 363 w 792"/>
                <a:gd name="T41" fmla="*/ 10 h 187"/>
                <a:gd name="T42" fmla="*/ 322 w 792"/>
                <a:gd name="T43" fmla="*/ 14 h 187"/>
                <a:gd name="T44" fmla="*/ 281 w 792"/>
                <a:gd name="T45" fmla="*/ 22 h 187"/>
                <a:gd name="T46" fmla="*/ 242 w 792"/>
                <a:gd name="T47" fmla="*/ 30 h 187"/>
                <a:gd name="T48" fmla="*/ 202 w 792"/>
                <a:gd name="T49" fmla="*/ 38 h 187"/>
                <a:gd name="T50" fmla="*/ 167 w 792"/>
                <a:gd name="T51" fmla="*/ 47 h 187"/>
                <a:gd name="T52" fmla="*/ 131 w 792"/>
                <a:gd name="T53" fmla="*/ 59 h 187"/>
                <a:gd name="T54" fmla="*/ 100 w 792"/>
                <a:gd name="T55" fmla="*/ 71 h 187"/>
                <a:gd name="T56" fmla="*/ 72 w 792"/>
                <a:gd name="T57" fmla="*/ 85 h 187"/>
                <a:gd name="T58" fmla="*/ 47 w 792"/>
                <a:gd name="T59" fmla="*/ 100 h 187"/>
                <a:gd name="T60" fmla="*/ 27 w 792"/>
                <a:gd name="T61" fmla="*/ 116 h 187"/>
                <a:gd name="T62" fmla="*/ 11 w 792"/>
                <a:gd name="T63" fmla="*/ 134 h 187"/>
                <a:gd name="T64" fmla="*/ 0 w 792"/>
                <a:gd name="T65" fmla="*/ 154 h 187"/>
                <a:gd name="T66" fmla="*/ 4 w 792"/>
                <a:gd name="T67" fmla="*/ 163 h 187"/>
                <a:gd name="T68" fmla="*/ 7 w 792"/>
                <a:gd name="T69" fmla="*/ 173 h 187"/>
                <a:gd name="T70" fmla="*/ 11 w 792"/>
                <a:gd name="T71" fmla="*/ 181 h 187"/>
                <a:gd name="T72" fmla="*/ 15 w 792"/>
                <a:gd name="T73" fmla="*/ 187 h 187"/>
                <a:gd name="T74" fmla="*/ 33 w 792"/>
                <a:gd name="T75" fmla="*/ 173 h 187"/>
                <a:gd name="T76" fmla="*/ 55 w 792"/>
                <a:gd name="T77" fmla="*/ 159 h 187"/>
                <a:gd name="T78" fmla="*/ 78 w 792"/>
                <a:gd name="T79" fmla="*/ 146 h 187"/>
                <a:gd name="T80" fmla="*/ 104 w 792"/>
                <a:gd name="T81" fmla="*/ 134 h 187"/>
                <a:gd name="T82" fmla="*/ 133 w 792"/>
                <a:gd name="T83" fmla="*/ 124 h 187"/>
                <a:gd name="T84" fmla="*/ 163 w 792"/>
                <a:gd name="T85" fmla="*/ 114 h 187"/>
                <a:gd name="T86" fmla="*/ 196 w 792"/>
                <a:gd name="T87" fmla="*/ 106 h 187"/>
                <a:gd name="T88" fmla="*/ 230 w 792"/>
                <a:gd name="T89" fmla="*/ 98 h 187"/>
                <a:gd name="T90" fmla="*/ 265 w 792"/>
                <a:gd name="T91" fmla="*/ 91 h 187"/>
                <a:gd name="T92" fmla="*/ 301 w 792"/>
                <a:gd name="T93" fmla="*/ 85 h 187"/>
                <a:gd name="T94" fmla="*/ 338 w 792"/>
                <a:gd name="T95" fmla="*/ 81 h 187"/>
                <a:gd name="T96" fmla="*/ 373 w 792"/>
                <a:gd name="T97" fmla="*/ 77 h 187"/>
                <a:gd name="T98" fmla="*/ 411 w 792"/>
                <a:gd name="T99" fmla="*/ 73 h 187"/>
                <a:gd name="T100" fmla="*/ 446 w 792"/>
                <a:gd name="T101" fmla="*/ 71 h 187"/>
                <a:gd name="T102" fmla="*/ 481 w 792"/>
                <a:gd name="T103" fmla="*/ 69 h 187"/>
                <a:gd name="T104" fmla="*/ 517 w 792"/>
                <a:gd name="T105" fmla="*/ 69 h 187"/>
                <a:gd name="T106" fmla="*/ 546 w 792"/>
                <a:gd name="T107" fmla="*/ 69 h 187"/>
                <a:gd name="T108" fmla="*/ 578 w 792"/>
                <a:gd name="T109" fmla="*/ 71 h 187"/>
                <a:gd name="T110" fmla="*/ 607 w 792"/>
                <a:gd name="T111" fmla="*/ 71 h 187"/>
                <a:gd name="T112" fmla="*/ 637 w 792"/>
                <a:gd name="T113" fmla="*/ 73 h 187"/>
                <a:gd name="T114" fmla="*/ 666 w 792"/>
                <a:gd name="T115" fmla="*/ 77 h 187"/>
                <a:gd name="T116" fmla="*/ 696 w 792"/>
                <a:gd name="T117" fmla="*/ 79 h 187"/>
                <a:gd name="T118" fmla="*/ 723 w 792"/>
                <a:gd name="T119" fmla="*/ 83 h 187"/>
                <a:gd name="T120" fmla="*/ 751 w 792"/>
                <a:gd name="T121" fmla="*/ 87 h 18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</a:cxnLst>
              <a:rect l="0" t="0" r="r" b="b"/>
              <a:pathLst>
                <a:path w="792" h="187">
                  <a:moveTo>
                    <a:pt x="751" y="87"/>
                  </a:moveTo>
                  <a:lnTo>
                    <a:pt x="769" y="77"/>
                  </a:lnTo>
                  <a:lnTo>
                    <a:pt x="780" y="67"/>
                  </a:lnTo>
                  <a:lnTo>
                    <a:pt x="790" y="55"/>
                  </a:lnTo>
                  <a:lnTo>
                    <a:pt x="792" y="43"/>
                  </a:lnTo>
                  <a:lnTo>
                    <a:pt x="792" y="40"/>
                  </a:lnTo>
                  <a:lnTo>
                    <a:pt x="790" y="34"/>
                  </a:lnTo>
                  <a:lnTo>
                    <a:pt x="788" y="28"/>
                  </a:lnTo>
                  <a:lnTo>
                    <a:pt x="784" y="24"/>
                  </a:lnTo>
                  <a:lnTo>
                    <a:pt x="755" y="18"/>
                  </a:lnTo>
                  <a:lnTo>
                    <a:pt x="723" y="14"/>
                  </a:lnTo>
                  <a:lnTo>
                    <a:pt x="692" y="10"/>
                  </a:lnTo>
                  <a:lnTo>
                    <a:pt x="658" y="6"/>
                  </a:lnTo>
                  <a:lnTo>
                    <a:pt x="625" y="4"/>
                  </a:lnTo>
                  <a:lnTo>
                    <a:pt x="592" y="2"/>
                  </a:lnTo>
                  <a:lnTo>
                    <a:pt x="558" y="0"/>
                  </a:lnTo>
                  <a:lnTo>
                    <a:pt x="525" y="0"/>
                  </a:lnTo>
                  <a:lnTo>
                    <a:pt x="485" y="0"/>
                  </a:lnTo>
                  <a:lnTo>
                    <a:pt x="446" y="2"/>
                  </a:lnTo>
                  <a:lnTo>
                    <a:pt x="405" y="6"/>
                  </a:lnTo>
                  <a:lnTo>
                    <a:pt x="363" y="10"/>
                  </a:lnTo>
                  <a:lnTo>
                    <a:pt x="322" y="14"/>
                  </a:lnTo>
                  <a:lnTo>
                    <a:pt x="281" y="22"/>
                  </a:lnTo>
                  <a:lnTo>
                    <a:pt x="242" y="30"/>
                  </a:lnTo>
                  <a:lnTo>
                    <a:pt x="202" y="38"/>
                  </a:lnTo>
                  <a:lnTo>
                    <a:pt x="167" y="47"/>
                  </a:lnTo>
                  <a:lnTo>
                    <a:pt x="131" y="59"/>
                  </a:lnTo>
                  <a:lnTo>
                    <a:pt x="100" y="71"/>
                  </a:lnTo>
                  <a:lnTo>
                    <a:pt x="72" y="85"/>
                  </a:lnTo>
                  <a:lnTo>
                    <a:pt x="47" y="100"/>
                  </a:lnTo>
                  <a:lnTo>
                    <a:pt x="27" y="116"/>
                  </a:lnTo>
                  <a:lnTo>
                    <a:pt x="11" y="134"/>
                  </a:lnTo>
                  <a:lnTo>
                    <a:pt x="0" y="154"/>
                  </a:lnTo>
                  <a:lnTo>
                    <a:pt x="4" y="163"/>
                  </a:lnTo>
                  <a:lnTo>
                    <a:pt x="7" y="173"/>
                  </a:lnTo>
                  <a:lnTo>
                    <a:pt x="11" y="181"/>
                  </a:lnTo>
                  <a:lnTo>
                    <a:pt x="15" y="187"/>
                  </a:lnTo>
                  <a:lnTo>
                    <a:pt x="33" y="173"/>
                  </a:lnTo>
                  <a:lnTo>
                    <a:pt x="55" y="159"/>
                  </a:lnTo>
                  <a:lnTo>
                    <a:pt x="78" y="146"/>
                  </a:lnTo>
                  <a:lnTo>
                    <a:pt x="104" y="134"/>
                  </a:lnTo>
                  <a:lnTo>
                    <a:pt x="133" y="124"/>
                  </a:lnTo>
                  <a:lnTo>
                    <a:pt x="163" y="114"/>
                  </a:lnTo>
                  <a:lnTo>
                    <a:pt x="196" y="106"/>
                  </a:lnTo>
                  <a:lnTo>
                    <a:pt x="230" y="98"/>
                  </a:lnTo>
                  <a:lnTo>
                    <a:pt x="265" y="91"/>
                  </a:lnTo>
                  <a:lnTo>
                    <a:pt x="301" y="85"/>
                  </a:lnTo>
                  <a:lnTo>
                    <a:pt x="338" y="81"/>
                  </a:lnTo>
                  <a:lnTo>
                    <a:pt x="373" y="77"/>
                  </a:lnTo>
                  <a:lnTo>
                    <a:pt x="411" y="73"/>
                  </a:lnTo>
                  <a:lnTo>
                    <a:pt x="446" y="71"/>
                  </a:lnTo>
                  <a:lnTo>
                    <a:pt x="481" y="69"/>
                  </a:lnTo>
                  <a:lnTo>
                    <a:pt x="517" y="69"/>
                  </a:lnTo>
                  <a:lnTo>
                    <a:pt x="546" y="69"/>
                  </a:lnTo>
                  <a:lnTo>
                    <a:pt x="578" y="71"/>
                  </a:lnTo>
                  <a:lnTo>
                    <a:pt x="607" y="71"/>
                  </a:lnTo>
                  <a:lnTo>
                    <a:pt x="637" y="73"/>
                  </a:lnTo>
                  <a:lnTo>
                    <a:pt x="666" y="77"/>
                  </a:lnTo>
                  <a:lnTo>
                    <a:pt x="696" y="79"/>
                  </a:lnTo>
                  <a:lnTo>
                    <a:pt x="723" y="83"/>
                  </a:lnTo>
                  <a:lnTo>
                    <a:pt x="751" y="87"/>
                  </a:lnTo>
                  <a:close/>
                </a:path>
              </a:pathLst>
            </a:custGeom>
            <a:solidFill>
              <a:srgbClr val="EFE8E8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1" name="Freeform 27"/>
            <p:cNvSpPr>
              <a:spLocks/>
            </p:cNvSpPr>
            <p:nvPr/>
          </p:nvSpPr>
          <p:spPr bwMode="auto">
            <a:xfrm>
              <a:off x="4377" y="1945"/>
              <a:ext cx="342" cy="192"/>
            </a:xfrm>
            <a:custGeom>
              <a:avLst/>
              <a:gdLst>
                <a:gd name="T0" fmla="*/ 497 w 684"/>
                <a:gd name="T1" fmla="*/ 287 h 384"/>
                <a:gd name="T2" fmla="*/ 434 w 684"/>
                <a:gd name="T3" fmla="*/ 262 h 384"/>
                <a:gd name="T4" fmla="*/ 422 w 684"/>
                <a:gd name="T5" fmla="*/ 256 h 384"/>
                <a:gd name="T6" fmla="*/ 415 w 684"/>
                <a:gd name="T7" fmla="*/ 248 h 384"/>
                <a:gd name="T8" fmla="*/ 409 w 684"/>
                <a:gd name="T9" fmla="*/ 238 h 384"/>
                <a:gd name="T10" fmla="*/ 405 w 684"/>
                <a:gd name="T11" fmla="*/ 228 h 384"/>
                <a:gd name="T12" fmla="*/ 19 w 684"/>
                <a:gd name="T13" fmla="*/ 63 h 384"/>
                <a:gd name="T14" fmla="*/ 7 w 684"/>
                <a:gd name="T15" fmla="*/ 55 h 384"/>
                <a:gd name="T16" fmla="*/ 2 w 684"/>
                <a:gd name="T17" fmla="*/ 45 h 384"/>
                <a:gd name="T18" fmla="*/ 0 w 684"/>
                <a:gd name="T19" fmla="*/ 34 h 384"/>
                <a:gd name="T20" fmla="*/ 3 w 684"/>
                <a:gd name="T21" fmla="*/ 22 h 384"/>
                <a:gd name="T22" fmla="*/ 9 w 684"/>
                <a:gd name="T23" fmla="*/ 10 h 384"/>
                <a:gd name="T24" fmla="*/ 19 w 684"/>
                <a:gd name="T25" fmla="*/ 4 h 384"/>
                <a:gd name="T26" fmla="*/ 31 w 684"/>
                <a:gd name="T27" fmla="*/ 0 h 384"/>
                <a:gd name="T28" fmla="*/ 45 w 684"/>
                <a:gd name="T29" fmla="*/ 4 h 384"/>
                <a:gd name="T30" fmla="*/ 428 w 684"/>
                <a:gd name="T31" fmla="*/ 167 h 384"/>
                <a:gd name="T32" fmla="*/ 438 w 684"/>
                <a:gd name="T33" fmla="*/ 161 h 384"/>
                <a:gd name="T34" fmla="*/ 450 w 684"/>
                <a:gd name="T35" fmla="*/ 159 h 384"/>
                <a:gd name="T36" fmla="*/ 462 w 684"/>
                <a:gd name="T37" fmla="*/ 159 h 384"/>
                <a:gd name="T38" fmla="*/ 475 w 684"/>
                <a:gd name="T39" fmla="*/ 163 h 384"/>
                <a:gd name="T40" fmla="*/ 540 w 684"/>
                <a:gd name="T41" fmla="*/ 193 h 384"/>
                <a:gd name="T42" fmla="*/ 544 w 684"/>
                <a:gd name="T43" fmla="*/ 189 h 384"/>
                <a:gd name="T44" fmla="*/ 550 w 684"/>
                <a:gd name="T45" fmla="*/ 185 h 384"/>
                <a:gd name="T46" fmla="*/ 556 w 684"/>
                <a:gd name="T47" fmla="*/ 181 h 384"/>
                <a:gd name="T48" fmla="*/ 560 w 684"/>
                <a:gd name="T49" fmla="*/ 177 h 384"/>
                <a:gd name="T50" fmla="*/ 580 w 684"/>
                <a:gd name="T51" fmla="*/ 167 h 384"/>
                <a:gd name="T52" fmla="*/ 597 w 684"/>
                <a:gd name="T53" fmla="*/ 163 h 384"/>
                <a:gd name="T54" fmla="*/ 617 w 684"/>
                <a:gd name="T55" fmla="*/ 163 h 384"/>
                <a:gd name="T56" fmla="*/ 633 w 684"/>
                <a:gd name="T57" fmla="*/ 167 h 384"/>
                <a:gd name="T58" fmla="*/ 649 w 684"/>
                <a:gd name="T59" fmla="*/ 175 h 384"/>
                <a:gd name="T60" fmla="*/ 660 w 684"/>
                <a:gd name="T61" fmla="*/ 187 h 384"/>
                <a:gd name="T62" fmla="*/ 670 w 684"/>
                <a:gd name="T63" fmla="*/ 203 h 384"/>
                <a:gd name="T64" fmla="*/ 678 w 684"/>
                <a:gd name="T65" fmla="*/ 220 h 384"/>
                <a:gd name="T66" fmla="*/ 682 w 684"/>
                <a:gd name="T67" fmla="*/ 240 h 384"/>
                <a:gd name="T68" fmla="*/ 684 w 684"/>
                <a:gd name="T69" fmla="*/ 260 h 384"/>
                <a:gd name="T70" fmla="*/ 680 w 684"/>
                <a:gd name="T71" fmla="*/ 279 h 384"/>
                <a:gd name="T72" fmla="*/ 676 w 684"/>
                <a:gd name="T73" fmla="*/ 297 h 384"/>
                <a:gd name="T74" fmla="*/ 668 w 684"/>
                <a:gd name="T75" fmla="*/ 317 h 384"/>
                <a:gd name="T76" fmla="*/ 658 w 684"/>
                <a:gd name="T77" fmla="*/ 334 h 384"/>
                <a:gd name="T78" fmla="*/ 645 w 684"/>
                <a:gd name="T79" fmla="*/ 348 h 384"/>
                <a:gd name="T80" fmla="*/ 631 w 684"/>
                <a:gd name="T81" fmla="*/ 362 h 384"/>
                <a:gd name="T82" fmla="*/ 615 w 684"/>
                <a:gd name="T83" fmla="*/ 374 h 384"/>
                <a:gd name="T84" fmla="*/ 597 w 684"/>
                <a:gd name="T85" fmla="*/ 380 h 384"/>
                <a:gd name="T86" fmla="*/ 580 w 684"/>
                <a:gd name="T87" fmla="*/ 384 h 384"/>
                <a:gd name="T88" fmla="*/ 562 w 684"/>
                <a:gd name="T89" fmla="*/ 384 h 384"/>
                <a:gd name="T90" fmla="*/ 546 w 684"/>
                <a:gd name="T91" fmla="*/ 378 h 384"/>
                <a:gd name="T92" fmla="*/ 533 w 684"/>
                <a:gd name="T93" fmla="*/ 370 h 384"/>
                <a:gd name="T94" fmla="*/ 519 w 684"/>
                <a:gd name="T95" fmla="*/ 358 h 384"/>
                <a:gd name="T96" fmla="*/ 509 w 684"/>
                <a:gd name="T97" fmla="*/ 342 h 384"/>
                <a:gd name="T98" fmla="*/ 503 w 684"/>
                <a:gd name="T99" fmla="*/ 328 h 384"/>
                <a:gd name="T100" fmla="*/ 499 w 684"/>
                <a:gd name="T101" fmla="*/ 315 h 384"/>
                <a:gd name="T102" fmla="*/ 497 w 684"/>
                <a:gd name="T103" fmla="*/ 301 h 384"/>
                <a:gd name="T104" fmla="*/ 497 w 684"/>
                <a:gd name="T105" fmla="*/ 287 h 38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</a:cxnLst>
              <a:rect l="0" t="0" r="r" b="b"/>
              <a:pathLst>
                <a:path w="684" h="384">
                  <a:moveTo>
                    <a:pt x="497" y="287"/>
                  </a:moveTo>
                  <a:lnTo>
                    <a:pt x="434" y="262"/>
                  </a:lnTo>
                  <a:lnTo>
                    <a:pt x="422" y="256"/>
                  </a:lnTo>
                  <a:lnTo>
                    <a:pt x="415" y="248"/>
                  </a:lnTo>
                  <a:lnTo>
                    <a:pt x="409" y="238"/>
                  </a:lnTo>
                  <a:lnTo>
                    <a:pt x="405" y="228"/>
                  </a:lnTo>
                  <a:lnTo>
                    <a:pt x="19" y="63"/>
                  </a:lnTo>
                  <a:lnTo>
                    <a:pt x="7" y="55"/>
                  </a:lnTo>
                  <a:lnTo>
                    <a:pt x="2" y="45"/>
                  </a:lnTo>
                  <a:lnTo>
                    <a:pt x="0" y="34"/>
                  </a:lnTo>
                  <a:lnTo>
                    <a:pt x="3" y="22"/>
                  </a:lnTo>
                  <a:lnTo>
                    <a:pt x="9" y="10"/>
                  </a:lnTo>
                  <a:lnTo>
                    <a:pt x="19" y="4"/>
                  </a:lnTo>
                  <a:lnTo>
                    <a:pt x="31" y="0"/>
                  </a:lnTo>
                  <a:lnTo>
                    <a:pt x="45" y="4"/>
                  </a:lnTo>
                  <a:lnTo>
                    <a:pt x="428" y="167"/>
                  </a:lnTo>
                  <a:lnTo>
                    <a:pt x="438" y="161"/>
                  </a:lnTo>
                  <a:lnTo>
                    <a:pt x="450" y="159"/>
                  </a:lnTo>
                  <a:lnTo>
                    <a:pt x="462" y="159"/>
                  </a:lnTo>
                  <a:lnTo>
                    <a:pt x="475" y="163"/>
                  </a:lnTo>
                  <a:lnTo>
                    <a:pt x="540" y="193"/>
                  </a:lnTo>
                  <a:lnTo>
                    <a:pt x="544" y="189"/>
                  </a:lnTo>
                  <a:lnTo>
                    <a:pt x="550" y="185"/>
                  </a:lnTo>
                  <a:lnTo>
                    <a:pt x="556" y="181"/>
                  </a:lnTo>
                  <a:lnTo>
                    <a:pt x="560" y="177"/>
                  </a:lnTo>
                  <a:lnTo>
                    <a:pt x="580" y="167"/>
                  </a:lnTo>
                  <a:lnTo>
                    <a:pt x="597" y="163"/>
                  </a:lnTo>
                  <a:lnTo>
                    <a:pt x="617" y="163"/>
                  </a:lnTo>
                  <a:lnTo>
                    <a:pt x="633" y="167"/>
                  </a:lnTo>
                  <a:lnTo>
                    <a:pt x="649" y="175"/>
                  </a:lnTo>
                  <a:lnTo>
                    <a:pt x="660" y="187"/>
                  </a:lnTo>
                  <a:lnTo>
                    <a:pt x="670" y="203"/>
                  </a:lnTo>
                  <a:lnTo>
                    <a:pt x="678" y="220"/>
                  </a:lnTo>
                  <a:lnTo>
                    <a:pt x="682" y="240"/>
                  </a:lnTo>
                  <a:lnTo>
                    <a:pt x="684" y="260"/>
                  </a:lnTo>
                  <a:lnTo>
                    <a:pt x="680" y="279"/>
                  </a:lnTo>
                  <a:lnTo>
                    <a:pt x="676" y="297"/>
                  </a:lnTo>
                  <a:lnTo>
                    <a:pt x="668" y="317"/>
                  </a:lnTo>
                  <a:lnTo>
                    <a:pt x="658" y="334"/>
                  </a:lnTo>
                  <a:lnTo>
                    <a:pt x="645" y="348"/>
                  </a:lnTo>
                  <a:lnTo>
                    <a:pt x="631" y="362"/>
                  </a:lnTo>
                  <a:lnTo>
                    <a:pt x="615" y="374"/>
                  </a:lnTo>
                  <a:lnTo>
                    <a:pt x="597" y="380"/>
                  </a:lnTo>
                  <a:lnTo>
                    <a:pt x="580" y="384"/>
                  </a:lnTo>
                  <a:lnTo>
                    <a:pt x="562" y="384"/>
                  </a:lnTo>
                  <a:lnTo>
                    <a:pt x="546" y="378"/>
                  </a:lnTo>
                  <a:lnTo>
                    <a:pt x="533" y="370"/>
                  </a:lnTo>
                  <a:lnTo>
                    <a:pt x="519" y="358"/>
                  </a:lnTo>
                  <a:lnTo>
                    <a:pt x="509" y="342"/>
                  </a:lnTo>
                  <a:lnTo>
                    <a:pt x="503" y="328"/>
                  </a:lnTo>
                  <a:lnTo>
                    <a:pt x="499" y="315"/>
                  </a:lnTo>
                  <a:lnTo>
                    <a:pt x="497" y="301"/>
                  </a:lnTo>
                  <a:lnTo>
                    <a:pt x="497" y="287"/>
                  </a:lnTo>
                  <a:close/>
                </a:path>
              </a:pathLst>
            </a:custGeom>
            <a:solidFill>
              <a:srgbClr val="876059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2" name="Freeform 28"/>
            <p:cNvSpPr>
              <a:spLocks/>
            </p:cNvSpPr>
            <p:nvPr/>
          </p:nvSpPr>
          <p:spPr bwMode="auto">
            <a:xfrm>
              <a:off x="3945" y="1391"/>
              <a:ext cx="621" cy="460"/>
            </a:xfrm>
            <a:custGeom>
              <a:avLst/>
              <a:gdLst>
                <a:gd name="T0" fmla="*/ 39 w 1241"/>
                <a:gd name="T1" fmla="*/ 639 h 920"/>
                <a:gd name="T2" fmla="*/ 0 w 1241"/>
                <a:gd name="T3" fmla="*/ 411 h 920"/>
                <a:gd name="T4" fmla="*/ 12 w 1241"/>
                <a:gd name="T5" fmla="*/ 386 h 920"/>
                <a:gd name="T6" fmla="*/ 313 w 1241"/>
                <a:gd name="T7" fmla="*/ 321 h 920"/>
                <a:gd name="T8" fmla="*/ 334 w 1241"/>
                <a:gd name="T9" fmla="*/ 307 h 920"/>
                <a:gd name="T10" fmla="*/ 344 w 1241"/>
                <a:gd name="T11" fmla="*/ 282 h 920"/>
                <a:gd name="T12" fmla="*/ 342 w 1241"/>
                <a:gd name="T13" fmla="*/ 254 h 920"/>
                <a:gd name="T14" fmla="*/ 325 w 1241"/>
                <a:gd name="T15" fmla="*/ 240 h 920"/>
                <a:gd name="T16" fmla="*/ 295 w 1241"/>
                <a:gd name="T17" fmla="*/ 244 h 920"/>
                <a:gd name="T18" fmla="*/ 319 w 1241"/>
                <a:gd name="T19" fmla="*/ 146 h 920"/>
                <a:gd name="T20" fmla="*/ 352 w 1241"/>
                <a:gd name="T21" fmla="*/ 81 h 920"/>
                <a:gd name="T22" fmla="*/ 378 w 1241"/>
                <a:gd name="T23" fmla="*/ 48 h 920"/>
                <a:gd name="T24" fmla="*/ 411 w 1241"/>
                <a:gd name="T25" fmla="*/ 24 h 920"/>
                <a:gd name="T26" fmla="*/ 454 w 1241"/>
                <a:gd name="T27" fmla="*/ 8 h 920"/>
                <a:gd name="T28" fmla="*/ 515 w 1241"/>
                <a:gd name="T29" fmla="*/ 0 h 920"/>
                <a:gd name="T30" fmla="*/ 574 w 1241"/>
                <a:gd name="T31" fmla="*/ 0 h 920"/>
                <a:gd name="T32" fmla="*/ 641 w 1241"/>
                <a:gd name="T33" fmla="*/ 2 h 920"/>
                <a:gd name="T34" fmla="*/ 718 w 1241"/>
                <a:gd name="T35" fmla="*/ 10 h 920"/>
                <a:gd name="T36" fmla="*/ 803 w 1241"/>
                <a:gd name="T37" fmla="*/ 22 h 920"/>
                <a:gd name="T38" fmla="*/ 891 w 1241"/>
                <a:gd name="T39" fmla="*/ 38 h 920"/>
                <a:gd name="T40" fmla="*/ 985 w 1241"/>
                <a:gd name="T41" fmla="*/ 57 h 920"/>
                <a:gd name="T42" fmla="*/ 1082 w 1241"/>
                <a:gd name="T43" fmla="*/ 79 h 920"/>
                <a:gd name="T44" fmla="*/ 1182 w 1241"/>
                <a:gd name="T45" fmla="*/ 105 h 920"/>
                <a:gd name="T46" fmla="*/ 1218 w 1241"/>
                <a:gd name="T47" fmla="*/ 122 h 920"/>
                <a:gd name="T48" fmla="*/ 1237 w 1241"/>
                <a:gd name="T49" fmla="*/ 148 h 920"/>
                <a:gd name="T50" fmla="*/ 1239 w 1241"/>
                <a:gd name="T51" fmla="*/ 179 h 920"/>
                <a:gd name="T52" fmla="*/ 1221 w 1241"/>
                <a:gd name="T53" fmla="*/ 209 h 920"/>
                <a:gd name="T54" fmla="*/ 1170 w 1241"/>
                <a:gd name="T55" fmla="*/ 374 h 920"/>
                <a:gd name="T56" fmla="*/ 1141 w 1241"/>
                <a:gd name="T57" fmla="*/ 557 h 920"/>
                <a:gd name="T58" fmla="*/ 1127 w 1241"/>
                <a:gd name="T59" fmla="*/ 702 h 920"/>
                <a:gd name="T60" fmla="*/ 1125 w 1241"/>
                <a:gd name="T61" fmla="*/ 763 h 920"/>
                <a:gd name="T62" fmla="*/ 1102 w 1241"/>
                <a:gd name="T63" fmla="*/ 797 h 920"/>
                <a:gd name="T64" fmla="*/ 1082 w 1241"/>
                <a:gd name="T65" fmla="*/ 808 h 920"/>
                <a:gd name="T66" fmla="*/ 36 w 1241"/>
                <a:gd name="T67" fmla="*/ 712 h 92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1241" h="920">
                  <a:moveTo>
                    <a:pt x="36" y="712"/>
                  </a:moveTo>
                  <a:lnTo>
                    <a:pt x="39" y="639"/>
                  </a:lnTo>
                  <a:lnTo>
                    <a:pt x="2" y="439"/>
                  </a:lnTo>
                  <a:lnTo>
                    <a:pt x="0" y="411"/>
                  </a:lnTo>
                  <a:lnTo>
                    <a:pt x="2" y="394"/>
                  </a:lnTo>
                  <a:lnTo>
                    <a:pt x="12" y="386"/>
                  </a:lnTo>
                  <a:lnTo>
                    <a:pt x="28" y="380"/>
                  </a:lnTo>
                  <a:lnTo>
                    <a:pt x="313" y="321"/>
                  </a:lnTo>
                  <a:lnTo>
                    <a:pt x="325" y="315"/>
                  </a:lnTo>
                  <a:lnTo>
                    <a:pt x="334" y="307"/>
                  </a:lnTo>
                  <a:lnTo>
                    <a:pt x="342" y="295"/>
                  </a:lnTo>
                  <a:lnTo>
                    <a:pt x="344" y="282"/>
                  </a:lnTo>
                  <a:lnTo>
                    <a:pt x="344" y="266"/>
                  </a:lnTo>
                  <a:lnTo>
                    <a:pt x="342" y="254"/>
                  </a:lnTo>
                  <a:lnTo>
                    <a:pt x="334" y="244"/>
                  </a:lnTo>
                  <a:lnTo>
                    <a:pt x="325" y="240"/>
                  </a:lnTo>
                  <a:lnTo>
                    <a:pt x="313" y="240"/>
                  </a:lnTo>
                  <a:lnTo>
                    <a:pt x="295" y="244"/>
                  </a:lnTo>
                  <a:lnTo>
                    <a:pt x="301" y="193"/>
                  </a:lnTo>
                  <a:lnTo>
                    <a:pt x="319" y="146"/>
                  </a:lnTo>
                  <a:lnTo>
                    <a:pt x="336" y="109"/>
                  </a:lnTo>
                  <a:lnTo>
                    <a:pt x="352" y="81"/>
                  </a:lnTo>
                  <a:lnTo>
                    <a:pt x="364" y="63"/>
                  </a:lnTo>
                  <a:lnTo>
                    <a:pt x="378" y="48"/>
                  </a:lnTo>
                  <a:lnTo>
                    <a:pt x="393" y="36"/>
                  </a:lnTo>
                  <a:lnTo>
                    <a:pt x="411" y="24"/>
                  </a:lnTo>
                  <a:lnTo>
                    <a:pt x="431" y="16"/>
                  </a:lnTo>
                  <a:lnTo>
                    <a:pt x="454" y="8"/>
                  </a:lnTo>
                  <a:lnTo>
                    <a:pt x="482" y="4"/>
                  </a:lnTo>
                  <a:lnTo>
                    <a:pt x="515" y="0"/>
                  </a:lnTo>
                  <a:lnTo>
                    <a:pt x="543" y="0"/>
                  </a:lnTo>
                  <a:lnTo>
                    <a:pt x="574" y="0"/>
                  </a:lnTo>
                  <a:lnTo>
                    <a:pt x="606" y="0"/>
                  </a:lnTo>
                  <a:lnTo>
                    <a:pt x="641" y="2"/>
                  </a:lnTo>
                  <a:lnTo>
                    <a:pt x="679" y="6"/>
                  </a:lnTo>
                  <a:lnTo>
                    <a:pt x="718" y="10"/>
                  </a:lnTo>
                  <a:lnTo>
                    <a:pt x="759" y="16"/>
                  </a:lnTo>
                  <a:lnTo>
                    <a:pt x="803" y="22"/>
                  </a:lnTo>
                  <a:lnTo>
                    <a:pt x="846" y="30"/>
                  </a:lnTo>
                  <a:lnTo>
                    <a:pt x="891" y="38"/>
                  </a:lnTo>
                  <a:lnTo>
                    <a:pt x="938" y="48"/>
                  </a:lnTo>
                  <a:lnTo>
                    <a:pt x="985" y="57"/>
                  </a:lnTo>
                  <a:lnTo>
                    <a:pt x="1033" y="67"/>
                  </a:lnTo>
                  <a:lnTo>
                    <a:pt x="1082" y="79"/>
                  </a:lnTo>
                  <a:lnTo>
                    <a:pt x="1133" y="91"/>
                  </a:lnTo>
                  <a:lnTo>
                    <a:pt x="1182" y="105"/>
                  </a:lnTo>
                  <a:lnTo>
                    <a:pt x="1202" y="112"/>
                  </a:lnTo>
                  <a:lnTo>
                    <a:pt x="1218" y="122"/>
                  </a:lnTo>
                  <a:lnTo>
                    <a:pt x="1229" y="134"/>
                  </a:lnTo>
                  <a:lnTo>
                    <a:pt x="1237" y="148"/>
                  </a:lnTo>
                  <a:lnTo>
                    <a:pt x="1241" y="164"/>
                  </a:lnTo>
                  <a:lnTo>
                    <a:pt x="1239" y="179"/>
                  </a:lnTo>
                  <a:lnTo>
                    <a:pt x="1233" y="193"/>
                  </a:lnTo>
                  <a:lnTo>
                    <a:pt x="1221" y="209"/>
                  </a:lnTo>
                  <a:lnTo>
                    <a:pt x="1192" y="285"/>
                  </a:lnTo>
                  <a:lnTo>
                    <a:pt x="1170" y="374"/>
                  </a:lnTo>
                  <a:lnTo>
                    <a:pt x="1153" y="466"/>
                  </a:lnTo>
                  <a:lnTo>
                    <a:pt x="1141" y="557"/>
                  </a:lnTo>
                  <a:lnTo>
                    <a:pt x="1133" y="637"/>
                  </a:lnTo>
                  <a:lnTo>
                    <a:pt x="1127" y="702"/>
                  </a:lnTo>
                  <a:lnTo>
                    <a:pt x="1125" y="747"/>
                  </a:lnTo>
                  <a:lnTo>
                    <a:pt x="1125" y="763"/>
                  </a:lnTo>
                  <a:lnTo>
                    <a:pt x="1117" y="781"/>
                  </a:lnTo>
                  <a:lnTo>
                    <a:pt x="1102" y="797"/>
                  </a:lnTo>
                  <a:lnTo>
                    <a:pt x="1088" y="804"/>
                  </a:lnTo>
                  <a:lnTo>
                    <a:pt x="1082" y="808"/>
                  </a:lnTo>
                  <a:lnTo>
                    <a:pt x="643" y="920"/>
                  </a:lnTo>
                  <a:lnTo>
                    <a:pt x="36" y="712"/>
                  </a:lnTo>
                  <a:close/>
                </a:path>
              </a:pathLst>
            </a:custGeom>
            <a:solidFill>
              <a:srgbClr val="007C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3" name="Freeform 29"/>
            <p:cNvSpPr>
              <a:spLocks/>
            </p:cNvSpPr>
            <p:nvPr/>
          </p:nvSpPr>
          <p:spPr bwMode="auto">
            <a:xfrm>
              <a:off x="3958" y="1564"/>
              <a:ext cx="130" cy="103"/>
            </a:xfrm>
            <a:custGeom>
              <a:avLst/>
              <a:gdLst>
                <a:gd name="T0" fmla="*/ 0 w 259"/>
                <a:gd name="T1" fmla="*/ 57 h 207"/>
                <a:gd name="T2" fmla="*/ 15 w 259"/>
                <a:gd name="T3" fmla="*/ 50 h 207"/>
                <a:gd name="T4" fmla="*/ 47 w 259"/>
                <a:gd name="T5" fmla="*/ 40 h 207"/>
                <a:gd name="T6" fmla="*/ 90 w 259"/>
                <a:gd name="T7" fmla="*/ 30 h 207"/>
                <a:gd name="T8" fmla="*/ 135 w 259"/>
                <a:gd name="T9" fmla="*/ 22 h 207"/>
                <a:gd name="T10" fmla="*/ 183 w 259"/>
                <a:gd name="T11" fmla="*/ 14 h 207"/>
                <a:gd name="T12" fmla="*/ 222 w 259"/>
                <a:gd name="T13" fmla="*/ 6 h 207"/>
                <a:gd name="T14" fmla="*/ 249 w 259"/>
                <a:gd name="T15" fmla="*/ 2 h 207"/>
                <a:gd name="T16" fmla="*/ 259 w 259"/>
                <a:gd name="T17" fmla="*/ 0 h 207"/>
                <a:gd name="T18" fmla="*/ 255 w 259"/>
                <a:gd name="T19" fmla="*/ 30 h 207"/>
                <a:gd name="T20" fmla="*/ 253 w 259"/>
                <a:gd name="T21" fmla="*/ 57 h 207"/>
                <a:gd name="T22" fmla="*/ 251 w 259"/>
                <a:gd name="T23" fmla="*/ 89 h 207"/>
                <a:gd name="T24" fmla="*/ 253 w 259"/>
                <a:gd name="T25" fmla="*/ 122 h 207"/>
                <a:gd name="T26" fmla="*/ 214 w 259"/>
                <a:gd name="T27" fmla="*/ 126 h 207"/>
                <a:gd name="T28" fmla="*/ 175 w 259"/>
                <a:gd name="T29" fmla="*/ 132 h 207"/>
                <a:gd name="T30" fmla="*/ 137 w 259"/>
                <a:gd name="T31" fmla="*/ 142 h 207"/>
                <a:gd name="T32" fmla="*/ 104 w 259"/>
                <a:gd name="T33" fmla="*/ 152 h 207"/>
                <a:gd name="T34" fmla="*/ 74 w 259"/>
                <a:gd name="T35" fmla="*/ 164 h 207"/>
                <a:gd name="T36" fmla="*/ 51 w 259"/>
                <a:gd name="T37" fmla="*/ 177 h 207"/>
                <a:gd name="T38" fmla="*/ 33 w 259"/>
                <a:gd name="T39" fmla="*/ 191 h 207"/>
                <a:gd name="T40" fmla="*/ 23 w 259"/>
                <a:gd name="T41" fmla="*/ 207 h 207"/>
                <a:gd name="T42" fmla="*/ 15 w 259"/>
                <a:gd name="T43" fmla="*/ 154 h 207"/>
                <a:gd name="T44" fmla="*/ 6 w 259"/>
                <a:gd name="T45" fmla="*/ 110 h 207"/>
                <a:gd name="T46" fmla="*/ 0 w 259"/>
                <a:gd name="T47" fmla="*/ 79 h 207"/>
                <a:gd name="T48" fmla="*/ 0 w 259"/>
                <a:gd name="T49" fmla="*/ 57 h 20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</a:cxnLst>
              <a:rect l="0" t="0" r="r" b="b"/>
              <a:pathLst>
                <a:path w="259" h="207">
                  <a:moveTo>
                    <a:pt x="0" y="57"/>
                  </a:moveTo>
                  <a:lnTo>
                    <a:pt x="15" y="50"/>
                  </a:lnTo>
                  <a:lnTo>
                    <a:pt x="47" y="40"/>
                  </a:lnTo>
                  <a:lnTo>
                    <a:pt x="90" y="30"/>
                  </a:lnTo>
                  <a:lnTo>
                    <a:pt x="135" y="22"/>
                  </a:lnTo>
                  <a:lnTo>
                    <a:pt x="183" y="14"/>
                  </a:lnTo>
                  <a:lnTo>
                    <a:pt x="222" y="6"/>
                  </a:lnTo>
                  <a:lnTo>
                    <a:pt x="249" y="2"/>
                  </a:lnTo>
                  <a:lnTo>
                    <a:pt x="259" y="0"/>
                  </a:lnTo>
                  <a:lnTo>
                    <a:pt x="255" y="30"/>
                  </a:lnTo>
                  <a:lnTo>
                    <a:pt x="253" y="57"/>
                  </a:lnTo>
                  <a:lnTo>
                    <a:pt x="251" y="89"/>
                  </a:lnTo>
                  <a:lnTo>
                    <a:pt x="253" y="122"/>
                  </a:lnTo>
                  <a:lnTo>
                    <a:pt x="214" y="126"/>
                  </a:lnTo>
                  <a:lnTo>
                    <a:pt x="175" y="132"/>
                  </a:lnTo>
                  <a:lnTo>
                    <a:pt x="137" y="142"/>
                  </a:lnTo>
                  <a:lnTo>
                    <a:pt x="104" y="152"/>
                  </a:lnTo>
                  <a:lnTo>
                    <a:pt x="74" y="164"/>
                  </a:lnTo>
                  <a:lnTo>
                    <a:pt x="51" y="177"/>
                  </a:lnTo>
                  <a:lnTo>
                    <a:pt x="33" y="191"/>
                  </a:lnTo>
                  <a:lnTo>
                    <a:pt x="23" y="207"/>
                  </a:lnTo>
                  <a:lnTo>
                    <a:pt x="15" y="154"/>
                  </a:lnTo>
                  <a:lnTo>
                    <a:pt x="6" y="110"/>
                  </a:lnTo>
                  <a:lnTo>
                    <a:pt x="0" y="79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rgbClr val="5B961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4" name="Freeform 30"/>
            <p:cNvSpPr>
              <a:spLocks/>
            </p:cNvSpPr>
            <p:nvPr/>
          </p:nvSpPr>
          <p:spPr bwMode="auto">
            <a:xfrm>
              <a:off x="3943" y="1513"/>
              <a:ext cx="175" cy="70"/>
            </a:xfrm>
            <a:custGeom>
              <a:avLst/>
              <a:gdLst>
                <a:gd name="T0" fmla="*/ 32 w 350"/>
                <a:gd name="T1" fmla="*/ 61 h 142"/>
                <a:gd name="T2" fmla="*/ 317 w 350"/>
                <a:gd name="T3" fmla="*/ 0 h 142"/>
                <a:gd name="T4" fmla="*/ 329 w 350"/>
                <a:gd name="T5" fmla="*/ 0 h 142"/>
                <a:gd name="T6" fmla="*/ 340 w 350"/>
                <a:gd name="T7" fmla="*/ 4 h 142"/>
                <a:gd name="T8" fmla="*/ 348 w 350"/>
                <a:gd name="T9" fmla="*/ 14 h 142"/>
                <a:gd name="T10" fmla="*/ 350 w 350"/>
                <a:gd name="T11" fmla="*/ 26 h 142"/>
                <a:gd name="T12" fmla="*/ 350 w 350"/>
                <a:gd name="T13" fmla="*/ 41 h 142"/>
                <a:gd name="T14" fmla="*/ 348 w 350"/>
                <a:gd name="T15" fmla="*/ 55 h 142"/>
                <a:gd name="T16" fmla="*/ 340 w 350"/>
                <a:gd name="T17" fmla="*/ 67 h 142"/>
                <a:gd name="T18" fmla="*/ 329 w 350"/>
                <a:gd name="T19" fmla="*/ 75 h 142"/>
                <a:gd name="T20" fmla="*/ 317 w 350"/>
                <a:gd name="T21" fmla="*/ 81 h 142"/>
                <a:gd name="T22" fmla="*/ 32 w 350"/>
                <a:gd name="T23" fmla="*/ 142 h 142"/>
                <a:gd name="T24" fmla="*/ 20 w 350"/>
                <a:gd name="T25" fmla="*/ 142 h 142"/>
                <a:gd name="T26" fmla="*/ 10 w 350"/>
                <a:gd name="T27" fmla="*/ 136 h 142"/>
                <a:gd name="T28" fmla="*/ 2 w 350"/>
                <a:gd name="T29" fmla="*/ 128 h 142"/>
                <a:gd name="T30" fmla="*/ 0 w 350"/>
                <a:gd name="T31" fmla="*/ 116 h 142"/>
                <a:gd name="T32" fmla="*/ 0 w 350"/>
                <a:gd name="T33" fmla="*/ 98 h 142"/>
                <a:gd name="T34" fmla="*/ 2 w 350"/>
                <a:gd name="T35" fmla="*/ 87 h 142"/>
                <a:gd name="T36" fmla="*/ 10 w 350"/>
                <a:gd name="T37" fmla="*/ 75 h 142"/>
                <a:gd name="T38" fmla="*/ 20 w 350"/>
                <a:gd name="T39" fmla="*/ 67 h 142"/>
                <a:gd name="T40" fmla="*/ 32 w 350"/>
                <a:gd name="T41" fmla="*/ 61 h 142"/>
                <a:gd name="T42" fmla="*/ 32 w 350"/>
                <a:gd name="T43" fmla="*/ 61 h 14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</a:cxnLst>
              <a:rect l="0" t="0" r="r" b="b"/>
              <a:pathLst>
                <a:path w="350" h="142">
                  <a:moveTo>
                    <a:pt x="32" y="61"/>
                  </a:moveTo>
                  <a:lnTo>
                    <a:pt x="317" y="0"/>
                  </a:lnTo>
                  <a:lnTo>
                    <a:pt x="329" y="0"/>
                  </a:lnTo>
                  <a:lnTo>
                    <a:pt x="340" y="4"/>
                  </a:lnTo>
                  <a:lnTo>
                    <a:pt x="348" y="14"/>
                  </a:lnTo>
                  <a:lnTo>
                    <a:pt x="350" y="26"/>
                  </a:lnTo>
                  <a:lnTo>
                    <a:pt x="350" y="41"/>
                  </a:lnTo>
                  <a:lnTo>
                    <a:pt x="348" y="55"/>
                  </a:lnTo>
                  <a:lnTo>
                    <a:pt x="340" y="67"/>
                  </a:lnTo>
                  <a:lnTo>
                    <a:pt x="329" y="75"/>
                  </a:lnTo>
                  <a:lnTo>
                    <a:pt x="317" y="81"/>
                  </a:lnTo>
                  <a:lnTo>
                    <a:pt x="32" y="142"/>
                  </a:lnTo>
                  <a:lnTo>
                    <a:pt x="20" y="142"/>
                  </a:lnTo>
                  <a:lnTo>
                    <a:pt x="10" y="136"/>
                  </a:lnTo>
                  <a:lnTo>
                    <a:pt x="2" y="128"/>
                  </a:lnTo>
                  <a:lnTo>
                    <a:pt x="0" y="116"/>
                  </a:lnTo>
                  <a:lnTo>
                    <a:pt x="0" y="98"/>
                  </a:lnTo>
                  <a:lnTo>
                    <a:pt x="2" y="87"/>
                  </a:lnTo>
                  <a:lnTo>
                    <a:pt x="10" y="75"/>
                  </a:lnTo>
                  <a:lnTo>
                    <a:pt x="20" y="67"/>
                  </a:lnTo>
                  <a:lnTo>
                    <a:pt x="32" y="61"/>
                  </a:lnTo>
                  <a:lnTo>
                    <a:pt x="32" y="61"/>
                  </a:lnTo>
                  <a:close/>
                </a:path>
              </a:pathLst>
            </a:custGeom>
            <a:solidFill>
              <a:srgbClr val="D1FFA8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5" name="Freeform 31"/>
            <p:cNvSpPr>
              <a:spLocks/>
            </p:cNvSpPr>
            <p:nvPr/>
          </p:nvSpPr>
          <p:spPr bwMode="auto">
            <a:xfrm>
              <a:off x="3952" y="1518"/>
              <a:ext cx="174" cy="70"/>
            </a:xfrm>
            <a:custGeom>
              <a:avLst/>
              <a:gdLst>
                <a:gd name="T0" fmla="*/ 31 w 348"/>
                <a:gd name="T1" fmla="*/ 61 h 142"/>
                <a:gd name="T2" fmla="*/ 317 w 348"/>
                <a:gd name="T3" fmla="*/ 0 h 142"/>
                <a:gd name="T4" fmla="*/ 328 w 348"/>
                <a:gd name="T5" fmla="*/ 0 h 142"/>
                <a:gd name="T6" fmla="*/ 338 w 348"/>
                <a:gd name="T7" fmla="*/ 4 h 142"/>
                <a:gd name="T8" fmla="*/ 346 w 348"/>
                <a:gd name="T9" fmla="*/ 14 h 142"/>
                <a:gd name="T10" fmla="*/ 348 w 348"/>
                <a:gd name="T11" fmla="*/ 26 h 142"/>
                <a:gd name="T12" fmla="*/ 348 w 348"/>
                <a:gd name="T13" fmla="*/ 41 h 142"/>
                <a:gd name="T14" fmla="*/ 346 w 348"/>
                <a:gd name="T15" fmla="*/ 55 h 142"/>
                <a:gd name="T16" fmla="*/ 338 w 348"/>
                <a:gd name="T17" fmla="*/ 67 h 142"/>
                <a:gd name="T18" fmla="*/ 328 w 348"/>
                <a:gd name="T19" fmla="*/ 75 h 142"/>
                <a:gd name="T20" fmla="*/ 317 w 348"/>
                <a:gd name="T21" fmla="*/ 81 h 142"/>
                <a:gd name="T22" fmla="*/ 31 w 348"/>
                <a:gd name="T23" fmla="*/ 142 h 142"/>
                <a:gd name="T24" fmla="*/ 20 w 348"/>
                <a:gd name="T25" fmla="*/ 142 h 142"/>
                <a:gd name="T26" fmla="*/ 10 w 348"/>
                <a:gd name="T27" fmla="*/ 138 h 142"/>
                <a:gd name="T28" fmla="*/ 2 w 348"/>
                <a:gd name="T29" fmla="*/ 128 h 142"/>
                <a:gd name="T30" fmla="*/ 0 w 348"/>
                <a:gd name="T31" fmla="*/ 116 h 142"/>
                <a:gd name="T32" fmla="*/ 0 w 348"/>
                <a:gd name="T33" fmla="*/ 100 h 142"/>
                <a:gd name="T34" fmla="*/ 2 w 348"/>
                <a:gd name="T35" fmla="*/ 87 h 142"/>
                <a:gd name="T36" fmla="*/ 10 w 348"/>
                <a:gd name="T37" fmla="*/ 75 h 142"/>
                <a:gd name="T38" fmla="*/ 20 w 348"/>
                <a:gd name="T39" fmla="*/ 67 h 142"/>
                <a:gd name="T40" fmla="*/ 31 w 348"/>
                <a:gd name="T41" fmla="*/ 61 h 142"/>
                <a:gd name="T42" fmla="*/ 31 w 348"/>
                <a:gd name="T43" fmla="*/ 61 h 14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</a:cxnLst>
              <a:rect l="0" t="0" r="r" b="b"/>
              <a:pathLst>
                <a:path w="348" h="142">
                  <a:moveTo>
                    <a:pt x="31" y="61"/>
                  </a:moveTo>
                  <a:lnTo>
                    <a:pt x="317" y="0"/>
                  </a:lnTo>
                  <a:lnTo>
                    <a:pt x="328" y="0"/>
                  </a:lnTo>
                  <a:lnTo>
                    <a:pt x="338" y="4"/>
                  </a:lnTo>
                  <a:lnTo>
                    <a:pt x="346" y="14"/>
                  </a:lnTo>
                  <a:lnTo>
                    <a:pt x="348" y="26"/>
                  </a:lnTo>
                  <a:lnTo>
                    <a:pt x="348" y="41"/>
                  </a:lnTo>
                  <a:lnTo>
                    <a:pt x="346" y="55"/>
                  </a:lnTo>
                  <a:lnTo>
                    <a:pt x="338" y="67"/>
                  </a:lnTo>
                  <a:lnTo>
                    <a:pt x="328" y="75"/>
                  </a:lnTo>
                  <a:lnTo>
                    <a:pt x="317" y="81"/>
                  </a:lnTo>
                  <a:lnTo>
                    <a:pt x="31" y="142"/>
                  </a:lnTo>
                  <a:lnTo>
                    <a:pt x="20" y="142"/>
                  </a:lnTo>
                  <a:lnTo>
                    <a:pt x="10" y="138"/>
                  </a:lnTo>
                  <a:lnTo>
                    <a:pt x="2" y="128"/>
                  </a:lnTo>
                  <a:lnTo>
                    <a:pt x="0" y="116"/>
                  </a:lnTo>
                  <a:lnTo>
                    <a:pt x="0" y="100"/>
                  </a:lnTo>
                  <a:lnTo>
                    <a:pt x="2" y="87"/>
                  </a:lnTo>
                  <a:lnTo>
                    <a:pt x="10" y="75"/>
                  </a:lnTo>
                  <a:lnTo>
                    <a:pt x="20" y="67"/>
                  </a:lnTo>
                  <a:lnTo>
                    <a:pt x="31" y="61"/>
                  </a:lnTo>
                  <a:lnTo>
                    <a:pt x="31" y="61"/>
                  </a:lnTo>
                  <a:close/>
                </a:path>
              </a:pathLst>
            </a:custGeom>
            <a:solidFill>
              <a:srgbClr val="5B961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6" name="Freeform 32"/>
            <p:cNvSpPr>
              <a:spLocks/>
            </p:cNvSpPr>
            <p:nvPr/>
          </p:nvSpPr>
          <p:spPr bwMode="auto">
            <a:xfrm>
              <a:off x="3975" y="1668"/>
              <a:ext cx="294" cy="111"/>
            </a:xfrm>
            <a:custGeom>
              <a:avLst/>
              <a:gdLst>
                <a:gd name="T0" fmla="*/ 41 w 588"/>
                <a:gd name="T1" fmla="*/ 2 h 222"/>
                <a:gd name="T2" fmla="*/ 71 w 588"/>
                <a:gd name="T3" fmla="*/ 8 h 222"/>
                <a:gd name="T4" fmla="*/ 100 w 588"/>
                <a:gd name="T5" fmla="*/ 12 h 222"/>
                <a:gd name="T6" fmla="*/ 132 w 588"/>
                <a:gd name="T7" fmla="*/ 19 h 222"/>
                <a:gd name="T8" fmla="*/ 163 w 588"/>
                <a:gd name="T9" fmla="*/ 25 h 222"/>
                <a:gd name="T10" fmla="*/ 193 w 588"/>
                <a:gd name="T11" fmla="*/ 33 h 222"/>
                <a:gd name="T12" fmla="*/ 226 w 588"/>
                <a:gd name="T13" fmla="*/ 41 h 222"/>
                <a:gd name="T14" fmla="*/ 258 w 588"/>
                <a:gd name="T15" fmla="*/ 51 h 222"/>
                <a:gd name="T16" fmla="*/ 289 w 588"/>
                <a:gd name="T17" fmla="*/ 59 h 222"/>
                <a:gd name="T18" fmla="*/ 323 w 588"/>
                <a:gd name="T19" fmla="*/ 71 h 222"/>
                <a:gd name="T20" fmla="*/ 356 w 588"/>
                <a:gd name="T21" fmla="*/ 80 h 222"/>
                <a:gd name="T22" fmla="*/ 390 w 588"/>
                <a:gd name="T23" fmla="*/ 92 h 222"/>
                <a:gd name="T24" fmla="*/ 425 w 588"/>
                <a:gd name="T25" fmla="*/ 104 h 222"/>
                <a:gd name="T26" fmla="*/ 458 w 588"/>
                <a:gd name="T27" fmla="*/ 118 h 222"/>
                <a:gd name="T28" fmla="*/ 494 w 588"/>
                <a:gd name="T29" fmla="*/ 130 h 222"/>
                <a:gd name="T30" fmla="*/ 531 w 588"/>
                <a:gd name="T31" fmla="*/ 143 h 222"/>
                <a:gd name="T32" fmla="*/ 567 w 588"/>
                <a:gd name="T33" fmla="*/ 159 h 222"/>
                <a:gd name="T34" fmla="*/ 578 w 588"/>
                <a:gd name="T35" fmla="*/ 165 h 222"/>
                <a:gd name="T36" fmla="*/ 586 w 588"/>
                <a:gd name="T37" fmla="*/ 175 h 222"/>
                <a:gd name="T38" fmla="*/ 588 w 588"/>
                <a:gd name="T39" fmla="*/ 187 h 222"/>
                <a:gd name="T40" fmla="*/ 586 w 588"/>
                <a:gd name="T41" fmla="*/ 198 h 222"/>
                <a:gd name="T42" fmla="*/ 582 w 588"/>
                <a:gd name="T43" fmla="*/ 208 h 222"/>
                <a:gd name="T44" fmla="*/ 572 w 588"/>
                <a:gd name="T45" fmla="*/ 218 h 222"/>
                <a:gd name="T46" fmla="*/ 561 w 588"/>
                <a:gd name="T47" fmla="*/ 222 h 222"/>
                <a:gd name="T48" fmla="*/ 547 w 588"/>
                <a:gd name="T49" fmla="*/ 220 h 222"/>
                <a:gd name="T50" fmla="*/ 22 w 588"/>
                <a:gd name="T51" fmla="*/ 63 h 222"/>
                <a:gd name="T52" fmla="*/ 10 w 588"/>
                <a:gd name="T53" fmla="*/ 57 h 222"/>
                <a:gd name="T54" fmla="*/ 2 w 588"/>
                <a:gd name="T55" fmla="*/ 47 h 222"/>
                <a:gd name="T56" fmla="*/ 0 w 588"/>
                <a:gd name="T57" fmla="*/ 35 h 222"/>
                <a:gd name="T58" fmla="*/ 2 w 588"/>
                <a:gd name="T59" fmla="*/ 23 h 222"/>
                <a:gd name="T60" fmla="*/ 6 w 588"/>
                <a:gd name="T61" fmla="*/ 14 h 222"/>
                <a:gd name="T62" fmla="*/ 16 w 588"/>
                <a:gd name="T63" fmla="*/ 4 h 222"/>
                <a:gd name="T64" fmla="*/ 28 w 588"/>
                <a:gd name="T65" fmla="*/ 0 h 222"/>
                <a:gd name="T66" fmla="*/ 41 w 588"/>
                <a:gd name="T67" fmla="*/ 2 h 22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588" h="222">
                  <a:moveTo>
                    <a:pt x="41" y="2"/>
                  </a:moveTo>
                  <a:lnTo>
                    <a:pt x="71" y="8"/>
                  </a:lnTo>
                  <a:lnTo>
                    <a:pt x="100" y="12"/>
                  </a:lnTo>
                  <a:lnTo>
                    <a:pt x="132" y="19"/>
                  </a:lnTo>
                  <a:lnTo>
                    <a:pt x="163" y="25"/>
                  </a:lnTo>
                  <a:lnTo>
                    <a:pt x="193" y="33"/>
                  </a:lnTo>
                  <a:lnTo>
                    <a:pt x="226" y="41"/>
                  </a:lnTo>
                  <a:lnTo>
                    <a:pt x="258" y="51"/>
                  </a:lnTo>
                  <a:lnTo>
                    <a:pt x="289" y="59"/>
                  </a:lnTo>
                  <a:lnTo>
                    <a:pt x="323" y="71"/>
                  </a:lnTo>
                  <a:lnTo>
                    <a:pt x="356" y="80"/>
                  </a:lnTo>
                  <a:lnTo>
                    <a:pt x="390" y="92"/>
                  </a:lnTo>
                  <a:lnTo>
                    <a:pt x="425" y="104"/>
                  </a:lnTo>
                  <a:lnTo>
                    <a:pt x="458" y="118"/>
                  </a:lnTo>
                  <a:lnTo>
                    <a:pt x="494" y="130"/>
                  </a:lnTo>
                  <a:lnTo>
                    <a:pt x="531" y="143"/>
                  </a:lnTo>
                  <a:lnTo>
                    <a:pt x="567" y="159"/>
                  </a:lnTo>
                  <a:lnTo>
                    <a:pt x="578" y="165"/>
                  </a:lnTo>
                  <a:lnTo>
                    <a:pt x="586" y="175"/>
                  </a:lnTo>
                  <a:lnTo>
                    <a:pt x="588" y="187"/>
                  </a:lnTo>
                  <a:lnTo>
                    <a:pt x="586" y="198"/>
                  </a:lnTo>
                  <a:lnTo>
                    <a:pt x="582" y="208"/>
                  </a:lnTo>
                  <a:lnTo>
                    <a:pt x="572" y="218"/>
                  </a:lnTo>
                  <a:lnTo>
                    <a:pt x="561" y="222"/>
                  </a:lnTo>
                  <a:lnTo>
                    <a:pt x="547" y="220"/>
                  </a:lnTo>
                  <a:lnTo>
                    <a:pt x="22" y="63"/>
                  </a:lnTo>
                  <a:lnTo>
                    <a:pt x="10" y="57"/>
                  </a:lnTo>
                  <a:lnTo>
                    <a:pt x="2" y="47"/>
                  </a:lnTo>
                  <a:lnTo>
                    <a:pt x="0" y="35"/>
                  </a:lnTo>
                  <a:lnTo>
                    <a:pt x="2" y="23"/>
                  </a:lnTo>
                  <a:lnTo>
                    <a:pt x="6" y="14"/>
                  </a:lnTo>
                  <a:lnTo>
                    <a:pt x="16" y="4"/>
                  </a:lnTo>
                  <a:lnTo>
                    <a:pt x="28" y="0"/>
                  </a:lnTo>
                  <a:lnTo>
                    <a:pt x="41" y="2"/>
                  </a:lnTo>
                  <a:close/>
                </a:path>
              </a:pathLst>
            </a:custGeom>
            <a:solidFill>
              <a:srgbClr val="007C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7" name="Freeform 33"/>
            <p:cNvSpPr>
              <a:spLocks/>
            </p:cNvSpPr>
            <p:nvPr/>
          </p:nvSpPr>
          <p:spPr bwMode="auto">
            <a:xfrm>
              <a:off x="3971" y="1620"/>
              <a:ext cx="384" cy="173"/>
            </a:xfrm>
            <a:custGeom>
              <a:avLst/>
              <a:gdLst>
                <a:gd name="T0" fmla="*/ 12 w 769"/>
                <a:gd name="T1" fmla="*/ 156 h 346"/>
                <a:gd name="T2" fmla="*/ 2 w 769"/>
                <a:gd name="T3" fmla="*/ 142 h 346"/>
                <a:gd name="T4" fmla="*/ 0 w 769"/>
                <a:gd name="T5" fmla="*/ 116 h 346"/>
                <a:gd name="T6" fmla="*/ 0 w 769"/>
                <a:gd name="T7" fmla="*/ 91 h 346"/>
                <a:gd name="T8" fmla="*/ 4 w 769"/>
                <a:gd name="T9" fmla="*/ 73 h 346"/>
                <a:gd name="T10" fmla="*/ 12 w 769"/>
                <a:gd name="T11" fmla="*/ 65 h 346"/>
                <a:gd name="T12" fmla="*/ 22 w 769"/>
                <a:gd name="T13" fmla="*/ 57 h 346"/>
                <a:gd name="T14" fmla="*/ 38 w 769"/>
                <a:gd name="T15" fmla="*/ 48 h 346"/>
                <a:gd name="T16" fmla="*/ 61 w 769"/>
                <a:gd name="T17" fmla="*/ 40 h 346"/>
                <a:gd name="T18" fmla="*/ 91 w 769"/>
                <a:gd name="T19" fmla="*/ 32 h 346"/>
                <a:gd name="T20" fmla="*/ 128 w 769"/>
                <a:gd name="T21" fmla="*/ 22 h 346"/>
                <a:gd name="T22" fmla="*/ 173 w 769"/>
                <a:gd name="T23" fmla="*/ 12 h 346"/>
                <a:gd name="T24" fmla="*/ 230 w 769"/>
                <a:gd name="T25" fmla="*/ 2 h 346"/>
                <a:gd name="T26" fmla="*/ 244 w 769"/>
                <a:gd name="T27" fmla="*/ 0 h 346"/>
                <a:gd name="T28" fmla="*/ 256 w 769"/>
                <a:gd name="T29" fmla="*/ 0 h 346"/>
                <a:gd name="T30" fmla="*/ 270 w 769"/>
                <a:gd name="T31" fmla="*/ 0 h 346"/>
                <a:gd name="T32" fmla="*/ 283 w 769"/>
                <a:gd name="T33" fmla="*/ 0 h 346"/>
                <a:gd name="T34" fmla="*/ 315 w 769"/>
                <a:gd name="T35" fmla="*/ 4 h 346"/>
                <a:gd name="T36" fmla="*/ 346 w 769"/>
                <a:gd name="T37" fmla="*/ 6 h 346"/>
                <a:gd name="T38" fmla="*/ 378 w 769"/>
                <a:gd name="T39" fmla="*/ 10 h 346"/>
                <a:gd name="T40" fmla="*/ 409 w 769"/>
                <a:gd name="T41" fmla="*/ 14 h 346"/>
                <a:gd name="T42" fmla="*/ 441 w 769"/>
                <a:gd name="T43" fmla="*/ 20 h 346"/>
                <a:gd name="T44" fmla="*/ 472 w 769"/>
                <a:gd name="T45" fmla="*/ 24 h 346"/>
                <a:gd name="T46" fmla="*/ 504 w 769"/>
                <a:gd name="T47" fmla="*/ 30 h 346"/>
                <a:gd name="T48" fmla="*/ 535 w 769"/>
                <a:gd name="T49" fmla="*/ 34 h 346"/>
                <a:gd name="T50" fmla="*/ 567 w 769"/>
                <a:gd name="T51" fmla="*/ 40 h 346"/>
                <a:gd name="T52" fmla="*/ 598 w 769"/>
                <a:gd name="T53" fmla="*/ 46 h 346"/>
                <a:gd name="T54" fmla="*/ 628 w 769"/>
                <a:gd name="T55" fmla="*/ 54 h 346"/>
                <a:gd name="T56" fmla="*/ 657 w 769"/>
                <a:gd name="T57" fmla="*/ 59 h 346"/>
                <a:gd name="T58" fmla="*/ 687 w 769"/>
                <a:gd name="T59" fmla="*/ 65 h 346"/>
                <a:gd name="T60" fmla="*/ 714 w 769"/>
                <a:gd name="T61" fmla="*/ 73 h 346"/>
                <a:gd name="T62" fmla="*/ 742 w 769"/>
                <a:gd name="T63" fmla="*/ 79 h 346"/>
                <a:gd name="T64" fmla="*/ 769 w 769"/>
                <a:gd name="T65" fmla="*/ 87 h 346"/>
                <a:gd name="T66" fmla="*/ 722 w 769"/>
                <a:gd name="T67" fmla="*/ 97 h 346"/>
                <a:gd name="T68" fmla="*/ 700 w 769"/>
                <a:gd name="T69" fmla="*/ 103 h 346"/>
                <a:gd name="T70" fmla="*/ 681 w 769"/>
                <a:gd name="T71" fmla="*/ 114 h 346"/>
                <a:gd name="T72" fmla="*/ 663 w 769"/>
                <a:gd name="T73" fmla="*/ 126 h 346"/>
                <a:gd name="T74" fmla="*/ 647 w 769"/>
                <a:gd name="T75" fmla="*/ 142 h 346"/>
                <a:gd name="T76" fmla="*/ 636 w 769"/>
                <a:gd name="T77" fmla="*/ 162 h 346"/>
                <a:gd name="T78" fmla="*/ 628 w 769"/>
                <a:gd name="T79" fmla="*/ 183 h 346"/>
                <a:gd name="T80" fmla="*/ 622 w 769"/>
                <a:gd name="T81" fmla="*/ 205 h 346"/>
                <a:gd name="T82" fmla="*/ 620 w 769"/>
                <a:gd name="T83" fmla="*/ 230 h 346"/>
                <a:gd name="T84" fmla="*/ 620 w 769"/>
                <a:gd name="T85" fmla="*/ 346 h 346"/>
                <a:gd name="T86" fmla="*/ 604 w 769"/>
                <a:gd name="T87" fmla="*/ 346 h 346"/>
                <a:gd name="T88" fmla="*/ 12 w 769"/>
                <a:gd name="T89" fmla="*/ 156 h 34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</a:cxnLst>
              <a:rect l="0" t="0" r="r" b="b"/>
              <a:pathLst>
                <a:path w="769" h="346">
                  <a:moveTo>
                    <a:pt x="12" y="156"/>
                  </a:moveTo>
                  <a:lnTo>
                    <a:pt x="2" y="142"/>
                  </a:lnTo>
                  <a:lnTo>
                    <a:pt x="0" y="116"/>
                  </a:lnTo>
                  <a:lnTo>
                    <a:pt x="0" y="91"/>
                  </a:lnTo>
                  <a:lnTo>
                    <a:pt x="4" y="73"/>
                  </a:lnTo>
                  <a:lnTo>
                    <a:pt x="12" y="65"/>
                  </a:lnTo>
                  <a:lnTo>
                    <a:pt x="22" y="57"/>
                  </a:lnTo>
                  <a:lnTo>
                    <a:pt x="38" y="48"/>
                  </a:lnTo>
                  <a:lnTo>
                    <a:pt x="61" y="40"/>
                  </a:lnTo>
                  <a:lnTo>
                    <a:pt x="91" y="32"/>
                  </a:lnTo>
                  <a:lnTo>
                    <a:pt x="128" y="22"/>
                  </a:lnTo>
                  <a:lnTo>
                    <a:pt x="173" y="12"/>
                  </a:lnTo>
                  <a:lnTo>
                    <a:pt x="230" y="2"/>
                  </a:lnTo>
                  <a:lnTo>
                    <a:pt x="244" y="0"/>
                  </a:lnTo>
                  <a:lnTo>
                    <a:pt x="256" y="0"/>
                  </a:lnTo>
                  <a:lnTo>
                    <a:pt x="270" y="0"/>
                  </a:lnTo>
                  <a:lnTo>
                    <a:pt x="283" y="0"/>
                  </a:lnTo>
                  <a:lnTo>
                    <a:pt x="315" y="4"/>
                  </a:lnTo>
                  <a:lnTo>
                    <a:pt x="346" y="6"/>
                  </a:lnTo>
                  <a:lnTo>
                    <a:pt x="378" y="10"/>
                  </a:lnTo>
                  <a:lnTo>
                    <a:pt x="409" y="14"/>
                  </a:lnTo>
                  <a:lnTo>
                    <a:pt x="441" y="20"/>
                  </a:lnTo>
                  <a:lnTo>
                    <a:pt x="472" y="24"/>
                  </a:lnTo>
                  <a:lnTo>
                    <a:pt x="504" y="30"/>
                  </a:lnTo>
                  <a:lnTo>
                    <a:pt x="535" y="34"/>
                  </a:lnTo>
                  <a:lnTo>
                    <a:pt x="567" y="40"/>
                  </a:lnTo>
                  <a:lnTo>
                    <a:pt x="598" y="46"/>
                  </a:lnTo>
                  <a:lnTo>
                    <a:pt x="628" y="54"/>
                  </a:lnTo>
                  <a:lnTo>
                    <a:pt x="657" y="59"/>
                  </a:lnTo>
                  <a:lnTo>
                    <a:pt x="687" y="65"/>
                  </a:lnTo>
                  <a:lnTo>
                    <a:pt x="714" y="73"/>
                  </a:lnTo>
                  <a:lnTo>
                    <a:pt x="742" y="79"/>
                  </a:lnTo>
                  <a:lnTo>
                    <a:pt x="769" y="87"/>
                  </a:lnTo>
                  <a:lnTo>
                    <a:pt x="722" y="97"/>
                  </a:lnTo>
                  <a:lnTo>
                    <a:pt x="700" y="103"/>
                  </a:lnTo>
                  <a:lnTo>
                    <a:pt x="681" y="114"/>
                  </a:lnTo>
                  <a:lnTo>
                    <a:pt x="663" y="126"/>
                  </a:lnTo>
                  <a:lnTo>
                    <a:pt x="647" y="142"/>
                  </a:lnTo>
                  <a:lnTo>
                    <a:pt x="636" y="162"/>
                  </a:lnTo>
                  <a:lnTo>
                    <a:pt x="628" y="183"/>
                  </a:lnTo>
                  <a:lnTo>
                    <a:pt x="622" y="205"/>
                  </a:lnTo>
                  <a:lnTo>
                    <a:pt x="620" y="230"/>
                  </a:lnTo>
                  <a:lnTo>
                    <a:pt x="620" y="346"/>
                  </a:lnTo>
                  <a:lnTo>
                    <a:pt x="604" y="346"/>
                  </a:lnTo>
                  <a:lnTo>
                    <a:pt x="12" y="156"/>
                  </a:lnTo>
                  <a:close/>
                </a:path>
              </a:pathLst>
            </a:custGeom>
            <a:solidFill>
              <a:srgbClr val="D1FFA8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8" name="Freeform 34"/>
            <p:cNvSpPr>
              <a:spLocks/>
            </p:cNvSpPr>
            <p:nvPr/>
          </p:nvSpPr>
          <p:spPr bwMode="auto">
            <a:xfrm>
              <a:off x="3967" y="1630"/>
              <a:ext cx="386" cy="173"/>
            </a:xfrm>
            <a:custGeom>
              <a:avLst/>
              <a:gdLst>
                <a:gd name="T0" fmla="*/ 8 w 773"/>
                <a:gd name="T1" fmla="*/ 140 h 346"/>
                <a:gd name="T2" fmla="*/ 0 w 773"/>
                <a:gd name="T3" fmla="*/ 130 h 346"/>
                <a:gd name="T4" fmla="*/ 0 w 773"/>
                <a:gd name="T5" fmla="*/ 110 h 346"/>
                <a:gd name="T6" fmla="*/ 2 w 773"/>
                <a:gd name="T7" fmla="*/ 91 h 346"/>
                <a:gd name="T8" fmla="*/ 8 w 773"/>
                <a:gd name="T9" fmla="*/ 75 h 346"/>
                <a:gd name="T10" fmla="*/ 16 w 773"/>
                <a:gd name="T11" fmla="*/ 67 h 346"/>
                <a:gd name="T12" fmla="*/ 26 w 773"/>
                <a:gd name="T13" fmla="*/ 59 h 346"/>
                <a:gd name="T14" fmla="*/ 42 w 773"/>
                <a:gd name="T15" fmla="*/ 49 h 346"/>
                <a:gd name="T16" fmla="*/ 65 w 773"/>
                <a:gd name="T17" fmla="*/ 41 h 346"/>
                <a:gd name="T18" fmla="*/ 95 w 773"/>
                <a:gd name="T19" fmla="*/ 32 h 346"/>
                <a:gd name="T20" fmla="*/ 132 w 773"/>
                <a:gd name="T21" fmla="*/ 24 h 346"/>
                <a:gd name="T22" fmla="*/ 177 w 773"/>
                <a:gd name="T23" fmla="*/ 12 h 346"/>
                <a:gd name="T24" fmla="*/ 234 w 773"/>
                <a:gd name="T25" fmla="*/ 2 h 346"/>
                <a:gd name="T26" fmla="*/ 248 w 773"/>
                <a:gd name="T27" fmla="*/ 0 h 346"/>
                <a:gd name="T28" fmla="*/ 260 w 773"/>
                <a:gd name="T29" fmla="*/ 0 h 346"/>
                <a:gd name="T30" fmla="*/ 274 w 773"/>
                <a:gd name="T31" fmla="*/ 0 h 346"/>
                <a:gd name="T32" fmla="*/ 288 w 773"/>
                <a:gd name="T33" fmla="*/ 0 h 346"/>
                <a:gd name="T34" fmla="*/ 319 w 773"/>
                <a:gd name="T35" fmla="*/ 4 h 346"/>
                <a:gd name="T36" fmla="*/ 350 w 773"/>
                <a:gd name="T37" fmla="*/ 8 h 346"/>
                <a:gd name="T38" fmla="*/ 382 w 773"/>
                <a:gd name="T39" fmla="*/ 12 h 346"/>
                <a:gd name="T40" fmla="*/ 413 w 773"/>
                <a:gd name="T41" fmla="*/ 16 h 346"/>
                <a:gd name="T42" fmla="*/ 445 w 773"/>
                <a:gd name="T43" fmla="*/ 20 h 346"/>
                <a:gd name="T44" fmla="*/ 476 w 773"/>
                <a:gd name="T45" fmla="*/ 26 h 346"/>
                <a:gd name="T46" fmla="*/ 508 w 773"/>
                <a:gd name="T47" fmla="*/ 30 h 346"/>
                <a:gd name="T48" fmla="*/ 539 w 773"/>
                <a:gd name="T49" fmla="*/ 36 h 346"/>
                <a:gd name="T50" fmla="*/ 571 w 773"/>
                <a:gd name="T51" fmla="*/ 41 h 346"/>
                <a:gd name="T52" fmla="*/ 602 w 773"/>
                <a:gd name="T53" fmla="*/ 47 h 346"/>
                <a:gd name="T54" fmla="*/ 632 w 773"/>
                <a:gd name="T55" fmla="*/ 53 h 346"/>
                <a:gd name="T56" fmla="*/ 661 w 773"/>
                <a:gd name="T57" fmla="*/ 59 h 346"/>
                <a:gd name="T58" fmla="*/ 691 w 773"/>
                <a:gd name="T59" fmla="*/ 67 h 346"/>
                <a:gd name="T60" fmla="*/ 718 w 773"/>
                <a:gd name="T61" fmla="*/ 73 h 346"/>
                <a:gd name="T62" fmla="*/ 746 w 773"/>
                <a:gd name="T63" fmla="*/ 79 h 346"/>
                <a:gd name="T64" fmla="*/ 773 w 773"/>
                <a:gd name="T65" fmla="*/ 87 h 346"/>
                <a:gd name="T66" fmla="*/ 726 w 773"/>
                <a:gd name="T67" fmla="*/ 96 h 346"/>
                <a:gd name="T68" fmla="*/ 704 w 773"/>
                <a:gd name="T69" fmla="*/ 102 h 346"/>
                <a:gd name="T70" fmla="*/ 685 w 773"/>
                <a:gd name="T71" fmla="*/ 114 h 346"/>
                <a:gd name="T72" fmla="*/ 667 w 773"/>
                <a:gd name="T73" fmla="*/ 126 h 346"/>
                <a:gd name="T74" fmla="*/ 651 w 773"/>
                <a:gd name="T75" fmla="*/ 142 h 346"/>
                <a:gd name="T76" fmla="*/ 640 w 773"/>
                <a:gd name="T77" fmla="*/ 161 h 346"/>
                <a:gd name="T78" fmla="*/ 632 w 773"/>
                <a:gd name="T79" fmla="*/ 183 h 346"/>
                <a:gd name="T80" fmla="*/ 626 w 773"/>
                <a:gd name="T81" fmla="*/ 205 h 346"/>
                <a:gd name="T82" fmla="*/ 624 w 773"/>
                <a:gd name="T83" fmla="*/ 230 h 346"/>
                <a:gd name="T84" fmla="*/ 624 w 773"/>
                <a:gd name="T85" fmla="*/ 346 h 346"/>
                <a:gd name="T86" fmla="*/ 608 w 773"/>
                <a:gd name="T87" fmla="*/ 346 h 346"/>
                <a:gd name="T88" fmla="*/ 8 w 773"/>
                <a:gd name="T89" fmla="*/ 140 h 34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</a:cxnLst>
              <a:rect l="0" t="0" r="r" b="b"/>
              <a:pathLst>
                <a:path w="773" h="346">
                  <a:moveTo>
                    <a:pt x="8" y="140"/>
                  </a:moveTo>
                  <a:lnTo>
                    <a:pt x="0" y="130"/>
                  </a:lnTo>
                  <a:lnTo>
                    <a:pt x="0" y="110"/>
                  </a:lnTo>
                  <a:lnTo>
                    <a:pt x="2" y="91"/>
                  </a:lnTo>
                  <a:lnTo>
                    <a:pt x="8" y="75"/>
                  </a:lnTo>
                  <a:lnTo>
                    <a:pt x="16" y="67"/>
                  </a:lnTo>
                  <a:lnTo>
                    <a:pt x="26" y="59"/>
                  </a:lnTo>
                  <a:lnTo>
                    <a:pt x="42" y="49"/>
                  </a:lnTo>
                  <a:lnTo>
                    <a:pt x="65" y="41"/>
                  </a:lnTo>
                  <a:lnTo>
                    <a:pt x="95" y="32"/>
                  </a:lnTo>
                  <a:lnTo>
                    <a:pt x="132" y="24"/>
                  </a:lnTo>
                  <a:lnTo>
                    <a:pt x="177" y="12"/>
                  </a:lnTo>
                  <a:lnTo>
                    <a:pt x="234" y="2"/>
                  </a:lnTo>
                  <a:lnTo>
                    <a:pt x="248" y="0"/>
                  </a:lnTo>
                  <a:lnTo>
                    <a:pt x="260" y="0"/>
                  </a:lnTo>
                  <a:lnTo>
                    <a:pt x="274" y="0"/>
                  </a:lnTo>
                  <a:lnTo>
                    <a:pt x="288" y="0"/>
                  </a:lnTo>
                  <a:lnTo>
                    <a:pt x="319" y="4"/>
                  </a:lnTo>
                  <a:lnTo>
                    <a:pt x="350" y="8"/>
                  </a:lnTo>
                  <a:lnTo>
                    <a:pt x="382" y="12"/>
                  </a:lnTo>
                  <a:lnTo>
                    <a:pt x="413" y="16"/>
                  </a:lnTo>
                  <a:lnTo>
                    <a:pt x="445" y="20"/>
                  </a:lnTo>
                  <a:lnTo>
                    <a:pt x="476" y="26"/>
                  </a:lnTo>
                  <a:lnTo>
                    <a:pt x="508" y="30"/>
                  </a:lnTo>
                  <a:lnTo>
                    <a:pt x="539" y="36"/>
                  </a:lnTo>
                  <a:lnTo>
                    <a:pt x="571" y="41"/>
                  </a:lnTo>
                  <a:lnTo>
                    <a:pt x="602" y="47"/>
                  </a:lnTo>
                  <a:lnTo>
                    <a:pt x="632" y="53"/>
                  </a:lnTo>
                  <a:lnTo>
                    <a:pt x="661" y="59"/>
                  </a:lnTo>
                  <a:lnTo>
                    <a:pt x="691" y="67"/>
                  </a:lnTo>
                  <a:lnTo>
                    <a:pt x="718" y="73"/>
                  </a:lnTo>
                  <a:lnTo>
                    <a:pt x="746" y="79"/>
                  </a:lnTo>
                  <a:lnTo>
                    <a:pt x="773" y="87"/>
                  </a:lnTo>
                  <a:lnTo>
                    <a:pt x="726" y="96"/>
                  </a:lnTo>
                  <a:lnTo>
                    <a:pt x="704" y="102"/>
                  </a:lnTo>
                  <a:lnTo>
                    <a:pt x="685" y="114"/>
                  </a:lnTo>
                  <a:lnTo>
                    <a:pt x="667" y="126"/>
                  </a:lnTo>
                  <a:lnTo>
                    <a:pt x="651" y="142"/>
                  </a:lnTo>
                  <a:lnTo>
                    <a:pt x="640" y="161"/>
                  </a:lnTo>
                  <a:lnTo>
                    <a:pt x="632" y="183"/>
                  </a:lnTo>
                  <a:lnTo>
                    <a:pt x="626" y="205"/>
                  </a:lnTo>
                  <a:lnTo>
                    <a:pt x="624" y="230"/>
                  </a:lnTo>
                  <a:lnTo>
                    <a:pt x="624" y="346"/>
                  </a:lnTo>
                  <a:lnTo>
                    <a:pt x="608" y="346"/>
                  </a:lnTo>
                  <a:lnTo>
                    <a:pt x="8" y="140"/>
                  </a:lnTo>
                  <a:close/>
                </a:path>
              </a:pathLst>
            </a:custGeom>
            <a:solidFill>
              <a:srgbClr val="5B961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9" name="Freeform 35"/>
            <p:cNvSpPr>
              <a:spLocks/>
            </p:cNvSpPr>
            <p:nvPr/>
          </p:nvSpPr>
          <p:spPr bwMode="auto">
            <a:xfrm>
              <a:off x="4143" y="1462"/>
              <a:ext cx="145" cy="64"/>
            </a:xfrm>
            <a:custGeom>
              <a:avLst/>
              <a:gdLst>
                <a:gd name="T0" fmla="*/ 38 w 292"/>
                <a:gd name="T1" fmla="*/ 51 h 128"/>
                <a:gd name="T2" fmla="*/ 63 w 292"/>
                <a:gd name="T3" fmla="*/ 20 h 128"/>
                <a:gd name="T4" fmla="*/ 79 w 292"/>
                <a:gd name="T5" fmla="*/ 20 h 128"/>
                <a:gd name="T6" fmla="*/ 91 w 292"/>
                <a:gd name="T7" fmla="*/ 63 h 128"/>
                <a:gd name="T8" fmla="*/ 109 w 292"/>
                <a:gd name="T9" fmla="*/ 63 h 128"/>
                <a:gd name="T10" fmla="*/ 132 w 292"/>
                <a:gd name="T11" fmla="*/ 31 h 128"/>
                <a:gd name="T12" fmla="*/ 150 w 292"/>
                <a:gd name="T13" fmla="*/ 29 h 128"/>
                <a:gd name="T14" fmla="*/ 164 w 292"/>
                <a:gd name="T15" fmla="*/ 77 h 128"/>
                <a:gd name="T16" fmla="*/ 181 w 292"/>
                <a:gd name="T17" fmla="*/ 77 h 128"/>
                <a:gd name="T18" fmla="*/ 207 w 292"/>
                <a:gd name="T19" fmla="*/ 45 h 128"/>
                <a:gd name="T20" fmla="*/ 223 w 292"/>
                <a:gd name="T21" fmla="*/ 45 h 128"/>
                <a:gd name="T22" fmla="*/ 234 w 292"/>
                <a:gd name="T23" fmla="*/ 88 h 128"/>
                <a:gd name="T24" fmla="*/ 252 w 292"/>
                <a:gd name="T25" fmla="*/ 88 h 128"/>
                <a:gd name="T26" fmla="*/ 276 w 292"/>
                <a:gd name="T27" fmla="*/ 57 h 128"/>
                <a:gd name="T28" fmla="*/ 278 w 292"/>
                <a:gd name="T29" fmla="*/ 65 h 128"/>
                <a:gd name="T30" fmla="*/ 252 w 292"/>
                <a:gd name="T31" fmla="*/ 108 h 128"/>
                <a:gd name="T32" fmla="*/ 231 w 292"/>
                <a:gd name="T33" fmla="*/ 110 h 128"/>
                <a:gd name="T34" fmla="*/ 217 w 292"/>
                <a:gd name="T35" fmla="*/ 65 h 128"/>
                <a:gd name="T36" fmla="*/ 203 w 292"/>
                <a:gd name="T37" fmla="*/ 59 h 128"/>
                <a:gd name="T38" fmla="*/ 179 w 292"/>
                <a:gd name="T39" fmla="*/ 98 h 128"/>
                <a:gd name="T40" fmla="*/ 160 w 292"/>
                <a:gd name="T41" fmla="*/ 98 h 128"/>
                <a:gd name="T42" fmla="*/ 144 w 292"/>
                <a:gd name="T43" fmla="*/ 49 h 128"/>
                <a:gd name="T44" fmla="*/ 130 w 292"/>
                <a:gd name="T45" fmla="*/ 45 h 128"/>
                <a:gd name="T46" fmla="*/ 107 w 292"/>
                <a:gd name="T47" fmla="*/ 84 h 128"/>
                <a:gd name="T48" fmla="*/ 87 w 292"/>
                <a:gd name="T49" fmla="*/ 84 h 128"/>
                <a:gd name="T50" fmla="*/ 73 w 292"/>
                <a:gd name="T51" fmla="*/ 37 h 128"/>
                <a:gd name="T52" fmla="*/ 59 w 292"/>
                <a:gd name="T53" fmla="*/ 33 h 128"/>
                <a:gd name="T54" fmla="*/ 36 w 292"/>
                <a:gd name="T55" fmla="*/ 73 h 128"/>
                <a:gd name="T56" fmla="*/ 14 w 292"/>
                <a:gd name="T57" fmla="*/ 71 h 128"/>
                <a:gd name="T58" fmla="*/ 0 w 292"/>
                <a:gd name="T59" fmla="*/ 22 h 128"/>
                <a:gd name="T60" fmla="*/ 8 w 292"/>
                <a:gd name="T61" fmla="*/ 25 h 128"/>
                <a:gd name="T62" fmla="*/ 20 w 292"/>
                <a:gd name="T63" fmla="*/ 57 h 1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</a:cxnLst>
              <a:rect l="0" t="0" r="r" b="b"/>
              <a:pathLst>
                <a:path w="292" h="128">
                  <a:moveTo>
                    <a:pt x="28" y="71"/>
                  </a:moveTo>
                  <a:lnTo>
                    <a:pt x="38" y="51"/>
                  </a:lnTo>
                  <a:lnTo>
                    <a:pt x="50" y="33"/>
                  </a:lnTo>
                  <a:lnTo>
                    <a:pt x="63" y="20"/>
                  </a:lnTo>
                  <a:lnTo>
                    <a:pt x="77" y="10"/>
                  </a:lnTo>
                  <a:lnTo>
                    <a:pt x="79" y="20"/>
                  </a:lnTo>
                  <a:lnTo>
                    <a:pt x="85" y="39"/>
                  </a:lnTo>
                  <a:lnTo>
                    <a:pt x="91" y="63"/>
                  </a:lnTo>
                  <a:lnTo>
                    <a:pt x="99" y="82"/>
                  </a:lnTo>
                  <a:lnTo>
                    <a:pt x="109" y="63"/>
                  </a:lnTo>
                  <a:lnTo>
                    <a:pt x="120" y="45"/>
                  </a:lnTo>
                  <a:lnTo>
                    <a:pt x="132" y="31"/>
                  </a:lnTo>
                  <a:lnTo>
                    <a:pt x="148" y="20"/>
                  </a:lnTo>
                  <a:lnTo>
                    <a:pt x="150" y="29"/>
                  </a:lnTo>
                  <a:lnTo>
                    <a:pt x="156" y="51"/>
                  </a:lnTo>
                  <a:lnTo>
                    <a:pt x="164" y="77"/>
                  </a:lnTo>
                  <a:lnTo>
                    <a:pt x="172" y="96"/>
                  </a:lnTo>
                  <a:lnTo>
                    <a:pt x="181" y="77"/>
                  </a:lnTo>
                  <a:lnTo>
                    <a:pt x="193" y="59"/>
                  </a:lnTo>
                  <a:lnTo>
                    <a:pt x="207" y="45"/>
                  </a:lnTo>
                  <a:lnTo>
                    <a:pt x="221" y="35"/>
                  </a:lnTo>
                  <a:lnTo>
                    <a:pt x="223" y="45"/>
                  </a:lnTo>
                  <a:lnTo>
                    <a:pt x="229" y="65"/>
                  </a:lnTo>
                  <a:lnTo>
                    <a:pt x="234" y="88"/>
                  </a:lnTo>
                  <a:lnTo>
                    <a:pt x="242" y="108"/>
                  </a:lnTo>
                  <a:lnTo>
                    <a:pt x="252" y="88"/>
                  </a:lnTo>
                  <a:lnTo>
                    <a:pt x="264" y="71"/>
                  </a:lnTo>
                  <a:lnTo>
                    <a:pt x="276" y="57"/>
                  </a:lnTo>
                  <a:lnTo>
                    <a:pt x="292" y="47"/>
                  </a:lnTo>
                  <a:lnTo>
                    <a:pt x="278" y="65"/>
                  </a:lnTo>
                  <a:lnTo>
                    <a:pt x="264" y="86"/>
                  </a:lnTo>
                  <a:lnTo>
                    <a:pt x="252" y="108"/>
                  </a:lnTo>
                  <a:lnTo>
                    <a:pt x="242" y="128"/>
                  </a:lnTo>
                  <a:lnTo>
                    <a:pt x="231" y="110"/>
                  </a:lnTo>
                  <a:lnTo>
                    <a:pt x="223" y="88"/>
                  </a:lnTo>
                  <a:lnTo>
                    <a:pt x="217" y="65"/>
                  </a:lnTo>
                  <a:lnTo>
                    <a:pt x="217" y="41"/>
                  </a:lnTo>
                  <a:lnTo>
                    <a:pt x="203" y="59"/>
                  </a:lnTo>
                  <a:lnTo>
                    <a:pt x="191" y="79"/>
                  </a:lnTo>
                  <a:lnTo>
                    <a:pt x="179" y="98"/>
                  </a:lnTo>
                  <a:lnTo>
                    <a:pt x="170" y="116"/>
                  </a:lnTo>
                  <a:lnTo>
                    <a:pt x="160" y="98"/>
                  </a:lnTo>
                  <a:lnTo>
                    <a:pt x="150" y="75"/>
                  </a:lnTo>
                  <a:lnTo>
                    <a:pt x="144" y="49"/>
                  </a:lnTo>
                  <a:lnTo>
                    <a:pt x="144" y="27"/>
                  </a:lnTo>
                  <a:lnTo>
                    <a:pt x="130" y="45"/>
                  </a:lnTo>
                  <a:lnTo>
                    <a:pt x="118" y="65"/>
                  </a:lnTo>
                  <a:lnTo>
                    <a:pt x="107" y="84"/>
                  </a:lnTo>
                  <a:lnTo>
                    <a:pt x="99" y="102"/>
                  </a:lnTo>
                  <a:lnTo>
                    <a:pt x="87" y="84"/>
                  </a:lnTo>
                  <a:lnTo>
                    <a:pt x="79" y="61"/>
                  </a:lnTo>
                  <a:lnTo>
                    <a:pt x="73" y="37"/>
                  </a:lnTo>
                  <a:lnTo>
                    <a:pt x="73" y="16"/>
                  </a:lnTo>
                  <a:lnTo>
                    <a:pt x="59" y="33"/>
                  </a:lnTo>
                  <a:lnTo>
                    <a:pt x="48" y="53"/>
                  </a:lnTo>
                  <a:lnTo>
                    <a:pt x="36" y="73"/>
                  </a:lnTo>
                  <a:lnTo>
                    <a:pt x="26" y="90"/>
                  </a:lnTo>
                  <a:lnTo>
                    <a:pt x="14" y="71"/>
                  </a:lnTo>
                  <a:lnTo>
                    <a:pt x="4" y="47"/>
                  </a:lnTo>
                  <a:lnTo>
                    <a:pt x="0" y="22"/>
                  </a:lnTo>
                  <a:lnTo>
                    <a:pt x="0" y="0"/>
                  </a:lnTo>
                  <a:lnTo>
                    <a:pt x="8" y="25"/>
                  </a:lnTo>
                  <a:lnTo>
                    <a:pt x="14" y="43"/>
                  </a:lnTo>
                  <a:lnTo>
                    <a:pt x="20" y="57"/>
                  </a:lnTo>
                  <a:lnTo>
                    <a:pt x="28" y="71"/>
                  </a:lnTo>
                  <a:close/>
                </a:path>
              </a:pathLst>
            </a:custGeom>
            <a:solidFill>
              <a:srgbClr val="5B961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0" name="Freeform 36"/>
            <p:cNvSpPr>
              <a:spLocks/>
            </p:cNvSpPr>
            <p:nvPr/>
          </p:nvSpPr>
          <p:spPr bwMode="auto">
            <a:xfrm>
              <a:off x="4286" y="1490"/>
              <a:ext cx="134" cy="66"/>
            </a:xfrm>
            <a:custGeom>
              <a:avLst/>
              <a:gdLst>
                <a:gd name="T0" fmla="*/ 37 w 267"/>
                <a:gd name="T1" fmla="*/ 51 h 132"/>
                <a:gd name="T2" fmla="*/ 63 w 267"/>
                <a:gd name="T3" fmla="*/ 18 h 132"/>
                <a:gd name="T4" fmla="*/ 78 w 267"/>
                <a:gd name="T5" fmla="*/ 18 h 132"/>
                <a:gd name="T6" fmla="*/ 90 w 267"/>
                <a:gd name="T7" fmla="*/ 63 h 132"/>
                <a:gd name="T8" fmla="*/ 106 w 267"/>
                <a:gd name="T9" fmla="*/ 61 h 132"/>
                <a:gd name="T10" fmla="*/ 123 w 267"/>
                <a:gd name="T11" fmla="*/ 29 h 132"/>
                <a:gd name="T12" fmla="*/ 137 w 267"/>
                <a:gd name="T13" fmla="*/ 27 h 132"/>
                <a:gd name="T14" fmla="*/ 149 w 267"/>
                <a:gd name="T15" fmla="*/ 79 h 132"/>
                <a:gd name="T16" fmla="*/ 165 w 267"/>
                <a:gd name="T17" fmla="*/ 79 h 132"/>
                <a:gd name="T18" fmla="*/ 188 w 267"/>
                <a:gd name="T19" fmla="*/ 43 h 132"/>
                <a:gd name="T20" fmla="*/ 202 w 267"/>
                <a:gd name="T21" fmla="*/ 43 h 132"/>
                <a:gd name="T22" fmla="*/ 214 w 267"/>
                <a:gd name="T23" fmla="*/ 90 h 132"/>
                <a:gd name="T24" fmla="*/ 230 w 267"/>
                <a:gd name="T25" fmla="*/ 90 h 132"/>
                <a:gd name="T26" fmla="*/ 253 w 267"/>
                <a:gd name="T27" fmla="*/ 57 h 132"/>
                <a:gd name="T28" fmla="*/ 253 w 267"/>
                <a:gd name="T29" fmla="*/ 65 h 132"/>
                <a:gd name="T30" fmla="*/ 230 w 267"/>
                <a:gd name="T31" fmla="*/ 110 h 132"/>
                <a:gd name="T32" fmla="*/ 212 w 267"/>
                <a:gd name="T33" fmla="*/ 114 h 132"/>
                <a:gd name="T34" fmla="*/ 198 w 267"/>
                <a:gd name="T35" fmla="*/ 65 h 132"/>
                <a:gd name="T36" fmla="*/ 186 w 267"/>
                <a:gd name="T37" fmla="*/ 59 h 132"/>
                <a:gd name="T38" fmla="*/ 163 w 267"/>
                <a:gd name="T39" fmla="*/ 100 h 132"/>
                <a:gd name="T40" fmla="*/ 145 w 267"/>
                <a:gd name="T41" fmla="*/ 100 h 132"/>
                <a:gd name="T42" fmla="*/ 131 w 267"/>
                <a:gd name="T43" fmla="*/ 49 h 132"/>
                <a:gd name="T44" fmla="*/ 122 w 267"/>
                <a:gd name="T45" fmla="*/ 43 h 132"/>
                <a:gd name="T46" fmla="*/ 104 w 267"/>
                <a:gd name="T47" fmla="*/ 83 h 132"/>
                <a:gd name="T48" fmla="*/ 88 w 267"/>
                <a:gd name="T49" fmla="*/ 83 h 132"/>
                <a:gd name="T50" fmla="*/ 74 w 267"/>
                <a:gd name="T51" fmla="*/ 37 h 132"/>
                <a:gd name="T52" fmla="*/ 59 w 267"/>
                <a:gd name="T53" fmla="*/ 33 h 132"/>
                <a:gd name="T54" fmla="*/ 35 w 267"/>
                <a:gd name="T55" fmla="*/ 71 h 132"/>
                <a:gd name="T56" fmla="*/ 15 w 267"/>
                <a:gd name="T57" fmla="*/ 71 h 132"/>
                <a:gd name="T58" fmla="*/ 0 w 267"/>
                <a:gd name="T59" fmla="*/ 22 h 132"/>
                <a:gd name="T60" fmla="*/ 7 w 267"/>
                <a:gd name="T61" fmla="*/ 26 h 132"/>
                <a:gd name="T62" fmla="*/ 19 w 267"/>
                <a:gd name="T63" fmla="*/ 57 h 1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</a:cxnLst>
              <a:rect l="0" t="0" r="r" b="b"/>
              <a:pathLst>
                <a:path w="267" h="132">
                  <a:moveTo>
                    <a:pt x="27" y="71"/>
                  </a:moveTo>
                  <a:lnTo>
                    <a:pt x="37" y="51"/>
                  </a:lnTo>
                  <a:lnTo>
                    <a:pt x="49" y="33"/>
                  </a:lnTo>
                  <a:lnTo>
                    <a:pt x="63" y="18"/>
                  </a:lnTo>
                  <a:lnTo>
                    <a:pt x="76" y="8"/>
                  </a:lnTo>
                  <a:lnTo>
                    <a:pt x="78" y="18"/>
                  </a:lnTo>
                  <a:lnTo>
                    <a:pt x="84" y="37"/>
                  </a:lnTo>
                  <a:lnTo>
                    <a:pt x="90" y="63"/>
                  </a:lnTo>
                  <a:lnTo>
                    <a:pt x="98" y="81"/>
                  </a:lnTo>
                  <a:lnTo>
                    <a:pt x="106" y="61"/>
                  </a:lnTo>
                  <a:lnTo>
                    <a:pt x="114" y="45"/>
                  </a:lnTo>
                  <a:lnTo>
                    <a:pt x="123" y="29"/>
                  </a:lnTo>
                  <a:lnTo>
                    <a:pt x="135" y="18"/>
                  </a:lnTo>
                  <a:lnTo>
                    <a:pt x="137" y="27"/>
                  </a:lnTo>
                  <a:lnTo>
                    <a:pt x="141" y="51"/>
                  </a:lnTo>
                  <a:lnTo>
                    <a:pt x="149" y="79"/>
                  </a:lnTo>
                  <a:lnTo>
                    <a:pt x="157" y="98"/>
                  </a:lnTo>
                  <a:lnTo>
                    <a:pt x="165" y="79"/>
                  </a:lnTo>
                  <a:lnTo>
                    <a:pt x="177" y="59"/>
                  </a:lnTo>
                  <a:lnTo>
                    <a:pt x="188" y="43"/>
                  </a:lnTo>
                  <a:lnTo>
                    <a:pt x="200" y="33"/>
                  </a:lnTo>
                  <a:lnTo>
                    <a:pt x="202" y="43"/>
                  </a:lnTo>
                  <a:lnTo>
                    <a:pt x="208" y="65"/>
                  </a:lnTo>
                  <a:lnTo>
                    <a:pt x="214" y="90"/>
                  </a:lnTo>
                  <a:lnTo>
                    <a:pt x="222" y="110"/>
                  </a:lnTo>
                  <a:lnTo>
                    <a:pt x="230" y="90"/>
                  </a:lnTo>
                  <a:lnTo>
                    <a:pt x="242" y="73"/>
                  </a:lnTo>
                  <a:lnTo>
                    <a:pt x="253" y="57"/>
                  </a:lnTo>
                  <a:lnTo>
                    <a:pt x="267" y="45"/>
                  </a:lnTo>
                  <a:lnTo>
                    <a:pt x="253" y="65"/>
                  </a:lnTo>
                  <a:lnTo>
                    <a:pt x="242" y="86"/>
                  </a:lnTo>
                  <a:lnTo>
                    <a:pt x="230" y="110"/>
                  </a:lnTo>
                  <a:lnTo>
                    <a:pt x="222" y="132"/>
                  </a:lnTo>
                  <a:lnTo>
                    <a:pt x="212" y="114"/>
                  </a:lnTo>
                  <a:lnTo>
                    <a:pt x="204" y="88"/>
                  </a:lnTo>
                  <a:lnTo>
                    <a:pt x="198" y="65"/>
                  </a:lnTo>
                  <a:lnTo>
                    <a:pt x="198" y="41"/>
                  </a:lnTo>
                  <a:lnTo>
                    <a:pt x="186" y="59"/>
                  </a:lnTo>
                  <a:lnTo>
                    <a:pt x="175" y="81"/>
                  </a:lnTo>
                  <a:lnTo>
                    <a:pt x="163" y="100"/>
                  </a:lnTo>
                  <a:lnTo>
                    <a:pt x="155" y="120"/>
                  </a:lnTo>
                  <a:lnTo>
                    <a:pt x="145" y="100"/>
                  </a:lnTo>
                  <a:lnTo>
                    <a:pt x="137" y="75"/>
                  </a:lnTo>
                  <a:lnTo>
                    <a:pt x="131" y="49"/>
                  </a:lnTo>
                  <a:lnTo>
                    <a:pt x="131" y="26"/>
                  </a:lnTo>
                  <a:lnTo>
                    <a:pt x="122" y="43"/>
                  </a:lnTo>
                  <a:lnTo>
                    <a:pt x="112" y="63"/>
                  </a:lnTo>
                  <a:lnTo>
                    <a:pt x="104" y="83"/>
                  </a:lnTo>
                  <a:lnTo>
                    <a:pt x="98" y="100"/>
                  </a:lnTo>
                  <a:lnTo>
                    <a:pt x="88" y="83"/>
                  </a:lnTo>
                  <a:lnTo>
                    <a:pt x="80" y="61"/>
                  </a:lnTo>
                  <a:lnTo>
                    <a:pt x="74" y="37"/>
                  </a:lnTo>
                  <a:lnTo>
                    <a:pt x="72" y="16"/>
                  </a:lnTo>
                  <a:lnTo>
                    <a:pt x="59" y="33"/>
                  </a:lnTo>
                  <a:lnTo>
                    <a:pt x="47" y="51"/>
                  </a:lnTo>
                  <a:lnTo>
                    <a:pt x="35" y="71"/>
                  </a:lnTo>
                  <a:lnTo>
                    <a:pt x="27" y="90"/>
                  </a:lnTo>
                  <a:lnTo>
                    <a:pt x="15" y="71"/>
                  </a:lnTo>
                  <a:lnTo>
                    <a:pt x="5" y="47"/>
                  </a:lnTo>
                  <a:lnTo>
                    <a:pt x="0" y="22"/>
                  </a:lnTo>
                  <a:lnTo>
                    <a:pt x="0" y="0"/>
                  </a:lnTo>
                  <a:lnTo>
                    <a:pt x="7" y="26"/>
                  </a:lnTo>
                  <a:lnTo>
                    <a:pt x="13" y="43"/>
                  </a:lnTo>
                  <a:lnTo>
                    <a:pt x="19" y="57"/>
                  </a:lnTo>
                  <a:lnTo>
                    <a:pt x="27" y="71"/>
                  </a:lnTo>
                  <a:close/>
                </a:path>
              </a:pathLst>
            </a:custGeom>
            <a:solidFill>
              <a:srgbClr val="5B961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1" name="Freeform 37"/>
            <p:cNvSpPr>
              <a:spLocks/>
            </p:cNvSpPr>
            <p:nvPr/>
          </p:nvSpPr>
          <p:spPr bwMode="auto">
            <a:xfrm>
              <a:off x="4418" y="1516"/>
              <a:ext cx="55" cy="59"/>
            </a:xfrm>
            <a:custGeom>
              <a:avLst/>
              <a:gdLst>
                <a:gd name="T0" fmla="*/ 22 w 110"/>
                <a:gd name="T1" fmla="*/ 85 h 120"/>
                <a:gd name="T2" fmla="*/ 30 w 110"/>
                <a:gd name="T3" fmla="*/ 63 h 120"/>
                <a:gd name="T4" fmla="*/ 39 w 110"/>
                <a:gd name="T5" fmla="*/ 41 h 120"/>
                <a:gd name="T6" fmla="*/ 51 w 110"/>
                <a:gd name="T7" fmla="*/ 24 h 120"/>
                <a:gd name="T8" fmla="*/ 61 w 110"/>
                <a:gd name="T9" fmla="*/ 12 h 120"/>
                <a:gd name="T10" fmla="*/ 63 w 110"/>
                <a:gd name="T11" fmla="*/ 22 h 120"/>
                <a:gd name="T12" fmla="*/ 67 w 110"/>
                <a:gd name="T13" fmla="*/ 47 h 120"/>
                <a:gd name="T14" fmla="*/ 73 w 110"/>
                <a:gd name="T15" fmla="*/ 75 h 120"/>
                <a:gd name="T16" fmla="*/ 81 w 110"/>
                <a:gd name="T17" fmla="*/ 98 h 120"/>
                <a:gd name="T18" fmla="*/ 87 w 110"/>
                <a:gd name="T19" fmla="*/ 75 h 120"/>
                <a:gd name="T20" fmla="*/ 93 w 110"/>
                <a:gd name="T21" fmla="*/ 53 h 120"/>
                <a:gd name="T22" fmla="*/ 100 w 110"/>
                <a:gd name="T23" fmla="*/ 35 h 120"/>
                <a:gd name="T24" fmla="*/ 110 w 110"/>
                <a:gd name="T25" fmla="*/ 24 h 120"/>
                <a:gd name="T26" fmla="*/ 106 w 110"/>
                <a:gd name="T27" fmla="*/ 35 h 120"/>
                <a:gd name="T28" fmla="*/ 98 w 110"/>
                <a:gd name="T29" fmla="*/ 61 h 120"/>
                <a:gd name="T30" fmla="*/ 87 w 110"/>
                <a:gd name="T31" fmla="*/ 92 h 120"/>
                <a:gd name="T32" fmla="*/ 79 w 110"/>
                <a:gd name="T33" fmla="*/ 120 h 120"/>
                <a:gd name="T34" fmla="*/ 71 w 110"/>
                <a:gd name="T35" fmla="*/ 100 h 120"/>
                <a:gd name="T36" fmla="*/ 63 w 110"/>
                <a:gd name="T37" fmla="*/ 75 h 120"/>
                <a:gd name="T38" fmla="*/ 59 w 110"/>
                <a:gd name="T39" fmla="*/ 45 h 120"/>
                <a:gd name="T40" fmla="*/ 59 w 110"/>
                <a:gd name="T41" fmla="*/ 20 h 120"/>
                <a:gd name="T42" fmla="*/ 49 w 110"/>
                <a:gd name="T43" fmla="*/ 39 h 120"/>
                <a:gd name="T44" fmla="*/ 38 w 110"/>
                <a:gd name="T45" fmla="*/ 63 h 120"/>
                <a:gd name="T46" fmla="*/ 28 w 110"/>
                <a:gd name="T47" fmla="*/ 85 h 120"/>
                <a:gd name="T48" fmla="*/ 22 w 110"/>
                <a:gd name="T49" fmla="*/ 108 h 120"/>
                <a:gd name="T50" fmla="*/ 12 w 110"/>
                <a:gd name="T51" fmla="*/ 87 h 120"/>
                <a:gd name="T52" fmla="*/ 4 w 110"/>
                <a:gd name="T53" fmla="*/ 57 h 120"/>
                <a:gd name="T54" fmla="*/ 0 w 110"/>
                <a:gd name="T55" fmla="*/ 28 h 120"/>
                <a:gd name="T56" fmla="*/ 0 w 110"/>
                <a:gd name="T57" fmla="*/ 0 h 120"/>
                <a:gd name="T58" fmla="*/ 6 w 110"/>
                <a:gd name="T59" fmla="*/ 30 h 120"/>
                <a:gd name="T60" fmla="*/ 12 w 110"/>
                <a:gd name="T61" fmla="*/ 53 h 120"/>
                <a:gd name="T62" fmla="*/ 16 w 110"/>
                <a:gd name="T63" fmla="*/ 69 h 120"/>
                <a:gd name="T64" fmla="*/ 22 w 110"/>
                <a:gd name="T65" fmla="*/ 85 h 12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</a:cxnLst>
              <a:rect l="0" t="0" r="r" b="b"/>
              <a:pathLst>
                <a:path w="110" h="120">
                  <a:moveTo>
                    <a:pt x="22" y="85"/>
                  </a:moveTo>
                  <a:lnTo>
                    <a:pt x="30" y="63"/>
                  </a:lnTo>
                  <a:lnTo>
                    <a:pt x="39" y="41"/>
                  </a:lnTo>
                  <a:lnTo>
                    <a:pt x="51" y="24"/>
                  </a:lnTo>
                  <a:lnTo>
                    <a:pt x="61" y="12"/>
                  </a:lnTo>
                  <a:lnTo>
                    <a:pt x="63" y="22"/>
                  </a:lnTo>
                  <a:lnTo>
                    <a:pt x="67" y="47"/>
                  </a:lnTo>
                  <a:lnTo>
                    <a:pt x="73" y="75"/>
                  </a:lnTo>
                  <a:lnTo>
                    <a:pt x="81" y="98"/>
                  </a:lnTo>
                  <a:lnTo>
                    <a:pt x="87" y="75"/>
                  </a:lnTo>
                  <a:lnTo>
                    <a:pt x="93" y="53"/>
                  </a:lnTo>
                  <a:lnTo>
                    <a:pt x="100" y="35"/>
                  </a:lnTo>
                  <a:lnTo>
                    <a:pt x="110" y="24"/>
                  </a:lnTo>
                  <a:lnTo>
                    <a:pt x="106" y="35"/>
                  </a:lnTo>
                  <a:lnTo>
                    <a:pt x="98" y="61"/>
                  </a:lnTo>
                  <a:lnTo>
                    <a:pt x="87" y="92"/>
                  </a:lnTo>
                  <a:lnTo>
                    <a:pt x="79" y="120"/>
                  </a:lnTo>
                  <a:lnTo>
                    <a:pt x="71" y="100"/>
                  </a:lnTo>
                  <a:lnTo>
                    <a:pt x="63" y="75"/>
                  </a:lnTo>
                  <a:lnTo>
                    <a:pt x="59" y="45"/>
                  </a:lnTo>
                  <a:lnTo>
                    <a:pt x="59" y="20"/>
                  </a:lnTo>
                  <a:lnTo>
                    <a:pt x="49" y="39"/>
                  </a:lnTo>
                  <a:lnTo>
                    <a:pt x="38" y="63"/>
                  </a:lnTo>
                  <a:lnTo>
                    <a:pt x="28" y="85"/>
                  </a:lnTo>
                  <a:lnTo>
                    <a:pt x="22" y="108"/>
                  </a:lnTo>
                  <a:lnTo>
                    <a:pt x="12" y="87"/>
                  </a:lnTo>
                  <a:lnTo>
                    <a:pt x="4" y="57"/>
                  </a:lnTo>
                  <a:lnTo>
                    <a:pt x="0" y="28"/>
                  </a:lnTo>
                  <a:lnTo>
                    <a:pt x="0" y="0"/>
                  </a:lnTo>
                  <a:lnTo>
                    <a:pt x="6" y="30"/>
                  </a:lnTo>
                  <a:lnTo>
                    <a:pt x="12" y="53"/>
                  </a:lnTo>
                  <a:lnTo>
                    <a:pt x="16" y="69"/>
                  </a:lnTo>
                  <a:lnTo>
                    <a:pt x="22" y="85"/>
                  </a:lnTo>
                  <a:close/>
                </a:path>
              </a:pathLst>
            </a:custGeom>
            <a:solidFill>
              <a:srgbClr val="5B961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2" name="Freeform 38"/>
            <p:cNvSpPr>
              <a:spLocks/>
            </p:cNvSpPr>
            <p:nvPr/>
          </p:nvSpPr>
          <p:spPr bwMode="auto">
            <a:xfrm>
              <a:off x="3584" y="427"/>
              <a:ext cx="463" cy="705"/>
            </a:xfrm>
            <a:custGeom>
              <a:avLst/>
              <a:gdLst>
                <a:gd name="T0" fmla="*/ 736 w 926"/>
                <a:gd name="T1" fmla="*/ 10 h 1409"/>
                <a:gd name="T2" fmla="*/ 795 w 926"/>
                <a:gd name="T3" fmla="*/ 39 h 1409"/>
                <a:gd name="T4" fmla="*/ 798 w 926"/>
                <a:gd name="T5" fmla="*/ 92 h 1409"/>
                <a:gd name="T6" fmla="*/ 797 w 926"/>
                <a:gd name="T7" fmla="*/ 159 h 1409"/>
                <a:gd name="T8" fmla="*/ 791 w 926"/>
                <a:gd name="T9" fmla="*/ 198 h 1409"/>
                <a:gd name="T10" fmla="*/ 771 w 926"/>
                <a:gd name="T11" fmla="*/ 301 h 1409"/>
                <a:gd name="T12" fmla="*/ 779 w 926"/>
                <a:gd name="T13" fmla="*/ 367 h 1409"/>
                <a:gd name="T14" fmla="*/ 848 w 926"/>
                <a:gd name="T15" fmla="*/ 377 h 1409"/>
                <a:gd name="T16" fmla="*/ 918 w 926"/>
                <a:gd name="T17" fmla="*/ 466 h 1409"/>
                <a:gd name="T18" fmla="*/ 926 w 926"/>
                <a:gd name="T19" fmla="*/ 533 h 1409"/>
                <a:gd name="T20" fmla="*/ 920 w 926"/>
                <a:gd name="T21" fmla="*/ 574 h 1409"/>
                <a:gd name="T22" fmla="*/ 920 w 926"/>
                <a:gd name="T23" fmla="*/ 814 h 1409"/>
                <a:gd name="T24" fmla="*/ 857 w 926"/>
                <a:gd name="T25" fmla="*/ 884 h 1409"/>
                <a:gd name="T26" fmla="*/ 871 w 926"/>
                <a:gd name="T27" fmla="*/ 945 h 1409"/>
                <a:gd name="T28" fmla="*/ 826 w 926"/>
                <a:gd name="T29" fmla="*/ 1083 h 1409"/>
                <a:gd name="T30" fmla="*/ 741 w 926"/>
                <a:gd name="T31" fmla="*/ 1116 h 1409"/>
                <a:gd name="T32" fmla="*/ 671 w 926"/>
                <a:gd name="T33" fmla="*/ 1126 h 1409"/>
                <a:gd name="T34" fmla="*/ 584 w 926"/>
                <a:gd name="T35" fmla="*/ 1132 h 1409"/>
                <a:gd name="T36" fmla="*/ 525 w 926"/>
                <a:gd name="T37" fmla="*/ 1134 h 1409"/>
                <a:gd name="T38" fmla="*/ 519 w 926"/>
                <a:gd name="T39" fmla="*/ 1158 h 1409"/>
                <a:gd name="T40" fmla="*/ 513 w 926"/>
                <a:gd name="T41" fmla="*/ 1201 h 1409"/>
                <a:gd name="T42" fmla="*/ 531 w 926"/>
                <a:gd name="T43" fmla="*/ 1291 h 1409"/>
                <a:gd name="T44" fmla="*/ 498 w 926"/>
                <a:gd name="T45" fmla="*/ 1352 h 1409"/>
                <a:gd name="T46" fmla="*/ 427 w 926"/>
                <a:gd name="T47" fmla="*/ 1354 h 1409"/>
                <a:gd name="T48" fmla="*/ 301 w 926"/>
                <a:gd name="T49" fmla="*/ 1370 h 1409"/>
                <a:gd name="T50" fmla="*/ 279 w 926"/>
                <a:gd name="T51" fmla="*/ 1368 h 1409"/>
                <a:gd name="T52" fmla="*/ 283 w 926"/>
                <a:gd name="T53" fmla="*/ 1407 h 1409"/>
                <a:gd name="T54" fmla="*/ 238 w 926"/>
                <a:gd name="T55" fmla="*/ 1352 h 1409"/>
                <a:gd name="T56" fmla="*/ 208 w 926"/>
                <a:gd name="T57" fmla="*/ 1331 h 1409"/>
                <a:gd name="T58" fmla="*/ 124 w 926"/>
                <a:gd name="T59" fmla="*/ 1319 h 1409"/>
                <a:gd name="T60" fmla="*/ 65 w 926"/>
                <a:gd name="T61" fmla="*/ 1272 h 1409"/>
                <a:gd name="T62" fmla="*/ 2 w 926"/>
                <a:gd name="T63" fmla="*/ 1221 h 1409"/>
                <a:gd name="T64" fmla="*/ 51 w 926"/>
                <a:gd name="T65" fmla="*/ 1130 h 1409"/>
                <a:gd name="T66" fmla="*/ 43 w 926"/>
                <a:gd name="T67" fmla="*/ 1091 h 1409"/>
                <a:gd name="T68" fmla="*/ 87 w 926"/>
                <a:gd name="T69" fmla="*/ 1055 h 1409"/>
                <a:gd name="T70" fmla="*/ 124 w 926"/>
                <a:gd name="T71" fmla="*/ 955 h 1409"/>
                <a:gd name="T72" fmla="*/ 244 w 926"/>
                <a:gd name="T73" fmla="*/ 869 h 1409"/>
                <a:gd name="T74" fmla="*/ 307 w 926"/>
                <a:gd name="T75" fmla="*/ 851 h 1409"/>
                <a:gd name="T76" fmla="*/ 360 w 926"/>
                <a:gd name="T77" fmla="*/ 806 h 1409"/>
                <a:gd name="T78" fmla="*/ 311 w 926"/>
                <a:gd name="T79" fmla="*/ 788 h 1409"/>
                <a:gd name="T80" fmla="*/ 252 w 926"/>
                <a:gd name="T81" fmla="*/ 802 h 1409"/>
                <a:gd name="T82" fmla="*/ 208 w 926"/>
                <a:gd name="T83" fmla="*/ 784 h 1409"/>
                <a:gd name="T84" fmla="*/ 179 w 926"/>
                <a:gd name="T85" fmla="*/ 763 h 1409"/>
                <a:gd name="T86" fmla="*/ 134 w 926"/>
                <a:gd name="T87" fmla="*/ 723 h 1409"/>
                <a:gd name="T88" fmla="*/ 71 w 926"/>
                <a:gd name="T89" fmla="*/ 668 h 1409"/>
                <a:gd name="T90" fmla="*/ 161 w 926"/>
                <a:gd name="T91" fmla="*/ 674 h 1409"/>
                <a:gd name="T92" fmla="*/ 216 w 926"/>
                <a:gd name="T93" fmla="*/ 672 h 1409"/>
                <a:gd name="T94" fmla="*/ 281 w 926"/>
                <a:gd name="T95" fmla="*/ 690 h 1409"/>
                <a:gd name="T96" fmla="*/ 313 w 926"/>
                <a:gd name="T97" fmla="*/ 649 h 1409"/>
                <a:gd name="T98" fmla="*/ 368 w 926"/>
                <a:gd name="T99" fmla="*/ 613 h 1409"/>
                <a:gd name="T100" fmla="*/ 421 w 926"/>
                <a:gd name="T101" fmla="*/ 517 h 1409"/>
                <a:gd name="T102" fmla="*/ 496 w 926"/>
                <a:gd name="T103" fmla="*/ 342 h 1409"/>
                <a:gd name="T104" fmla="*/ 503 w 926"/>
                <a:gd name="T105" fmla="*/ 299 h 1409"/>
                <a:gd name="T106" fmla="*/ 474 w 926"/>
                <a:gd name="T107" fmla="*/ 232 h 1409"/>
                <a:gd name="T108" fmla="*/ 460 w 926"/>
                <a:gd name="T109" fmla="*/ 163 h 1409"/>
                <a:gd name="T110" fmla="*/ 513 w 926"/>
                <a:gd name="T111" fmla="*/ 88 h 1409"/>
                <a:gd name="T112" fmla="*/ 572 w 926"/>
                <a:gd name="T113" fmla="*/ 49 h 1409"/>
                <a:gd name="T114" fmla="*/ 629 w 926"/>
                <a:gd name="T115" fmla="*/ 4 h 140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</a:cxnLst>
              <a:rect l="0" t="0" r="r" b="b"/>
              <a:pathLst>
                <a:path w="926" h="1409">
                  <a:moveTo>
                    <a:pt x="651" y="2"/>
                  </a:moveTo>
                  <a:lnTo>
                    <a:pt x="655" y="2"/>
                  </a:lnTo>
                  <a:lnTo>
                    <a:pt x="665" y="0"/>
                  </a:lnTo>
                  <a:lnTo>
                    <a:pt x="680" y="2"/>
                  </a:lnTo>
                  <a:lnTo>
                    <a:pt x="708" y="4"/>
                  </a:lnTo>
                  <a:lnTo>
                    <a:pt x="718" y="6"/>
                  </a:lnTo>
                  <a:lnTo>
                    <a:pt x="726" y="6"/>
                  </a:lnTo>
                  <a:lnTo>
                    <a:pt x="736" y="10"/>
                  </a:lnTo>
                  <a:lnTo>
                    <a:pt x="745" y="12"/>
                  </a:lnTo>
                  <a:lnTo>
                    <a:pt x="753" y="16"/>
                  </a:lnTo>
                  <a:lnTo>
                    <a:pt x="763" y="19"/>
                  </a:lnTo>
                  <a:lnTo>
                    <a:pt x="771" y="23"/>
                  </a:lnTo>
                  <a:lnTo>
                    <a:pt x="779" y="29"/>
                  </a:lnTo>
                  <a:lnTo>
                    <a:pt x="783" y="33"/>
                  </a:lnTo>
                  <a:lnTo>
                    <a:pt x="789" y="35"/>
                  </a:lnTo>
                  <a:lnTo>
                    <a:pt x="795" y="39"/>
                  </a:lnTo>
                  <a:lnTo>
                    <a:pt x="798" y="43"/>
                  </a:lnTo>
                  <a:lnTo>
                    <a:pt x="800" y="49"/>
                  </a:lnTo>
                  <a:lnTo>
                    <a:pt x="804" y="55"/>
                  </a:lnTo>
                  <a:lnTo>
                    <a:pt x="806" y="63"/>
                  </a:lnTo>
                  <a:lnTo>
                    <a:pt x="806" y="69"/>
                  </a:lnTo>
                  <a:lnTo>
                    <a:pt x="804" y="74"/>
                  </a:lnTo>
                  <a:lnTo>
                    <a:pt x="802" y="82"/>
                  </a:lnTo>
                  <a:lnTo>
                    <a:pt x="798" y="92"/>
                  </a:lnTo>
                  <a:lnTo>
                    <a:pt x="797" y="100"/>
                  </a:lnTo>
                  <a:lnTo>
                    <a:pt x="797" y="112"/>
                  </a:lnTo>
                  <a:lnTo>
                    <a:pt x="797" y="126"/>
                  </a:lnTo>
                  <a:lnTo>
                    <a:pt x="798" y="135"/>
                  </a:lnTo>
                  <a:lnTo>
                    <a:pt x="798" y="143"/>
                  </a:lnTo>
                  <a:lnTo>
                    <a:pt x="798" y="149"/>
                  </a:lnTo>
                  <a:lnTo>
                    <a:pt x="798" y="153"/>
                  </a:lnTo>
                  <a:lnTo>
                    <a:pt x="797" y="159"/>
                  </a:lnTo>
                  <a:lnTo>
                    <a:pt x="795" y="163"/>
                  </a:lnTo>
                  <a:lnTo>
                    <a:pt x="793" y="165"/>
                  </a:lnTo>
                  <a:lnTo>
                    <a:pt x="789" y="169"/>
                  </a:lnTo>
                  <a:lnTo>
                    <a:pt x="787" y="171"/>
                  </a:lnTo>
                  <a:lnTo>
                    <a:pt x="785" y="175"/>
                  </a:lnTo>
                  <a:lnTo>
                    <a:pt x="787" y="181"/>
                  </a:lnTo>
                  <a:lnTo>
                    <a:pt x="789" y="189"/>
                  </a:lnTo>
                  <a:lnTo>
                    <a:pt x="791" y="198"/>
                  </a:lnTo>
                  <a:lnTo>
                    <a:pt x="793" y="204"/>
                  </a:lnTo>
                  <a:lnTo>
                    <a:pt x="793" y="210"/>
                  </a:lnTo>
                  <a:lnTo>
                    <a:pt x="793" y="218"/>
                  </a:lnTo>
                  <a:lnTo>
                    <a:pt x="791" y="236"/>
                  </a:lnTo>
                  <a:lnTo>
                    <a:pt x="789" y="265"/>
                  </a:lnTo>
                  <a:lnTo>
                    <a:pt x="787" y="277"/>
                  </a:lnTo>
                  <a:lnTo>
                    <a:pt x="779" y="289"/>
                  </a:lnTo>
                  <a:lnTo>
                    <a:pt x="771" y="301"/>
                  </a:lnTo>
                  <a:lnTo>
                    <a:pt x="761" y="312"/>
                  </a:lnTo>
                  <a:lnTo>
                    <a:pt x="765" y="320"/>
                  </a:lnTo>
                  <a:lnTo>
                    <a:pt x="773" y="334"/>
                  </a:lnTo>
                  <a:lnTo>
                    <a:pt x="779" y="348"/>
                  </a:lnTo>
                  <a:lnTo>
                    <a:pt x="783" y="362"/>
                  </a:lnTo>
                  <a:lnTo>
                    <a:pt x="783" y="365"/>
                  </a:lnTo>
                  <a:lnTo>
                    <a:pt x="781" y="367"/>
                  </a:lnTo>
                  <a:lnTo>
                    <a:pt x="779" y="367"/>
                  </a:lnTo>
                  <a:lnTo>
                    <a:pt x="777" y="369"/>
                  </a:lnTo>
                  <a:lnTo>
                    <a:pt x="785" y="375"/>
                  </a:lnTo>
                  <a:lnTo>
                    <a:pt x="797" y="375"/>
                  </a:lnTo>
                  <a:lnTo>
                    <a:pt x="808" y="373"/>
                  </a:lnTo>
                  <a:lnTo>
                    <a:pt x="820" y="371"/>
                  </a:lnTo>
                  <a:lnTo>
                    <a:pt x="826" y="371"/>
                  </a:lnTo>
                  <a:lnTo>
                    <a:pt x="836" y="373"/>
                  </a:lnTo>
                  <a:lnTo>
                    <a:pt x="848" y="377"/>
                  </a:lnTo>
                  <a:lnTo>
                    <a:pt x="856" y="381"/>
                  </a:lnTo>
                  <a:lnTo>
                    <a:pt x="859" y="385"/>
                  </a:lnTo>
                  <a:lnTo>
                    <a:pt x="867" y="395"/>
                  </a:lnTo>
                  <a:lnTo>
                    <a:pt x="877" y="409"/>
                  </a:lnTo>
                  <a:lnTo>
                    <a:pt x="889" y="422"/>
                  </a:lnTo>
                  <a:lnTo>
                    <a:pt x="901" y="438"/>
                  </a:lnTo>
                  <a:lnTo>
                    <a:pt x="911" y="454"/>
                  </a:lnTo>
                  <a:lnTo>
                    <a:pt x="918" y="466"/>
                  </a:lnTo>
                  <a:lnTo>
                    <a:pt x="920" y="476"/>
                  </a:lnTo>
                  <a:lnTo>
                    <a:pt x="920" y="509"/>
                  </a:lnTo>
                  <a:lnTo>
                    <a:pt x="920" y="511"/>
                  </a:lnTo>
                  <a:lnTo>
                    <a:pt x="922" y="511"/>
                  </a:lnTo>
                  <a:lnTo>
                    <a:pt x="922" y="511"/>
                  </a:lnTo>
                  <a:lnTo>
                    <a:pt x="924" y="513"/>
                  </a:lnTo>
                  <a:lnTo>
                    <a:pt x="924" y="523"/>
                  </a:lnTo>
                  <a:lnTo>
                    <a:pt x="926" y="533"/>
                  </a:lnTo>
                  <a:lnTo>
                    <a:pt x="926" y="542"/>
                  </a:lnTo>
                  <a:lnTo>
                    <a:pt x="926" y="548"/>
                  </a:lnTo>
                  <a:lnTo>
                    <a:pt x="926" y="552"/>
                  </a:lnTo>
                  <a:lnTo>
                    <a:pt x="926" y="554"/>
                  </a:lnTo>
                  <a:lnTo>
                    <a:pt x="926" y="558"/>
                  </a:lnTo>
                  <a:lnTo>
                    <a:pt x="926" y="562"/>
                  </a:lnTo>
                  <a:lnTo>
                    <a:pt x="924" y="568"/>
                  </a:lnTo>
                  <a:lnTo>
                    <a:pt x="920" y="574"/>
                  </a:lnTo>
                  <a:lnTo>
                    <a:pt x="916" y="580"/>
                  </a:lnTo>
                  <a:lnTo>
                    <a:pt x="915" y="586"/>
                  </a:lnTo>
                  <a:lnTo>
                    <a:pt x="915" y="763"/>
                  </a:lnTo>
                  <a:lnTo>
                    <a:pt x="916" y="770"/>
                  </a:lnTo>
                  <a:lnTo>
                    <a:pt x="918" y="780"/>
                  </a:lnTo>
                  <a:lnTo>
                    <a:pt x="920" y="792"/>
                  </a:lnTo>
                  <a:lnTo>
                    <a:pt x="922" y="800"/>
                  </a:lnTo>
                  <a:lnTo>
                    <a:pt x="920" y="814"/>
                  </a:lnTo>
                  <a:lnTo>
                    <a:pt x="915" y="825"/>
                  </a:lnTo>
                  <a:lnTo>
                    <a:pt x="907" y="839"/>
                  </a:lnTo>
                  <a:lnTo>
                    <a:pt x="897" y="851"/>
                  </a:lnTo>
                  <a:lnTo>
                    <a:pt x="885" y="863"/>
                  </a:lnTo>
                  <a:lnTo>
                    <a:pt x="875" y="871"/>
                  </a:lnTo>
                  <a:lnTo>
                    <a:pt x="867" y="879"/>
                  </a:lnTo>
                  <a:lnTo>
                    <a:pt x="861" y="884"/>
                  </a:lnTo>
                  <a:lnTo>
                    <a:pt x="857" y="884"/>
                  </a:lnTo>
                  <a:lnTo>
                    <a:pt x="854" y="884"/>
                  </a:lnTo>
                  <a:lnTo>
                    <a:pt x="850" y="884"/>
                  </a:lnTo>
                  <a:lnTo>
                    <a:pt x="846" y="886"/>
                  </a:lnTo>
                  <a:lnTo>
                    <a:pt x="852" y="894"/>
                  </a:lnTo>
                  <a:lnTo>
                    <a:pt x="857" y="904"/>
                  </a:lnTo>
                  <a:lnTo>
                    <a:pt x="863" y="916"/>
                  </a:lnTo>
                  <a:lnTo>
                    <a:pt x="867" y="930"/>
                  </a:lnTo>
                  <a:lnTo>
                    <a:pt x="871" y="945"/>
                  </a:lnTo>
                  <a:lnTo>
                    <a:pt x="875" y="965"/>
                  </a:lnTo>
                  <a:lnTo>
                    <a:pt x="877" y="983"/>
                  </a:lnTo>
                  <a:lnTo>
                    <a:pt x="877" y="993"/>
                  </a:lnTo>
                  <a:lnTo>
                    <a:pt x="875" y="1018"/>
                  </a:lnTo>
                  <a:lnTo>
                    <a:pt x="867" y="1042"/>
                  </a:lnTo>
                  <a:lnTo>
                    <a:pt x="854" y="1061"/>
                  </a:lnTo>
                  <a:lnTo>
                    <a:pt x="838" y="1075"/>
                  </a:lnTo>
                  <a:lnTo>
                    <a:pt x="826" y="1083"/>
                  </a:lnTo>
                  <a:lnTo>
                    <a:pt x="814" y="1091"/>
                  </a:lnTo>
                  <a:lnTo>
                    <a:pt x="798" y="1101"/>
                  </a:lnTo>
                  <a:lnTo>
                    <a:pt x="783" y="1109"/>
                  </a:lnTo>
                  <a:lnTo>
                    <a:pt x="775" y="1112"/>
                  </a:lnTo>
                  <a:lnTo>
                    <a:pt x="767" y="1114"/>
                  </a:lnTo>
                  <a:lnTo>
                    <a:pt x="757" y="1114"/>
                  </a:lnTo>
                  <a:lnTo>
                    <a:pt x="749" y="1116"/>
                  </a:lnTo>
                  <a:lnTo>
                    <a:pt x="741" y="1116"/>
                  </a:lnTo>
                  <a:lnTo>
                    <a:pt x="732" y="1116"/>
                  </a:lnTo>
                  <a:lnTo>
                    <a:pt x="724" y="1118"/>
                  </a:lnTo>
                  <a:lnTo>
                    <a:pt x="716" y="1120"/>
                  </a:lnTo>
                  <a:lnTo>
                    <a:pt x="706" y="1122"/>
                  </a:lnTo>
                  <a:lnTo>
                    <a:pt x="698" y="1124"/>
                  </a:lnTo>
                  <a:lnTo>
                    <a:pt x="688" y="1126"/>
                  </a:lnTo>
                  <a:lnTo>
                    <a:pt x="679" y="1126"/>
                  </a:lnTo>
                  <a:lnTo>
                    <a:pt x="671" y="1126"/>
                  </a:lnTo>
                  <a:lnTo>
                    <a:pt x="661" y="1126"/>
                  </a:lnTo>
                  <a:lnTo>
                    <a:pt x="651" y="1126"/>
                  </a:lnTo>
                  <a:lnTo>
                    <a:pt x="641" y="1126"/>
                  </a:lnTo>
                  <a:lnTo>
                    <a:pt x="590" y="1126"/>
                  </a:lnTo>
                  <a:lnTo>
                    <a:pt x="588" y="1126"/>
                  </a:lnTo>
                  <a:lnTo>
                    <a:pt x="586" y="1128"/>
                  </a:lnTo>
                  <a:lnTo>
                    <a:pt x="586" y="1130"/>
                  </a:lnTo>
                  <a:lnTo>
                    <a:pt x="584" y="1132"/>
                  </a:lnTo>
                  <a:lnTo>
                    <a:pt x="545" y="1132"/>
                  </a:lnTo>
                  <a:lnTo>
                    <a:pt x="541" y="1128"/>
                  </a:lnTo>
                  <a:lnTo>
                    <a:pt x="535" y="1124"/>
                  </a:lnTo>
                  <a:lnTo>
                    <a:pt x="531" y="1120"/>
                  </a:lnTo>
                  <a:lnTo>
                    <a:pt x="527" y="1116"/>
                  </a:lnTo>
                  <a:lnTo>
                    <a:pt x="525" y="1122"/>
                  </a:lnTo>
                  <a:lnTo>
                    <a:pt x="525" y="1128"/>
                  </a:lnTo>
                  <a:lnTo>
                    <a:pt x="525" y="1134"/>
                  </a:lnTo>
                  <a:lnTo>
                    <a:pt x="525" y="1140"/>
                  </a:lnTo>
                  <a:lnTo>
                    <a:pt x="523" y="1142"/>
                  </a:lnTo>
                  <a:lnTo>
                    <a:pt x="519" y="1144"/>
                  </a:lnTo>
                  <a:lnTo>
                    <a:pt x="517" y="1146"/>
                  </a:lnTo>
                  <a:lnTo>
                    <a:pt x="515" y="1150"/>
                  </a:lnTo>
                  <a:lnTo>
                    <a:pt x="515" y="1154"/>
                  </a:lnTo>
                  <a:lnTo>
                    <a:pt x="517" y="1156"/>
                  </a:lnTo>
                  <a:lnTo>
                    <a:pt x="519" y="1158"/>
                  </a:lnTo>
                  <a:lnTo>
                    <a:pt x="521" y="1160"/>
                  </a:lnTo>
                  <a:lnTo>
                    <a:pt x="523" y="1164"/>
                  </a:lnTo>
                  <a:lnTo>
                    <a:pt x="525" y="1168"/>
                  </a:lnTo>
                  <a:lnTo>
                    <a:pt x="525" y="1173"/>
                  </a:lnTo>
                  <a:lnTo>
                    <a:pt x="525" y="1177"/>
                  </a:lnTo>
                  <a:lnTo>
                    <a:pt x="523" y="1189"/>
                  </a:lnTo>
                  <a:lnTo>
                    <a:pt x="519" y="1195"/>
                  </a:lnTo>
                  <a:lnTo>
                    <a:pt x="513" y="1201"/>
                  </a:lnTo>
                  <a:lnTo>
                    <a:pt x="511" y="1205"/>
                  </a:lnTo>
                  <a:lnTo>
                    <a:pt x="513" y="1213"/>
                  </a:lnTo>
                  <a:lnTo>
                    <a:pt x="519" y="1223"/>
                  </a:lnTo>
                  <a:lnTo>
                    <a:pt x="525" y="1234"/>
                  </a:lnTo>
                  <a:lnTo>
                    <a:pt x="529" y="1244"/>
                  </a:lnTo>
                  <a:lnTo>
                    <a:pt x="531" y="1260"/>
                  </a:lnTo>
                  <a:lnTo>
                    <a:pt x="531" y="1276"/>
                  </a:lnTo>
                  <a:lnTo>
                    <a:pt x="531" y="1291"/>
                  </a:lnTo>
                  <a:lnTo>
                    <a:pt x="531" y="1307"/>
                  </a:lnTo>
                  <a:lnTo>
                    <a:pt x="531" y="1311"/>
                  </a:lnTo>
                  <a:lnTo>
                    <a:pt x="535" y="1315"/>
                  </a:lnTo>
                  <a:lnTo>
                    <a:pt x="537" y="1321"/>
                  </a:lnTo>
                  <a:lnTo>
                    <a:pt x="537" y="1325"/>
                  </a:lnTo>
                  <a:lnTo>
                    <a:pt x="531" y="1337"/>
                  </a:lnTo>
                  <a:lnTo>
                    <a:pt x="515" y="1346"/>
                  </a:lnTo>
                  <a:lnTo>
                    <a:pt x="498" y="1352"/>
                  </a:lnTo>
                  <a:lnTo>
                    <a:pt x="488" y="1354"/>
                  </a:lnTo>
                  <a:lnTo>
                    <a:pt x="482" y="1354"/>
                  </a:lnTo>
                  <a:lnTo>
                    <a:pt x="472" y="1350"/>
                  </a:lnTo>
                  <a:lnTo>
                    <a:pt x="462" y="1348"/>
                  </a:lnTo>
                  <a:lnTo>
                    <a:pt x="454" y="1348"/>
                  </a:lnTo>
                  <a:lnTo>
                    <a:pt x="448" y="1348"/>
                  </a:lnTo>
                  <a:lnTo>
                    <a:pt x="439" y="1350"/>
                  </a:lnTo>
                  <a:lnTo>
                    <a:pt x="427" y="1354"/>
                  </a:lnTo>
                  <a:lnTo>
                    <a:pt x="411" y="1358"/>
                  </a:lnTo>
                  <a:lnTo>
                    <a:pt x="393" y="1360"/>
                  </a:lnTo>
                  <a:lnTo>
                    <a:pt x="376" y="1364"/>
                  </a:lnTo>
                  <a:lnTo>
                    <a:pt x="360" y="1366"/>
                  </a:lnTo>
                  <a:lnTo>
                    <a:pt x="344" y="1368"/>
                  </a:lnTo>
                  <a:lnTo>
                    <a:pt x="326" y="1370"/>
                  </a:lnTo>
                  <a:lnTo>
                    <a:pt x="311" y="1370"/>
                  </a:lnTo>
                  <a:lnTo>
                    <a:pt x="301" y="1370"/>
                  </a:lnTo>
                  <a:lnTo>
                    <a:pt x="293" y="1368"/>
                  </a:lnTo>
                  <a:lnTo>
                    <a:pt x="289" y="1368"/>
                  </a:lnTo>
                  <a:lnTo>
                    <a:pt x="285" y="1366"/>
                  </a:lnTo>
                  <a:lnTo>
                    <a:pt x="283" y="1366"/>
                  </a:lnTo>
                  <a:lnTo>
                    <a:pt x="281" y="1366"/>
                  </a:lnTo>
                  <a:lnTo>
                    <a:pt x="279" y="1366"/>
                  </a:lnTo>
                  <a:lnTo>
                    <a:pt x="279" y="1366"/>
                  </a:lnTo>
                  <a:lnTo>
                    <a:pt x="279" y="1368"/>
                  </a:lnTo>
                  <a:lnTo>
                    <a:pt x="279" y="1370"/>
                  </a:lnTo>
                  <a:lnTo>
                    <a:pt x="281" y="1376"/>
                  </a:lnTo>
                  <a:lnTo>
                    <a:pt x="285" y="1380"/>
                  </a:lnTo>
                  <a:lnTo>
                    <a:pt x="287" y="1386"/>
                  </a:lnTo>
                  <a:lnTo>
                    <a:pt x="289" y="1392"/>
                  </a:lnTo>
                  <a:lnTo>
                    <a:pt x="289" y="1398"/>
                  </a:lnTo>
                  <a:lnTo>
                    <a:pt x="287" y="1401"/>
                  </a:lnTo>
                  <a:lnTo>
                    <a:pt x="283" y="1407"/>
                  </a:lnTo>
                  <a:lnTo>
                    <a:pt x="279" y="1409"/>
                  </a:lnTo>
                  <a:lnTo>
                    <a:pt x="275" y="1398"/>
                  </a:lnTo>
                  <a:lnTo>
                    <a:pt x="271" y="1386"/>
                  </a:lnTo>
                  <a:lnTo>
                    <a:pt x="269" y="1374"/>
                  </a:lnTo>
                  <a:lnTo>
                    <a:pt x="267" y="1364"/>
                  </a:lnTo>
                  <a:lnTo>
                    <a:pt x="260" y="1360"/>
                  </a:lnTo>
                  <a:lnTo>
                    <a:pt x="248" y="1356"/>
                  </a:lnTo>
                  <a:lnTo>
                    <a:pt x="238" y="1352"/>
                  </a:lnTo>
                  <a:lnTo>
                    <a:pt x="232" y="1350"/>
                  </a:lnTo>
                  <a:lnTo>
                    <a:pt x="230" y="1350"/>
                  </a:lnTo>
                  <a:lnTo>
                    <a:pt x="228" y="1352"/>
                  </a:lnTo>
                  <a:lnTo>
                    <a:pt x="228" y="1354"/>
                  </a:lnTo>
                  <a:lnTo>
                    <a:pt x="226" y="1356"/>
                  </a:lnTo>
                  <a:lnTo>
                    <a:pt x="216" y="1337"/>
                  </a:lnTo>
                  <a:lnTo>
                    <a:pt x="214" y="1331"/>
                  </a:lnTo>
                  <a:lnTo>
                    <a:pt x="208" y="1331"/>
                  </a:lnTo>
                  <a:lnTo>
                    <a:pt x="197" y="1333"/>
                  </a:lnTo>
                  <a:lnTo>
                    <a:pt x="153" y="1333"/>
                  </a:lnTo>
                  <a:lnTo>
                    <a:pt x="149" y="1333"/>
                  </a:lnTo>
                  <a:lnTo>
                    <a:pt x="147" y="1329"/>
                  </a:lnTo>
                  <a:lnTo>
                    <a:pt x="146" y="1327"/>
                  </a:lnTo>
                  <a:lnTo>
                    <a:pt x="142" y="1325"/>
                  </a:lnTo>
                  <a:lnTo>
                    <a:pt x="134" y="1323"/>
                  </a:lnTo>
                  <a:lnTo>
                    <a:pt x="124" y="1319"/>
                  </a:lnTo>
                  <a:lnTo>
                    <a:pt x="116" y="1315"/>
                  </a:lnTo>
                  <a:lnTo>
                    <a:pt x="108" y="1311"/>
                  </a:lnTo>
                  <a:lnTo>
                    <a:pt x="98" y="1305"/>
                  </a:lnTo>
                  <a:lnTo>
                    <a:pt x="90" y="1301"/>
                  </a:lnTo>
                  <a:lnTo>
                    <a:pt x="85" y="1295"/>
                  </a:lnTo>
                  <a:lnTo>
                    <a:pt x="79" y="1289"/>
                  </a:lnTo>
                  <a:lnTo>
                    <a:pt x="71" y="1282"/>
                  </a:lnTo>
                  <a:lnTo>
                    <a:pt x="65" y="1272"/>
                  </a:lnTo>
                  <a:lnTo>
                    <a:pt x="57" y="1262"/>
                  </a:lnTo>
                  <a:lnTo>
                    <a:pt x="49" y="1252"/>
                  </a:lnTo>
                  <a:lnTo>
                    <a:pt x="39" y="1246"/>
                  </a:lnTo>
                  <a:lnTo>
                    <a:pt x="29" y="1238"/>
                  </a:lnTo>
                  <a:lnTo>
                    <a:pt x="20" y="1234"/>
                  </a:lnTo>
                  <a:lnTo>
                    <a:pt x="8" y="1234"/>
                  </a:lnTo>
                  <a:lnTo>
                    <a:pt x="6" y="1228"/>
                  </a:lnTo>
                  <a:lnTo>
                    <a:pt x="2" y="1221"/>
                  </a:lnTo>
                  <a:lnTo>
                    <a:pt x="0" y="1215"/>
                  </a:lnTo>
                  <a:lnTo>
                    <a:pt x="0" y="1209"/>
                  </a:lnTo>
                  <a:lnTo>
                    <a:pt x="8" y="1195"/>
                  </a:lnTo>
                  <a:lnTo>
                    <a:pt x="26" y="1171"/>
                  </a:lnTo>
                  <a:lnTo>
                    <a:pt x="43" y="1146"/>
                  </a:lnTo>
                  <a:lnTo>
                    <a:pt x="55" y="1132"/>
                  </a:lnTo>
                  <a:lnTo>
                    <a:pt x="53" y="1130"/>
                  </a:lnTo>
                  <a:lnTo>
                    <a:pt x="51" y="1130"/>
                  </a:lnTo>
                  <a:lnTo>
                    <a:pt x="47" y="1130"/>
                  </a:lnTo>
                  <a:lnTo>
                    <a:pt x="45" y="1128"/>
                  </a:lnTo>
                  <a:lnTo>
                    <a:pt x="43" y="1122"/>
                  </a:lnTo>
                  <a:lnTo>
                    <a:pt x="41" y="1114"/>
                  </a:lnTo>
                  <a:lnTo>
                    <a:pt x="39" y="1109"/>
                  </a:lnTo>
                  <a:lnTo>
                    <a:pt x="37" y="1103"/>
                  </a:lnTo>
                  <a:lnTo>
                    <a:pt x="39" y="1097"/>
                  </a:lnTo>
                  <a:lnTo>
                    <a:pt x="43" y="1091"/>
                  </a:lnTo>
                  <a:lnTo>
                    <a:pt x="47" y="1085"/>
                  </a:lnTo>
                  <a:lnTo>
                    <a:pt x="53" y="1077"/>
                  </a:lnTo>
                  <a:lnTo>
                    <a:pt x="61" y="1073"/>
                  </a:lnTo>
                  <a:lnTo>
                    <a:pt x="69" y="1071"/>
                  </a:lnTo>
                  <a:lnTo>
                    <a:pt x="77" y="1067"/>
                  </a:lnTo>
                  <a:lnTo>
                    <a:pt x="85" y="1065"/>
                  </a:lnTo>
                  <a:lnTo>
                    <a:pt x="87" y="1061"/>
                  </a:lnTo>
                  <a:lnTo>
                    <a:pt x="87" y="1055"/>
                  </a:lnTo>
                  <a:lnTo>
                    <a:pt x="88" y="1050"/>
                  </a:lnTo>
                  <a:lnTo>
                    <a:pt x="88" y="1042"/>
                  </a:lnTo>
                  <a:lnTo>
                    <a:pt x="94" y="1038"/>
                  </a:lnTo>
                  <a:lnTo>
                    <a:pt x="100" y="1032"/>
                  </a:lnTo>
                  <a:lnTo>
                    <a:pt x="104" y="1026"/>
                  </a:lnTo>
                  <a:lnTo>
                    <a:pt x="106" y="1020"/>
                  </a:lnTo>
                  <a:lnTo>
                    <a:pt x="112" y="989"/>
                  </a:lnTo>
                  <a:lnTo>
                    <a:pt x="124" y="955"/>
                  </a:lnTo>
                  <a:lnTo>
                    <a:pt x="140" y="924"/>
                  </a:lnTo>
                  <a:lnTo>
                    <a:pt x="157" y="900"/>
                  </a:lnTo>
                  <a:lnTo>
                    <a:pt x="171" y="892"/>
                  </a:lnTo>
                  <a:lnTo>
                    <a:pt x="185" y="884"/>
                  </a:lnTo>
                  <a:lnTo>
                    <a:pt x="201" y="881"/>
                  </a:lnTo>
                  <a:lnTo>
                    <a:pt x="214" y="875"/>
                  </a:lnTo>
                  <a:lnTo>
                    <a:pt x="230" y="873"/>
                  </a:lnTo>
                  <a:lnTo>
                    <a:pt x="244" y="869"/>
                  </a:lnTo>
                  <a:lnTo>
                    <a:pt x="260" y="865"/>
                  </a:lnTo>
                  <a:lnTo>
                    <a:pt x="273" y="861"/>
                  </a:lnTo>
                  <a:lnTo>
                    <a:pt x="277" y="859"/>
                  </a:lnTo>
                  <a:lnTo>
                    <a:pt x="281" y="855"/>
                  </a:lnTo>
                  <a:lnTo>
                    <a:pt x="285" y="853"/>
                  </a:lnTo>
                  <a:lnTo>
                    <a:pt x="289" y="851"/>
                  </a:lnTo>
                  <a:lnTo>
                    <a:pt x="297" y="851"/>
                  </a:lnTo>
                  <a:lnTo>
                    <a:pt x="307" y="851"/>
                  </a:lnTo>
                  <a:lnTo>
                    <a:pt x="315" y="849"/>
                  </a:lnTo>
                  <a:lnTo>
                    <a:pt x="324" y="849"/>
                  </a:lnTo>
                  <a:lnTo>
                    <a:pt x="332" y="847"/>
                  </a:lnTo>
                  <a:lnTo>
                    <a:pt x="340" y="845"/>
                  </a:lnTo>
                  <a:lnTo>
                    <a:pt x="350" y="841"/>
                  </a:lnTo>
                  <a:lnTo>
                    <a:pt x="358" y="837"/>
                  </a:lnTo>
                  <a:lnTo>
                    <a:pt x="358" y="806"/>
                  </a:lnTo>
                  <a:lnTo>
                    <a:pt x="360" y="806"/>
                  </a:lnTo>
                  <a:lnTo>
                    <a:pt x="362" y="806"/>
                  </a:lnTo>
                  <a:lnTo>
                    <a:pt x="362" y="806"/>
                  </a:lnTo>
                  <a:lnTo>
                    <a:pt x="364" y="806"/>
                  </a:lnTo>
                  <a:lnTo>
                    <a:pt x="350" y="800"/>
                  </a:lnTo>
                  <a:lnTo>
                    <a:pt x="336" y="794"/>
                  </a:lnTo>
                  <a:lnTo>
                    <a:pt x="323" y="790"/>
                  </a:lnTo>
                  <a:lnTo>
                    <a:pt x="315" y="788"/>
                  </a:lnTo>
                  <a:lnTo>
                    <a:pt x="311" y="788"/>
                  </a:lnTo>
                  <a:lnTo>
                    <a:pt x="305" y="790"/>
                  </a:lnTo>
                  <a:lnTo>
                    <a:pt x="299" y="794"/>
                  </a:lnTo>
                  <a:lnTo>
                    <a:pt x="293" y="800"/>
                  </a:lnTo>
                  <a:lnTo>
                    <a:pt x="285" y="800"/>
                  </a:lnTo>
                  <a:lnTo>
                    <a:pt x="277" y="802"/>
                  </a:lnTo>
                  <a:lnTo>
                    <a:pt x="269" y="804"/>
                  </a:lnTo>
                  <a:lnTo>
                    <a:pt x="262" y="804"/>
                  </a:lnTo>
                  <a:lnTo>
                    <a:pt x="252" y="802"/>
                  </a:lnTo>
                  <a:lnTo>
                    <a:pt x="246" y="800"/>
                  </a:lnTo>
                  <a:lnTo>
                    <a:pt x="244" y="794"/>
                  </a:lnTo>
                  <a:lnTo>
                    <a:pt x="236" y="786"/>
                  </a:lnTo>
                  <a:lnTo>
                    <a:pt x="230" y="786"/>
                  </a:lnTo>
                  <a:lnTo>
                    <a:pt x="224" y="788"/>
                  </a:lnTo>
                  <a:lnTo>
                    <a:pt x="218" y="788"/>
                  </a:lnTo>
                  <a:lnTo>
                    <a:pt x="214" y="788"/>
                  </a:lnTo>
                  <a:lnTo>
                    <a:pt x="208" y="784"/>
                  </a:lnTo>
                  <a:lnTo>
                    <a:pt x="205" y="780"/>
                  </a:lnTo>
                  <a:lnTo>
                    <a:pt x="199" y="774"/>
                  </a:lnTo>
                  <a:lnTo>
                    <a:pt x="193" y="770"/>
                  </a:lnTo>
                  <a:lnTo>
                    <a:pt x="193" y="768"/>
                  </a:lnTo>
                  <a:lnTo>
                    <a:pt x="189" y="768"/>
                  </a:lnTo>
                  <a:lnTo>
                    <a:pt x="187" y="768"/>
                  </a:lnTo>
                  <a:lnTo>
                    <a:pt x="185" y="768"/>
                  </a:lnTo>
                  <a:lnTo>
                    <a:pt x="179" y="763"/>
                  </a:lnTo>
                  <a:lnTo>
                    <a:pt x="173" y="753"/>
                  </a:lnTo>
                  <a:lnTo>
                    <a:pt x="171" y="743"/>
                  </a:lnTo>
                  <a:lnTo>
                    <a:pt x="173" y="737"/>
                  </a:lnTo>
                  <a:lnTo>
                    <a:pt x="165" y="735"/>
                  </a:lnTo>
                  <a:lnTo>
                    <a:pt x="157" y="731"/>
                  </a:lnTo>
                  <a:lnTo>
                    <a:pt x="149" y="729"/>
                  </a:lnTo>
                  <a:lnTo>
                    <a:pt x="142" y="725"/>
                  </a:lnTo>
                  <a:lnTo>
                    <a:pt x="134" y="723"/>
                  </a:lnTo>
                  <a:lnTo>
                    <a:pt x="126" y="719"/>
                  </a:lnTo>
                  <a:lnTo>
                    <a:pt x="118" y="715"/>
                  </a:lnTo>
                  <a:lnTo>
                    <a:pt x="110" y="711"/>
                  </a:lnTo>
                  <a:lnTo>
                    <a:pt x="100" y="708"/>
                  </a:lnTo>
                  <a:lnTo>
                    <a:pt x="87" y="702"/>
                  </a:lnTo>
                  <a:lnTo>
                    <a:pt x="75" y="692"/>
                  </a:lnTo>
                  <a:lnTo>
                    <a:pt x="69" y="682"/>
                  </a:lnTo>
                  <a:lnTo>
                    <a:pt x="71" y="668"/>
                  </a:lnTo>
                  <a:lnTo>
                    <a:pt x="79" y="660"/>
                  </a:lnTo>
                  <a:lnTo>
                    <a:pt x="88" y="654"/>
                  </a:lnTo>
                  <a:lnTo>
                    <a:pt x="98" y="652"/>
                  </a:lnTo>
                  <a:lnTo>
                    <a:pt x="104" y="654"/>
                  </a:lnTo>
                  <a:lnTo>
                    <a:pt x="114" y="656"/>
                  </a:lnTo>
                  <a:lnTo>
                    <a:pt x="130" y="662"/>
                  </a:lnTo>
                  <a:lnTo>
                    <a:pt x="146" y="668"/>
                  </a:lnTo>
                  <a:lnTo>
                    <a:pt x="161" y="674"/>
                  </a:lnTo>
                  <a:lnTo>
                    <a:pt x="177" y="678"/>
                  </a:lnTo>
                  <a:lnTo>
                    <a:pt x="187" y="682"/>
                  </a:lnTo>
                  <a:lnTo>
                    <a:pt x="193" y="684"/>
                  </a:lnTo>
                  <a:lnTo>
                    <a:pt x="197" y="682"/>
                  </a:lnTo>
                  <a:lnTo>
                    <a:pt x="201" y="680"/>
                  </a:lnTo>
                  <a:lnTo>
                    <a:pt x="205" y="676"/>
                  </a:lnTo>
                  <a:lnTo>
                    <a:pt x="208" y="674"/>
                  </a:lnTo>
                  <a:lnTo>
                    <a:pt x="216" y="672"/>
                  </a:lnTo>
                  <a:lnTo>
                    <a:pt x="224" y="670"/>
                  </a:lnTo>
                  <a:lnTo>
                    <a:pt x="232" y="668"/>
                  </a:lnTo>
                  <a:lnTo>
                    <a:pt x="238" y="668"/>
                  </a:lnTo>
                  <a:lnTo>
                    <a:pt x="250" y="672"/>
                  </a:lnTo>
                  <a:lnTo>
                    <a:pt x="258" y="678"/>
                  </a:lnTo>
                  <a:lnTo>
                    <a:pt x="265" y="686"/>
                  </a:lnTo>
                  <a:lnTo>
                    <a:pt x="277" y="690"/>
                  </a:lnTo>
                  <a:lnTo>
                    <a:pt x="281" y="690"/>
                  </a:lnTo>
                  <a:lnTo>
                    <a:pt x="281" y="688"/>
                  </a:lnTo>
                  <a:lnTo>
                    <a:pt x="283" y="688"/>
                  </a:lnTo>
                  <a:lnTo>
                    <a:pt x="283" y="686"/>
                  </a:lnTo>
                  <a:lnTo>
                    <a:pt x="285" y="678"/>
                  </a:lnTo>
                  <a:lnTo>
                    <a:pt x="289" y="668"/>
                  </a:lnTo>
                  <a:lnTo>
                    <a:pt x="293" y="660"/>
                  </a:lnTo>
                  <a:lnTo>
                    <a:pt x="303" y="652"/>
                  </a:lnTo>
                  <a:lnTo>
                    <a:pt x="313" y="649"/>
                  </a:lnTo>
                  <a:lnTo>
                    <a:pt x="324" y="645"/>
                  </a:lnTo>
                  <a:lnTo>
                    <a:pt x="336" y="641"/>
                  </a:lnTo>
                  <a:lnTo>
                    <a:pt x="346" y="637"/>
                  </a:lnTo>
                  <a:lnTo>
                    <a:pt x="350" y="633"/>
                  </a:lnTo>
                  <a:lnTo>
                    <a:pt x="354" y="627"/>
                  </a:lnTo>
                  <a:lnTo>
                    <a:pt x="356" y="621"/>
                  </a:lnTo>
                  <a:lnTo>
                    <a:pt x="360" y="615"/>
                  </a:lnTo>
                  <a:lnTo>
                    <a:pt x="368" y="613"/>
                  </a:lnTo>
                  <a:lnTo>
                    <a:pt x="374" y="611"/>
                  </a:lnTo>
                  <a:lnTo>
                    <a:pt x="376" y="609"/>
                  </a:lnTo>
                  <a:lnTo>
                    <a:pt x="380" y="609"/>
                  </a:lnTo>
                  <a:lnTo>
                    <a:pt x="383" y="590"/>
                  </a:lnTo>
                  <a:lnTo>
                    <a:pt x="395" y="572"/>
                  </a:lnTo>
                  <a:lnTo>
                    <a:pt x="409" y="556"/>
                  </a:lnTo>
                  <a:lnTo>
                    <a:pt x="417" y="542"/>
                  </a:lnTo>
                  <a:lnTo>
                    <a:pt x="421" y="517"/>
                  </a:lnTo>
                  <a:lnTo>
                    <a:pt x="423" y="491"/>
                  </a:lnTo>
                  <a:lnTo>
                    <a:pt x="427" y="466"/>
                  </a:lnTo>
                  <a:lnTo>
                    <a:pt x="433" y="440"/>
                  </a:lnTo>
                  <a:lnTo>
                    <a:pt x="441" y="415"/>
                  </a:lnTo>
                  <a:lnTo>
                    <a:pt x="452" y="391"/>
                  </a:lnTo>
                  <a:lnTo>
                    <a:pt x="468" y="367"/>
                  </a:lnTo>
                  <a:lnTo>
                    <a:pt x="490" y="346"/>
                  </a:lnTo>
                  <a:lnTo>
                    <a:pt x="496" y="342"/>
                  </a:lnTo>
                  <a:lnTo>
                    <a:pt x="500" y="336"/>
                  </a:lnTo>
                  <a:lnTo>
                    <a:pt x="503" y="330"/>
                  </a:lnTo>
                  <a:lnTo>
                    <a:pt x="509" y="324"/>
                  </a:lnTo>
                  <a:lnTo>
                    <a:pt x="507" y="320"/>
                  </a:lnTo>
                  <a:lnTo>
                    <a:pt x="505" y="316"/>
                  </a:lnTo>
                  <a:lnTo>
                    <a:pt x="503" y="310"/>
                  </a:lnTo>
                  <a:lnTo>
                    <a:pt x="503" y="306"/>
                  </a:lnTo>
                  <a:lnTo>
                    <a:pt x="503" y="299"/>
                  </a:lnTo>
                  <a:lnTo>
                    <a:pt x="505" y="293"/>
                  </a:lnTo>
                  <a:lnTo>
                    <a:pt x="507" y="287"/>
                  </a:lnTo>
                  <a:lnTo>
                    <a:pt x="513" y="277"/>
                  </a:lnTo>
                  <a:lnTo>
                    <a:pt x="501" y="267"/>
                  </a:lnTo>
                  <a:lnTo>
                    <a:pt x="492" y="259"/>
                  </a:lnTo>
                  <a:lnTo>
                    <a:pt x="484" y="249"/>
                  </a:lnTo>
                  <a:lnTo>
                    <a:pt x="486" y="234"/>
                  </a:lnTo>
                  <a:lnTo>
                    <a:pt x="474" y="232"/>
                  </a:lnTo>
                  <a:lnTo>
                    <a:pt x="460" y="224"/>
                  </a:lnTo>
                  <a:lnTo>
                    <a:pt x="448" y="214"/>
                  </a:lnTo>
                  <a:lnTo>
                    <a:pt x="444" y="198"/>
                  </a:lnTo>
                  <a:lnTo>
                    <a:pt x="446" y="190"/>
                  </a:lnTo>
                  <a:lnTo>
                    <a:pt x="450" y="183"/>
                  </a:lnTo>
                  <a:lnTo>
                    <a:pt x="454" y="173"/>
                  </a:lnTo>
                  <a:lnTo>
                    <a:pt x="462" y="165"/>
                  </a:lnTo>
                  <a:lnTo>
                    <a:pt x="460" y="163"/>
                  </a:lnTo>
                  <a:lnTo>
                    <a:pt x="460" y="163"/>
                  </a:lnTo>
                  <a:lnTo>
                    <a:pt x="460" y="161"/>
                  </a:lnTo>
                  <a:lnTo>
                    <a:pt x="460" y="157"/>
                  </a:lnTo>
                  <a:lnTo>
                    <a:pt x="464" y="139"/>
                  </a:lnTo>
                  <a:lnTo>
                    <a:pt x="472" y="124"/>
                  </a:lnTo>
                  <a:lnTo>
                    <a:pt x="484" y="110"/>
                  </a:lnTo>
                  <a:lnTo>
                    <a:pt x="498" y="100"/>
                  </a:lnTo>
                  <a:lnTo>
                    <a:pt x="513" y="88"/>
                  </a:lnTo>
                  <a:lnTo>
                    <a:pt x="529" y="78"/>
                  </a:lnTo>
                  <a:lnTo>
                    <a:pt x="545" y="71"/>
                  </a:lnTo>
                  <a:lnTo>
                    <a:pt x="557" y="61"/>
                  </a:lnTo>
                  <a:lnTo>
                    <a:pt x="557" y="59"/>
                  </a:lnTo>
                  <a:lnTo>
                    <a:pt x="561" y="57"/>
                  </a:lnTo>
                  <a:lnTo>
                    <a:pt x="562" y="57"/>
                  </a:lnTo>
                  <a:lnTo>
                    <a:pt x="564" y="55"/>
                  </a:lnTo>
                  <a:lnTo>
                    <a:pt x="572" y="49"/>
                  </a:lnTo>
                  <a:lnTo>
                    <a:pt x="578" y="41"/>
                  </a:lnTo>
                  <a:lnTo>
                    <a:pt x="584" y="31"/>
                  </a:lnTo>
                  <a:lnTo>
                    <a:pt x="592" y="23"/>
                  </a:lnTo>
                  <a:lnTo>
                    <a:pt x="600" y="17"/>
                  </a:lnTo>
                  <a:lnTo>
                    <a:pt x="606" y="14"/>
                  </a:lnTo>
                  <a:lnTo>
                    <a:pt x="614" y="10"/>
                  </a:lnTo>
                  <a:lnTo>
                    <a:pt x="621" y="6"/>
                  </a:lnTo>
                  <a:lnTo>
                    <a:pt x="629" y="4"/>
                  </a:lnTo>
                  <a:lnTo>
                    <a:pt x="637" y="4"/>
                  </a:lnTo>
                  <a:lnTo>
                    <a:pt x="643" y="2"/>
                  </a:lnTo>
                  <a:lnTo>
                    <a:pt x="651" y="2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3" name="Freeform 39"/>
            <p:cNvSpPr>
              <a:spLocks/>
            </p:cNvSpPr>
            <p:nvPr/>
          </p:nvSpPr>
          <p:spPr bwMode="auto">
            <a:xfrm>
              <a:off x="3795" y="311"/>
              <a:ext cx="157" cy="91"/>
            </a:xfrm>
            <a:custGeom>
              <a:avLst/>
              <a:gdLst>
                <a:gd name="T0" fmla="*/ 171 w 315"/>
                <a:gd name="T1" fmla="*/ 0 h 182"/>
                <a:gd name="T2" fmla="*/ 177 w 315"/>
                <a:gd name="T3" fmla="*/ 6 h 182"/>
                <a:gd name="T4" fmla="*/ 187 w 315"/>
                <a:gd name="T5" fmla="*/ 9 h 182"/>
                <a:gd name="T6" fmla="*/ 224 w 315"/>
                <a:gd name="T7" fmla="*/ 13 h 182"/>
                <a:gd name="T8" fmla="*/ 273 w 315"/>
                <a:gd name="T9" fmla="*/ 27 h 182"/>
                <a:gd name="T10" fmla="*/ 309 w 315"/>
                <a:gd name="T11" fmla="*/ 51 h 182"/>
                <a:gd name="T12" fmla="*/ 313 w 315"/>
                <a:gd name="T13" fmla="*/ 78 h 182"/>
                <a:gd name="T14" fmla="*/ 295 w 315"/>
                <a:gd name="T15" fmla="*/ 108 h 182"/>
                <a:gd name="T16" fmla="*/ 263 w 315"/>
                <a:gd name="T17" fmla="*/ 125 h 182"/>
                <a:gd name="T18" fmla="*/ 216 w 315"/>
                <a:gd name="T19" fmla="*/ 147 h 182"/>
                <a:gd name="T20" fmla="*/ 165 w 315"/>
                <a:gd name="T21" fmla="*/ 169 h 182"/>
                <a:gd name="T22" fmla="*/ 116 w 315"/>
                <a:gd name="T23" fmla="*/ 181 h 182"/>
                <a:gd name="T24" fmla="*/ 82 w 315"/>
                <a:gd name="T25" fmla="*/ 182 h 182"/>
                <a:gd name="T26" fmla="*/ 53 w 315"/>
                <a:gd name="T27" fmla="*/ 177 h 182"/>
                <a:gd name="T28" fmla="*/ 23 w 315"/>
                <a:gd name="T29" fmla="*/ 167 h 182"/>
                <a:gd name="T30" fmla="*/ 4 w 315"/>
                <a:gd name="T31" fmla="*/ 151 h 182"/>
                <a:gd name="T32" fmla="*/ 2 w 315"/>
                <a:gd name="T33" fmla="*/ 129 h 182"/>
                <a:gd name="T34" fmla="*/ 16 w 315"/>
                <a:gd name="T35" fmla="*/ 108 h 182"/>
                <a:gd name="T36" fmla="*/ 31 w 315"/>
                <a:gd name="T37" fmla="*/ 98 h 182"/>
                <a:gd name="T38" fmla="*/ 53 w 315"/>
                <a:gd name="T39" fmla="*/ 88 h 182"/>
                <a:gd name="T40" fmla="*/ 75 w 315"/>
                <a:gd name="T41" fmla="*/ 80 h 182"/>
                <a:gd name="T42" fmla="*/ 96 w 315"/>
                <a:gd name="T43" fmla="*/ 74 h 182"/>
                <a:gd name="T44" fmla="*/ 114 w 315"/>
                <a:gd name="T45" fmla="*/ 70 h 182"/>
                <a:gd name="T46" fmla="*/ 126 w 315"/>
                <a:gd name="T47" fmla="*/ 70 h 182"/>
                <a:gd name="T48" fmla="*/ 140 w 315"/>
                <a:gd name="T49" fmla="*/ 68 h 182"/>
                <a:gd name="T50" fmla="*/ 157 w 315"/>
                <a:gd name="T51" fmla="*/ 65 h 182"/>
                <a:gd name="T52" fmla="*/ 173 w 315"/>
                <a:gd name="T53" fmla="*/ 57 h 182"/>
                <a:gd name="T54" fmla="*/ 189 w 315"/>
                <a:gd name="T55" fmla="*/ 45 h 182"/>
                <a:gd name="T56" fmla="*/ 195 w 315"/>
                <a:gd name="T57" fmla="*/ 35 h 182"/>
                <a:gd name="T58" fmla="*/ 173 w 315"/>
                <a:gd name="T59" fmla="*/ 41 h 182"/>
                <a:gd name="T60" fmla="*/ 149 w 315"/>
                <a:gd name="T61" fmla="*/ 47 h 182"/>
                <a:gd name="T62" fmla="*/ 126 w 315"/>
                <a:gd name="T63" fmla="*/ 51 h 182"/>
                <a:gd name="T64" fmla="*/ 102 w 315"/>
                <a:gd name="T65" fmla="*/ 57 h 182"/>
                <a:gd name="T66" fmla="*/ 116 w 315"/>
                <a:gd name="T67" fmla="*/ 39 h 182"/>
                <a:gd name="T68" fmla="*/ 130 w 315"/>
                <a:gd name="T69" fmla="*/ 19 h 182"/>
                <a:gd name="T70" fmla="*/ 145 w 315"/>
                <a:gd name="T71" fmla="*/ 6 h 182"/>
                <a:gd name="T72" fmla="*/ 167 w 315"/>
                <a:gd name="T73" fmla="*/ 0 h 18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</a:cxnLst>
              <a:rect l="0" t="0" r="r" b="b"/>
              <a:pathLst>
                <a:path w="315" h="182">
                  <a:moveTo>
                    <a:pt x="167" y="0"/>
                  </a:moveTo>
                  <a:lnTo>
                    <a:pt x="171" y="0"/>
                  </a:lnTo>
                  <a:lnTo>
                    <a:pt x="173" y="4"/>
                  </a:lnTo>
                  <a:lnTo>
                    <a:pt x="177" y="6"/>
                  </a:lnTo>
                  <a:lnTo>
                    <a:pt x="179" y="8"/>
                  </a:lnTo>
                  <a:lnTo>
                    <a:pt x="187" y="9"/>
                  </a:lnTo>
                  <a:lnTo>
                    <a:pt x="202" y="11"/>
                  </a:lnTo>
                  <a:lnTo>
                    <a:pt x="224" y="13"/>
                  </a:lnTo>
                  <a:lnTo>
                    <a:pt x="250" y="19"/>
                  </a:lnTo>
                  <a:lnTo>
                    <a:pt x="273" y="27"/>
                  </a:lnTo>
                  <a:lnTo>
                    <a:pt x="295" y="37"/>
                  </a:lnTo>
                  <a:lnTo>
                    <a:pt x="309" y="51"/>
                  </a:lnTo>
                  <a:lnTo>
                    <a:pt x="315" y="66"/>
                  </a:lnTo>
                  <a:lnTo>
                    <a:pt x="313" y="78"/>
                  </a:lnTo>
                  <a:lnTo>
                    <a:pt x="305" y="94"/>
                  </a:lnTo>
                  <a:lnTo>
                    <a:pt x="295" y="108"/>
                  </a:lnTo>
                  <a:lnTo>
                    <a:pt x="287" y="116"/>
                  </a:lnTo>
                  <a:lnTo>
                    <a:pt x="263" y="125"/>
                  </a:lnTo>
                  <a:lnTo>
                    <a:pt x="240" y="137"/>
                  </a:lnTo>
                  <a:lnTo>
                    <a:pt x="216" y="147"/>
                  </a:lnTo>
                  <a:lnTo>
                    <a:pt x="191" y="159"/>
                  </a:lnTo>
                  <a:lnTo>
                    <a:pt x="165" y="169"/>
                  </a:lnTo>
                  <a:lnTo>
                    <a:pt x="140" y="177"/>
                  </a:lnTo>
                  <a:lnTo>
                    <a:pt x="116" y="181"/>
                  </a:lnTo>
                  <a:lnTo>
                    <a:pt x="92" y="182"/>
                  </a:lnTo>
                  <a:lnTo>
                    <a:pt x="82" y="182"/>
                  </a:lnTo>
                  <a:lnTo>
                    <a:pt x="69" y="181"/>
                  </a:lnTo>
                  <a:lnTo>
                    <a:pt x="53" y="177"/>
                  </a:lnTo>
                  <a:lnTo>
                    <a:pt x="37" y="173"/>
                  </a:lnTo>
                  <a:lnTo>
                    <a:pt x="23" y="167"/>
                  </a:lnTo>
                  <a:lnTo>
                    <a:pt x="12" y="159"/>
                  </a:lnTo>
                  <a:lnTo>
                    <a:pt x="4" y="151"/>
                  </a:lnTo>
                  <a:lnTo>
                    <a:pt x="0" y="139"/>
                  </a:lnTo>
                  <a:lnTo>
                    <a:pt x="2" y="129"/>
                  </a:lnTo>
                  <a:lnTo>
                    <a:pt x="8" y="118"/>
                  </a:lnTo>
                  <a:lnTo>
                    <a:pt x="16" y="108"/>
                  </a:lnTo>
                  <a:lnTo>
                    <a:pt x="21" y="102"/>
                  </a:lnTo>
                  <a:lnTo>
                    <a:pt x="31" y="98"/>
                  </a:lnTo>
                  <a:lnTo>
                    <a:pt x="43" y="94"/>
                  </a:lnTo>
                  <a:lnTo>
                    <a:pt x="53" y="88"/>
                  </a:lnTo>
                  <a:lnTo>
                    <a:pt x="65" y="84"/>
                  </a:lnTo>
                  <a:lnTo>
                    <a:pt x="75" y="80"/>
                  </a:lnTo>
                  <a:lnTo>
                    <a:pt x="86" y="76"/>
                  </a:lnTo>
                  <a:lnTo>
                    <a:pt x="96" y="74"/>
                  </a:lnTo>
                  <a:lnTo>
                    <a:pt x="108" y="70"/>
                  </a:lnTo>
                  <a:lnTo>
                    <a:pt x="114" y="70"/>
                  </a:lnTo>
                  <a:lnTo>
                    <a:pt x="120" y="70"/>
                  </a:lnTo>
                  <a:lnTo>
                    <a:pt x="126" y="70"/>
                  </a:lnTo>
                  <a:lnTo>
                    <a:pt x="130" y="70"/>
                  </a:lnTo>
                  <a:lnTo>
                    <a:pt x="140" y="68"/>
                  </a:lnTo>
                  <a:lnTo>
                    <a:pt x="149" y="66"/>
                  </a:lnTo>
                  <a:lnTo>
                    <a:pt x="157" y="65"/>
                  </a:lnTo>
                  <a:lnTo>
                    <a:pt x="165" y="61"/>
                  </a:lnTo>
                  <a:lnTo>
                    <a:pt x="173" y="57"/>
                  </a:lnTo>
                  <a:lnTo>
                    <a:pt x="181" y="53"/>
                  </a:lnTo>
                  <a:lnTo>
                    <a:pt x="189" y="45"/>
                  </a:lnTo>
                  <a:lnTo>
                    <a:pt x="195" y="37"/>
                  </a:lnTo>
                  <a:lnTo>
                    <a:pt x="195" y="35"/>
                  </a:lnTo>
                  <a:lnTo>
                    <a:pt x="183" y="39"/>
                  </a:lnTo>
                  <a:lnTo>
                    <a:pt x="173" y="41"/>
                  </a:lnTo>
                  <a:lnTo>
                    <a:pt x="161" y="45"/>
                  </a:lnTo>
                  <a:lnTo>
                    <a:pt x="149" y="47"/>
                  </a:lnTo>
                  <a:lnTo>
                    <a:pt x="138" y="49"/>
                  </a:lnTo>
                  <a:lnTo>
                    <a:pt x="126" y="51"/>
                  </a:lnTo>
                  <a:lnTo>
                    <a:pt x="114" y="55"/>
                  </a:lnTo>
                  <a:lnTo>
                    <a:pt x="102" y="57"/>
                  </a:lnTo>
                  <a:lnTo>
                    <a:pt x="108" y="49"/>
                  </a:lnTo>
                  <a:lnTo>
                    <a:pt x="116" y="39"/>
                  </a:lnTo>
                  <a:lnTo>
                    <a:pt x="122" y="29"/>
                  </a:lnTo>
                  <a:lnTo>
                    <a:pt x="130" y="19"/>
                  </a:lnTo>
                  <a:lnTo>
                    <a:pt x="138" y="11"/>
                  </a:lnTo>
                  <a:lnTo>
                    <a:pt x="145" y="6"/>
                  </a:lnTo>
                  <a:lnTo>
                    <a:pt x="155" y="2"/>
                  </a:lnTo>
                  <a:lnTo>
                    <a:pt x="167" y="0"/>
                  </a:lnTo>
                  <a:close/>
                </a:path>
              </a:pathLst>
            </a:custGeom>
            <a:solidFill>
              <a:srgbClr val="91B2E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4" name="Freeform 40"/>
            <p:cNvSpPr>
              <a:spLocks/>
            </p:cNvSpPr>
            <p:nvPr/>
          </p:nvSpPr>
          <p:spPr bwMode="auto">
            <a:xfrm>
              <a:off x="4132" y="1272"/>
              <a:ext cx="32" cy="19"/>
            </a:xfrm>
            <a:custGeom>
              <a:avLst/>
              <a:gdLst>
                <a:gd name="T0" fmla="*/ 65 w 65"/>
                <a:gd name="T1" fmla="*/ 0 h 39"/>
                <a:gd name="T2" fmla="*/ 59 w 65"/>
                <a:gd name="T3" fmla="*/ 7 h 39"/>
                <a:gd name="T4" fmla="*/ 53 w 65"/>
                <a:gd name="T5" fmla="*/ 15 h 39"/>
                <a:gd name="T6" fmla="*/ 45 w 65"/>
                <a:gd name="T7" fmla="*/ 21 h 39"/>
                <a:gd name="T8" fmla="*/ 35 w 65"/>
                <a:gd name="T9" fmla="*/ 27 h 39"/>
                <a:gd name="T10" fmla="*/ 27 w 65"/>
                <a:gd name="T11" fmla="*/ 31 h 39"/>
                <a:gd name="T12" fmla="*/ 18 w 65"/>
                <a:gd name="T13" fmla="*/ 35 h 39"/>
                <a:gd name="T14" fmla="*/ 10 w 65"/>
                <a:gd name="T15" fmla="*/ 37 h 39"/>
                <a:gd name="T16" fmla="*/ 0 w 65"/>
                <a:gd name="T17" fmla="*/ 39 h 39"/>
                <a:gd name="T18" fmla="*/ 10 w 65"/>
                <a:gd name="T19" fmla="*/ 35 h 39"/>
                <a:gd name="T20" fmla="*/ 18 w 65"/>
                <a:gd name="T21" fmla="*/ 31 h 39"/>
                <a:gd name="T22" fmla="*/ 25 w 65"/>
                <a:gd name="T23" fmla="*/ 27 h 39"/>
                <a:gd name="T24" fmla="*/ 33 w 65"/>
                <a:gd name="T25" fmla="*/ 21 h 39"/>
                <a:gd name="T26" fmla="*/ 41 w 65"/>
                <a:gd name="T27" fmla="*/ 17 h 39"/>
                <a:gd name="T28" fmla="*/ 49 w 65"/>
                <a:gd name="T29" fmla="*/ 11 h 39"/>
                <a:gd name="T30" fmla="*/ 57 w 65"/>
                <a:gd name="T31" fmla="*/ 5 h 39"/>
                <a:gd name="T32" fmla="*/ 65 w 65"/>
                <a:gd name="T33" fmla="*/ 0 h 3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65" h="39">
                  <a:moveTo>
                    <a:pt x="65" y="0"/>
                  </a:moveTo>
                  <a:lnTo>
                    <a:pt x="59" y="7"/>
                  </a:lnTo>
                  <a:lnTo>
                    <a:pt x="53" y="15"/>
                  </a:lnTo>
                  <a:lnTo>
                    <a:pt x="45" y="21"/>
                  </a:lnTo>
                  <a:lnTo>
                    <a:pt x="35" y="27"/>
                  </a:lnTo>
                  <a:lnTo>
                    <a:pt x="27" y="31"/>
                  </a:lnTo>
                  <a:lnTo>
                    <a:pt x="18" y="35"/>
                  </a:lnTo>
                  <a:lnTo>
                    <a:pt x="10" y="37"/>
                  </a:lnTo>
                  <a:lnTo>
                    <a:pt x="0" y="39"/>
                  </a:lnTo>
                  <a:lnTo>
                    <a:pt x="10" y="35"/>
                  </a:lnTo>
                  <a:lnTo>
                    <a:pt x="18" y="31"/>
                  </a:lnTo>
                  <a:lnTo>
                    <a:pt x="25" y="27"/>
                  </a:lnTo>
                  <a:lnTo>
                    <a:pt x="33" y="21"/>
                  </a:lnTo>
                  <a:lnTo>
                    <a:pt x="41" y="17"/>
                  </a:lnTo>
                  <a:lnTo>
                    <a:pt x="49" y="11"/>
                  </a:lnTo>
                  <a:lnTo>
                    <a:pt x="57" y="5"/>
                  </a:lnTo>
                  <a:lnTo>
                    <a:pt x="65" y="0"/>
                  </a:lnTo>
                  <a:close/>
                </a:path>
              </a:pathLst>
            </a:custGeom>
            <a:solidFill>
              <a:srgbClr val="91B2E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5" name="Freeform 41"/>
            <p:cNvSpPr>
              <a:spLocks/>
            </p:cNvSpPr>
            <p:nvPr/>
          </p:nvSpPr>
          <p:spPr bwMode="auto">
            <a:xfrm>
              <a:off x="4142" y="1287"/>
              <a:ext cx="19" cy="11"/>
            </a:xfrm>
            <a:custGeom>
              <a:avLst/>
              <a:gdLst>
                <a:gd name="T0" fmla="*/ 40 w 40"/>
                <a:gd name="T1" fmla="*/ 0 h 24"/>
                <a:gd name="T2" fmla="*/ 34 w 40"/>
                <a:gd name="T3" fmla="*/ 8 h 24"/>
                <a:gd name="T4" fmla="*/ 24 w 40"/>
                <a:gd name="T5" fmla="*/ 14 h 24"/>
                <a:gd name="T6" fmla="*/ 14 w 40"/>
                <a:gd name="T7" fmla="*/ 20 h 24"/>
                <a:gd name="T8" fmla="*/ 0 w 40"/>
                <a:gd name="T9" fmla="*/ 24 h 24"/>
                <a:gd name="T10" fmla="*/ 10 w 40"/>
                <a:gd name="T11" fmla="*/ 16 h 24"/>
                <a:gd name="T12" fmla="*/ 20 w 40"/>
                <a:gd name="T13" fmla="*/ 10 h 24"/>
                <a:gd name="T14" fmla="*/ 30 w 40"/>
                <a:gd name="T15" fmla="*/ 4 h 24"/>
                <a:gd name="T16" fmla="*/ 40 w 40"/>
                <a:gd name="T17" fmla="*/ 0 h 2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40" h="24">
                  <a:moveTo>
                    <a:pt x="40" y="0"/>
                  </a:moveTo>
                  <a:lnTo>
                    <a:pt x="34" y="8"/>
                  </a:lnTo>
                  <a:lnTo>
                    <a:pt x="24" y="14"/>
                  </a:lnTo>
                  <a:lnTo>
                    <a:pt x="14" y="20"/>
                  </a:lnTo>
                  <a:lnTo>
                    <a:pt x="0" y="24"/>
                  </a:lnTo>
                  <a:lnTo>
                    <a:pt x="10" y="16"/>
                  </a:lnTo>
                  <a:lnTo>
                    <a:pt x="20" y="10"/>
                  </a:lnTo>
                  <a:lnTo>
                    <a:pt x="30" y="4"/>
                  </a:lnTo>
                  <a:lnTo>
                    <a:pt x="40" y="0"/>
                  </a:lnTo>
                  <a:close/>
                </a:path>
              </a:pathLst>
            </a:custGeom>
            <a:solidFill>
              <a:srgbClr val="91B2E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6" name="Freeform 42"/>
            <p:cNvSpPr>
              <a:spLocks/>
            </p:cNvSpPr>
            <p:nvPr/>
          </p:nvSpPr>
          <p:spPr bwMode="auto">
            <a:xfrm>
              <a:off x="3622" y="519"/>
              <a:ext cx="56" cy="24"/>
            </a:xfrm>
            <a:custGeom>
              <a:avLst/>
              <a:gdLst>
                <a:gd name="T0" fmla="*/ 14 w 112"/>
                <a:gd name="T1" fmla="*/ 0 h 47"/>
                <a:gd name="T2" fmla="*/ 26 w 112"/>
                <a:gd name="T3" fmla="*/ 8 h 47"/>
                <a:gd name="T4" fmla="*/ 38 w 112"/>
                <a:gd name="T5" fmla="*/ 14 h 47"/>
                <a:gd name="T6" fmla="*/ 49 w 112"/>
                <a:gd name="T7" fmla="*/ 17 h 47"/>
                <a:gd name="T8" fmla="*/ 63 w 112"/>
                <a:gd name="T9" fmla="*/ 19 h 47"/>
                <a:gd name="T10" fmla="*/ 77 w 112"/>
                <a:gd name="T11" fmla="*/ 21 h 47"/>
                <a:gd name="T12" fmla="*/ 89 w 112"/>
                <a:gd name="T13" fmla="*/ 23 h 47"/>
                <a:gd name="T14" fmla="*/ 101 w 112"/>
                <a:gd name="T15" fmla="*/ 25 h 47"/>
                <a:gd name="T16" fmla="*/ 112 w 112"/>
                <a:gd name="T17" fmla="*/ 29 h 47"/>
                <a:gd name="T18" fmla="*/ 105 w 112"/>
                <a:gd name="T19" fmla="*/ 33 h 47"/>
                <a:gd name="T20" fmla="*/ 95 w 112"/>
                <a:gd name="T21" fmla="*/ 37 h 47"/>
                <a:gd name="T22" fmla="*/ 87 w 112"/>
                <a:gd name="T23" fmla="*/ 39 h 47"/>
                <a:gd name="T24" fmla="*/ 77 w 112"/>
                <a:gd name="T25" fmla="*/ 41 h 47"/>
                <a:gd name="T26" fmla="*/ 67 w 112"/>
                <a:gd name="T27" fmla="*/ 43 h 47"/>
                <a:gd name="T28" fmla="*/ 61 w 112"/>
                <a:gd name="T29" fmla="*/ 45 h 47"/>
                <a:gd name="T30" fmla="*/ 55 w 112"/>
                <a:gd name="T31" fmla="*/ 47 h 47"/>
                <a:gd name="T32" fmla="*/ 51 w 112"/>
                <a:gd name="T33" fmla="*/ 47 h 47"/>
                <a:gd name="T34" fmla="*/ 38 w 112"/>
                <a:gd name="T35" fmla="*/ 45 h 47"/>
                <a:gd name="T36" fmla="*/ 20 w 112"/>
                <a:gd name="T37" fmla="*/ 39 h 47"/>
                <a:gd name="T38" fmla="*/ 6 w 112"/>
                <a:gd name="T39" fmla="*/ 31 h 47"/>
                <a:gd name="T40" fmla="*/ 0 w 112"/>
                <a:gd name="T41" fmla="*/ 21 h 47"/>
                <a:gd name="T42" fmla="*/ 2 w 112"/>
                <a:gd name="T43" fmla="*/ 17 h 47"/>
                <a:gd name="T44" fmla="*/ 4 w 112"/>
                <a:gd name="T45" fmla="*/ 12 h 47"/>
                <a:gd name="T46" fmla="*/ 10 w 112"/>
                <a:gd name="T47" fmla="*/ 6 h 47"/>
                <a:gd name="T48" fmla="*/ 14 w 112"/>
                <a:gd name="T49" fmla="*/ 0 h 4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</a:cxnLst>
              <a:rect l="0" t="0" r="r" b="b"/>
              <a:pathLst>
                <a:path w="112" h="47">
                  <a:moveTo>
                    <a:pt x="14" y="0"/>
                  </a:moveTo>
                  <a:lnTo>
                    <a:pt x="26" y="8"/>
                  </a:lnTo>
                  <a:lnTo>
                    <a:pt x="38" y="14"/>
                  </a:lnTo>
                  <a:lnTo>
                    <a:pt x="49" y="17"/>
                  </a:lnTo>
                  <a:lnTo>
                    <a:pt x="63" y="19"/>
                  </a:lnTo>
                  <a:lnTo>
                    <a:pt x="77" y="21"/>
                  </a:lnTo>
                  <a:lnTo>
                    <a:pt x="89" y="23"/>
                  </a:lnTo>
                  <a:lnTo>
                    <a:pt x="101" y="25"/>
                  </a:lnTo>
                  <a:lnTo>
                    <a:pt x="112" y="29"/>
                  </a:lnTo>
                  <a:lnTo>
                    <a:pt x="105" y="33"/>
                  </a:lnTo>
                  <a:lnTo>
                    <a:pt x="95" y="37"/>
                  </a:lnTo>
                  <a:lnTo>
                    <a:pt x="87" y="39"/>
                  </a:lnTo>
                  <a:lnTo>
                    <a:pt x="77" y="41"/>
                  </a:lnTo>
                  <a:lnTo>
                    <a:pt x="67" y="43"/>
                  </a:lnTo>
                  <a:lnTo>
                    <a:pt x="61" y="45"/>
                  </a:lnTo>
                  <a:lnTo>
                    <a:pt x="55" y="47"/>
                  </a:lnTo>
                  <a:lnTo>
                    <a:pt x="51" y="47"/>
                  </a:lnTo>
                  <a:lnTo>
                    <a:pt x="38" y="45"/>
                  </a:lnTo>
                  <a:lnTo>
                    <a:pt x="20" y="39"/>
                  </a:lnTo>
                  <a:lnTo>
                    <a:pt x="6" y="31"/>
                  </a:lnTo>
                  <a:lnTo>
                    <a:pt x="0" y="21"/>
                  </a:lnTo>
                  <a:lnTo>
                    <a:pt x="2" y="17"/>
                  </a:lnTo>
                  <a:lnTo>
                    <a:pt x="4" y="12"/>
                  </a:lnTo>
                  <a:lnTo>
                    <a:pt x="10" y="6"/>
                  </a:lnTo>
                  <a:lnTo>
                    <a:pt x="14" y="0"/>
                  </a:lnTo>
                  <a:close/>
                </a:path>
              </a:pathLst>
            </a:custGeom>
            <a:solidFill>
              <a:srgbClr val="91B2E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7" name="Freeform 43"/>
            <p:cNvSpPr>
              <a:spLocks/>
            </p:cNvSpPr>
            <p:nvPr/>
          </p:nvSpPr>
          <p:spPr bwMode="auto">
            <a:xfrm>
              <a:off x="4115" y="1298"/>
              <a:ext cx="45" cy="64"/>
            </a:xfrm>
            <a:custGeom>
              <a:avLst/>
              <a:gdLst>
                <a:gd name="T0" fmla="*/ 87 w 91"/>
                <a:gd name="T1" fmla="*/ 0 h 127"/>
                <a:gd name="T2" fmla="*/ 89 w 91"/>
                <a:gd name="T3" fmla="*/ 11 h 127"/>
                <a:gd name="T4" fmla="*/ 91 w 91"/>
                <a:gd name="T5" fmla="*/ 23 h 127"/>
                <a:gd name="T6" fmla="*/ 91 w 91"/>
                <a:gd name="T7" fmla="*/ 35 h 127"/>
                <a:gd name="T8" fmla="*/ 91 w 91"/>
                <a:gd name="T9" fmla="*/ 43 h 127"/>
                <a:gd name="T10" fmla="*/ 91 w 91"/>
                <a:gd name="T11" fmla="*/ 61 h 127"/>
                <a:gd name="T12" fmla="*/ 91 w 91"/>
                <a:gd name="T13" fmla="*/ 80 h 127"/>
                <a:gd name="T14" fmla="*/ 85 w 91"/>
                <a:gd name="T15" fmla="*/ 100 h 127"/>
                <a:gd name="T16" fmla="*/ 73 w 91"/>
                <a:gd name="T17" fmla="*/ 118 h 127"/>
                <a:gd name="T18" fmla="*/ 69 w 91"/>
                <a:gd name="T19" fmla="*/ 120 h 127"/>
                <a:gd name="T20" fmla="*/ 65 w 91"/>
                <a:gd name="T21" fmla="*/ 121 h 127"/>
                <a:gd name="T22" fmla="*/ 59 w 91"/>
                <a:gd name="T23" fmla="*/ 123 h 127"/>
                <a:gd name="T24" fmla="*/ 55 w 91"/>
                <a:gd name="T25" fmla="*/ 127 h 127"/>
                <a:gd name="T26" fmla="*/ 52 w 91"/>
                <a:gd name="T27" fmla="*/ 121 h 127"/>
                <a:gd name="T28" fmla="*/ 50 w 91"/>
                <a:gd name="T29" fmla="*/ 116 h 127"/>
                <a:gd name="T30" fmla="*/ 46 w 91"/>
                <a:gd name="T31" fmla="*/ 110 h 127"/>
                <a:gd name="T32" fmla="*/ 42 w 91"/>
                <a:gd name="T33" fmla="*/ 106 h 127"/>
                <a:gd name="T34" fmla="*/ 46 w 91"/>
                <a:gd name="T35" fmla="*/ 96 h 127"/>
                <a:gd name="T36" fmla="*/ 50 w 91"/>
                <a:gd name="T37" fmla="*/ 86 h 127"/>
                <a:gd name="T38" fmla="*/ 53 w 91"/>
                <a:gd name="T39" fmla="*/ 78 h 127"/>
                <a:gd name="T40" fmla="*/ 55 w 91"/>
                <a:gd name="T41" fmla="*/ 72 h 127"/>
                <a:gd name="T42" fmla="*/ 55 w 91"/>
                <a:gd name="T43" fmla="*/ 61 h 127"/>
                <a:gd name="T44" fmla="*/ 52 w 91"/>
                <a:gd name="T45" fmla="*/ 53 h 127"/>
                <a:gd name="T46" fmla="*/ 46 w 91"/>
                <a:gd name="T47" fmla="*/ 49 h 127"/>
                <a:gd name="T48" fmla="*/ 34 w 91"/>
                <a:gd name="T49" fmla="*/ 47 h 127"/>
                <a:gd name="T50" fmla="*/ 28 w 91"/>
                <a:gd name="T51" fmla="*/ 49 h 127"/>
                <a:gd name="T52" fmla="*/ 20 w 91"/>
                <a:gd name="T53" fmla="*/ 55 h 127"/>
                <a:gd name="T54" fmla="*/ 10 w 91"/>
                <a:gd name="T55" fmla="*/ 63 h 127"/>
                <a:gd name="T56" fmla="*/ 0 w 91"/>
                <a:gd name="T57" fmla="*/ 68 h 127"/>
                <a:gd name="T58" fmla="*/ 0 w 91"/>
                <a:gd name="T59" fmla="*/ 51 h 127"/>
                <a:gd name="T60" fmla="*/ 2 w 91"/>
                <a:gd name="T61" fmla="*/ 45 h 127"/>
                <a:gd name="T62" fmla="*/ 8 w 91"/>
                <a:gd name="T63" fmla="*/ 37 h 127"/>
                <a:gd name="T64" fmla="*/ 16 w 91"/>
                <a:gd name="T65" fmla="*/ 29 h 127"/>
                <a:gd name="T66" fmla="*/ 24 w 91"/>
                <a:gd name="T67" fmla="*/ 25 h 127"/>
                <a:gd name="T68" fmla="*/ 30 w 91"/>
                <a:gd name="T69" fmla="*/ 21 h 127"/>
                <a:gd name="T70" fmla="*/ 38 w 91"/>
                <a:gd name="T71" fmla="*/ 19 h 127"/>
                <a:gd name="T72" fmla="*/ 46 w 91"/>
                <a:gd name="T73" fmla="*/ 15 h 127"/>
                <a:gd name="T74" fmla="*/ 53 w 91"/>
                <a:gd name="T75" fmla="*/ 11 h 127"/>
                <a:gd name="T76" fmla="*/ 61 w 91"/>
                <a:gd name="T77" fmla="*/ 9 h 127"/>
                <a:gd name="T78" fmla="*/ 69 w 91"/>
                <a:gd name="T79" fmla="*/ 6 h 127"/>
                <a:gd name="T80" fmla="*/ 79 w 91"/>
                <a:gd name="T81" fmla="*/ 4 h 127"/>
                <a:gd name="T82" fmla="*/ 87 w 91"/>
                <a:gd name="T83" fmla="*/ 0 h 1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</a:cxnLst>
              <a:rect l="0" t="0" r="r" b="b"/>
              <a:pathLst>
                <a:path w="91" h="127">
                  <a:moveTo>
                    <a:pt x="87" y="0"/>
                  </a:moveTo>
                  <a:lnTo>
                    <a:pt x="89" y="11"/>
                  </a:lnTo>
                  <a:lnTo>
                    <a:pt x="91" y="23"/>
                  </a:lnTo>
                  <a:lnTo>
                    <a:pt x="91" y="35"/>
                  </a:lnTo>
                  <a:lnTo>
                    <a:pt x="91" y="43"/>
                  </a:lnTo>
                  <a:lnTo>
                    <a:pt x="91" y="61"/>
                  </a:lnTo>
                  <a:lnTo>
                    <a:pt x="91" y="80"/>
                  </a:lnTo>
                  <a:lnTo>
                    <a:pt x="85" y="100"/>
                  </a:lnTo>
                  <a:lnTo>
                    <a:pt x="73" y="118"/>
                  </a:lnTo>
                  <a:lnTo>
                    <a:pt x="69" y="120"/>
                  </a:lnTo>
                  <a:lnTo>
                    <a:pt x="65" y="121"/>
                  </a:lnTo>
                  <a:lnTo>
                    <a:pt x="59" y="123"/>
                  </a:lnTo>
                  <a:lnTo>
                    <a:pt x="55" y="127"/>
                  </a:lnTo>
                  <a:lnTo>
                    <a:pt x="52" y="121"/>
                  </a:lnTo>
                  <a:lnTo>
                    <a:pt x="50" y="116"/>
                  </a:lnTo>
                  <a:lnTo>
                    <a:pt x="46" y="110"/>
                  </a:lnTo>
                  <a:lnTo>
                    <a:pt x="42" y="106"/>
                  </a:lnTo>
                  <a:lnTo>
                    <a:pt x="46" y="96"/>
                  </a:lnTo>
                  <a:lnTo>
                    <a:pt x="50" y="86"/>
                  </a:lnTo>
                  <a:lnTo>
                    <a:pt x="53" y="78"/>
                  </a:lnTo>
                  <a:lnTo>
                    <a:pt x="55" y="72"/>
                  </a:lnTo>
                  <a:lnTo>
                    <a:pt x="55" y="61"/>
                  </a:lnTo>
                  <a:lnTo>
                    <a:pt x="52" y="53"/>
                  </a:lnTo>
                  <a:lnTo>
                    <a:pt x="46" y="49"/>
                  </a:lnTo>
                  <a:lnTo>
                    <a:pt x="34" y="47"/>
                  </a:lnTo>
                  <a:lnTo>
                    <a:pt x="28" y="49"/>
                  </a:lnTo>
                  <a:lnTo>
                    <a:pt x="20" y="55"/>
                  </a:lnTo>
                  <a:lnTo>
                    <a:pt x="10" y="63"/>
                  </a:lnTo>
                  <a:lnTo>
                    <a:pt x="0" y="68"/>
                  </a:lnTo>
                  <a:lnTo>
                    <a:pt x="0" y="51"/>
                  </a:lnTo>
                  <a:lnTo>
                    <a:pt x="2" y="45"/>
                  </a:lnTo>
                  <a:lnTo>
                    <a:pt x="8" y="37"/>
                  </a:lnTo>
                  <a:lnTo>
                    <a:pt x="16" y="29"/>
                  </a:lnTo>
                  <a:lnTo>
                    <a:pt x="24" y="25"/>
                  </a:lnTo>
                  <a:lnTo>
                    <a:pt x="30" y="21"/>
                  </a:lnTo>
                  <a:lnTo>
                    <a:pt x="38" y="19"/>
                  </a:lnTo>
                  <a:lnTo>
                    <a:pt x="46" y="15"/>
                  </a:lnTo>
                  <a:lnTo>
                    <a:pt x="53" y="11"/>
                  </a:lnTo>
                  <a:lnTo>
                    <a:pt x="61" y="9"/>
                  </a:lnTo>
                  <a:lnTo>
                    <a:pt x="69" y="6"/>
                  </a:lnTo>
                  <a:lnTo>
                    <a:pt x="79" y="4"/>
                  </a:lnTo>
                  <a:lnTo>
                    <a:pt x="87" y="0"/>
                  </a:lnTo>
                  <a:close/>
                </a:path>
              </a:pathLst>
            </a:custGeom>
            <a:solidFill>
              <a:srgbClr val="D1B27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8" name="Freeform 44"/>
            <p:cNvSpPr>
              <a:spLocks/>
            </p:cNvSpPr>
            <p:nvPr/>
          </p:nvSpPr>
          <p:spPr bwMode="auto">
            <a:xfrm>
              <a:off x="4034" y="1302"/>
              <a:ext cx="94" cy="43"/>
            </a:xfrm>
            <a:custGeom>
              <a:avLst/>
              <a:gdLst>
                <a:gd name="T0" fmla="*/ 189 w 189"/>
                <a:gd name="T1" fmla="*/ 0 h 87"/>
                <a:gd name="T2" fmla="*/ 189 w 189"/>
                <a:gd name="T3" fmla="*/ 4 h 87"/>
                <a:gd name="T4" fmla="*/ 179 w 189"/>
                <a:gd name="T5" fmla="*/ 14 h 87"/>
                <a:gd name="T6" fmla="*/ 169 w 189"/>
                <a:gd name="T7" fmla="*/ 24 h 87"/>
                <a:gd name="T8" fmla="*/ 157 w 189"/>
                <a:gd name="T9" fmla="*/ 36 h 87"/>
                <a:gd name="T10" fmla="*/ 148 w 189"/>
                <a:gd name="T11" fmla="*/ 46 h 87"/>
                <a:gd name="T12" fmla="*/ 138 w 189"/>
                <a:gd name="T13" fmla="*/ 57 h 87"/>
                <a:gd name="T14" fmla="*/ 128 w 189"/>
                <a:gd name="T15" fmla="*/ 67 h 87"/>
                <a:gd name="T16" fmla="*/ 116 w 189"/>
                <a:gd name="T17" fmla="*/ 75 h 87"/>
                <a:gd name="T18" fmla="*/ 104 w 189"/>
                <a:gd name="T19" fmla="*/ 81 h 87"/>
                <a:gd name="T20" fmla="*/ 97 w 189"/>
                <a:gd name="T21" fmla="*/ 83 h 87"/>
                <a:gd name="T22" fmla="*/ 89 w 189"/>
                <a:gd name="T23" fmla="*/ 85 h 87"/>
                <a:gd name="T24" fmla="*/ 81 w 189"/>
                <a:gd name="T25" fmla="*/ 87 h 87"/>
                <a:gd name="T26" fmla="*/ 75 w 189"/>
                <a:gd name="T27" fmla="*/ 87 h 87"/>
                <a:gd name="T28" fmla="*/ 53 w 189"/>
                <a:gd name="T29" fmla="*/ 83 h 87"/>
                <a:gd name="T30" fmla="*/ 41 w 189"/>
                <a:gd name="T31" fmla="*/ 73 h 87"/>
                <a:gd name="T32" fmla="*/ 34 w 189"/>
                <a:gd name="T33" fmla="*/ 63 h 87"/>
                <a:gd name="T34" fmla="*/ 20 w 189"/>
                <a:gd name="T35" fmla="*/ 59 h 87"/>
                <a:gd name="T36" fmla="*/ 16 w 189"/>
                <a:gd name="T37" fmla="*/ 59 h 87"/>
                <a:gd name="T38" fmla="*/ 10 w 189"/>
                <a:gd name="T39" fmla="*/ 61 h 87"/>
                <a:gd name="T40" fmla="*/ 4 w 189"/>
                <a:gd name="T41" fmla="*/ 65 h 87"/>
                <a:gd name="T42" fmla="*/ 0 w 189"/>
                <a:gd name="T43" fmla="*/ 69 h 87"/>
                <a:gd name="T44" fmla="*/ 0 w 189"/>
                <a:gd name="T45" fmla="*/ 61 h 87"/>
                <a:gd name="T46" fmla="*/ 4 w 189"/>
                <a:gd name="T47" fmla="*/ 54 h 87"/>
                <a:gd name="T48" fmla="*/ 6 w 189"/>
                <a:gd name="T49" fmla="*/ 48 h 87"/>
                <a:gd name="T50" fmla="*/ 6 w 189"/>
                <a:gd name="T51" fmla="*/ 40 h 87"/>
                <a:gd name="T52" fmla="*/ 16 w 189"/>
                <a:gd name="T53" fmla="*/ 38 h 87"/>
                <a:gd name="T54" fmla="*/ 26 w 189"/>
                <a:gd name="T55" fmla="*/ 34 h 87"/>
                <a:gd name="T56" fmla="*/ 34 w 189"/>
                <a:gd name="T57" fmla="*/ 30 h 87"/>
                <a:gd name="T58" fmla="*/ 43 w 189"/>
                <a:gd name="T59" fmla="*/ 26 h 87"/>
                <a:gd name="T60" fmla="*/ 53 w 189"/>
                <a:gd name="T61" fmla="*/ 22 h 87"/>
                <a:gd name="T62" fmla="*/ 63 w 189"/>
                <a:gd name="T63" fmla="*/ 18 h 87"/>
                <a:gd name="T64" fmla="*/ 73 w 189"/>
                <a:gd name="T65" fmla="*/ 14 h 87"/>
                <a:gd name="T66" fmla="*/ 83 w 189"/>
                <a:gd name="T67" fmla="*/ 10 h 87"/>
                <a:gd name="T68" fmla="*/ 73 w 189"/>
                <a:gd name="T69" fmla="*/ 20 h 87"/>
                <a:gd name="T70" fmla="*/ 61 w 189"/>
                <a:gd name="T71" fmla="*/ 26 h 87"/>
                <a:gd name="T72" fmla="*/ 49 w 189"/>
                <a:gd name="T73" fmla="*/ 36 h 87"/>
                <a:gd name="T74" fmla="*/ 45 w 189"/>
                <a:gd name="T75" fmla="*/ 48 h 87"/>
                <a:gd name="T76" fmla="*/ 49 w 189"/>
                <a:gd name="T77" fmla="*/ 59 h 87"/>
                <a:gd name="T78" fmla="*/ 57 w 189"/>
                <a:gd name="T79" fmla="*/ 67 h 87"/>
                <a:gd name="T80" fmla="*/ 67 w 189"/>
                <a:gd name="T81" fmla="*/ 73 h 87"/>
                <a:gd name="T82" fmla="*/ 77 w 189"/>
                <a:gd name="T83" fmla="*/ 75 h 87"/>
                <a:gd name="T84" fmla="*/ 93 w 189"/>
                <a:gd name="T85" fmla="*/ 71 h 87"/>
                <a:gd name="T86" fmla="*/ 104 w 189"/>
                <a:gd name="T87" fmla="*/ 63 h 87"/>
                <a:gd name="T88" fmla="*/ 114 w 189"/>
                <a:gd name="T89" fmla="*/ 54 h 87"/>
                <a:gd name="T90" fmla="*/ 118 w 189"/>
                <a:gd name="T91" fmla="*/ 40 h 87"/>
                <a:gd name="T92" fmla="*/ 116 w 189"/>
                <a:gd name="T93" fmla="*/ 28 h 87"/>
                <a:gd name="T94" fmla="*/ 108 w 189"/>
                <a:gd name="T95" fmla="*/ 20 h 87"/>
                <a:gd name="T96" fmla="*/ 98 w 189"/>
                <a:gd name="T97" fmla="*/ 12 h 87"/>
                <a:gd name="T98" fmla="*/ 85 w 189"/>
                <a:gd name="T99" fmla="*/ 8 h 87"/>
                <a:gd name="T100" fmla="*/ 98 w 189"/>
                <a:gd name="T101" fmla="*/ 8 h 87"/>
                <a:gd name="T102" fmla="*/ 114 w 189"/>
                <a:gd name="T103" fmla="*/ 8 h 87"/>
                <a:gd name="T104" fmla="*/ 126 w 189"/>
                <a:gd name="T105" fmla="*/ 8 h 87"/>
                <a:gd name="T106" fmla="*/ 134 w 189"/>
                <a:gd name="T107" fmla="*/ 8 h 87"/>
                <a:gd name="T108" fmla="*/ 142 w 189"/>
                <a:gd name="T109" fmla="*/ 8 h 87"/>
                <a:gd name="T110" fmla="*/ 157 w 189"/>
                <a:gd name="T111" fmla="*/ 6 h 87"/>
                <a:gd name="T112" fmla="*/ 173 w 189"/>
                <a:gd name="T113" fmla="*/ 2 h 87"/>
                <a:gd name="T114" fmla="*/ 189 w 189"/>
                <a:gd name="T115" fmla="*/ 0 h 8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</a:cxnLst>
              <a:rect l="0" t="0" r="r" b="b"/>
              <a:pathLst>
                <a:path w="189" h="87">
                  <a:moveTo>
                    <a:pt x="189" y="0"/>
                  </a:moveTo>
                  <a:lnTo>
                    <a:pt x="189" y="4"/>
                  </a:lnTo>
                  <a:lnTo>
                    <a:pt x="179" y="14"/>
                  </a:lnTo>
                  <a:lnTo>
                    <a:pt x="169" y="24"/>
                  </a:lnTo>
                  <a:lnTo>
                    <a:pt x="157" y="36"/>
                  </a:lnTo>
                  <a:lnTo>
                    <a:pt x="148" y="46"/>
                  </a:lnTo>
                  <a:lnTo>
                    <a:pt x="138" y="57"/>
                  </a:lnTo>
                  <a:lnTo>
                    <a:pt x="128" y="67"/>
                  </a:lnTo>
                  <a:lnTo>
                    <a:pt x="116" y="75"/>
                  </a:lnTo>
                  <a:lnTo>
                    <a:pt x="104" y="81"/>
                  </a:lnTo>
                  <a:lnTo>
                    <a:pt x="97" y="83"/>
                  </a:lnTo>
                  <a:lnTo>
                    <a:pt x="89" y="85"/>
                  </a:lnTo>
                  <a:lnTo>
                    <a:pt x="81" y="87"/>
                  </a:lnTo>
                  <a:lnTo>
                    <a:pt x="75" y="87"/>
                  </a:lnTo>
                  <a:lnTo>
                    <a:pt x="53" y="83"/>
                  </a:lnTo>
                  <a:lnTo>
                    <a:pt x="41" y="73"/>
                  </a:lnTo>
                  <a:lnTo>
                    <a:pt x="34" y="63"/>
                  </a:lnTo>
                  <a:lnTo>
                    <a:pt x="20" y="59"/>
                  </a:lnTo>
                  <a:lnTo>
                    <a:pt x="16" y="59"/>
                  </a:lnTo>
                  <a:lnTo>
                    <a:pt x="10" y="61"/>
                  </a:lnTo>
                  <a:lnTo>
                    <a:pt x="4" y="65"/>
                  </a:lnTo>
                  <a:lnTo>
                    <a:pt x="0" y="69"/>
                  </a:lnTo>
                  <a:lnTo>
                    <a:pt x="0" y="61"/>
                  </a:lnTo>
                  <a:lnTo>
                    <a:pt x="4" y="54"/>
                  </a:lnTo>
                  <a:lnTo>
                    <a:pt x="6" y="48"/>
                  </a:lnTo>
                  <a:lnTo>
                    <a:pt x="6" y="40"/>
                  </a:lnTo>
                  <a:lnTo>
                    <a:pt x="16" y="38"/>
                  </a:lnTo>
                  <a:lnTo>
                    <a:pt x="26" y="34"/>
                  </a:lnTo>
                  <a:lnTo>
                    <a:pt x="34" y="30"/>
                  </a:lnTo>
                  <a:lnTo>
                    <a:pt x="43" y="26"/>
                  </a:lnTo>
                  <a:lnTo>
                    <a:pt x="53" y="22"/>
                  </a:lnTo>
                  <a:lnTo>
                    <a:pt x="63" y="18"/>
                  </a:lnTo>
                  <a:lnTo>
                    <a:pt x="73" y="14"/>
                  </a:lnTo>
                  <a:lnTo>
                    <a:pt x="83" y="10"/>
                  </a:lnTo>
                  <a:lnTo>
                    <a:pt x="73" y="20"/>
                  </a:lnTo>
                  <a:lnTo>
                    <a:pt x="61" y="26"/>
                  </a:lnTo>
                  <a:lnTo>
                    <a:pt x="49" y="36"/>
                  </a:lnTo>
                  <a:lnTo>
                    <a:pt x="45" y="48"/>
                  </a:lnTo>
                  <a:lnTo>
                    <a:pt x="49" y="59"/>
                  </a:lnTo>
                  <a:lnTo>
                    <a:pt x="57" y="67"/>
                  </a:lnTo>
                  <a:lnTo>
                    <a:pt x="67" y="73"/>
                  </a:lnTo>
                  <a:lnTo>
                    <a:pt x="77" y="75"/>
                  </a:lnTo>
                  <a:lnTo>
                    <a:pt x="93" y="71"/>
                  </a:lnTo>
                  <a:lnTo>
                    <a:pt x="104" y="63"/>
                  </a:lnTo>
                  <a:lnTo>
                    <a:pt x="114" y="54"/>
                  </a:lnTo>
                  <a:lnTo>
                    <a:pt x="118" y="40"/>
                  </a:lnTo>
                  <a:lnTo>
                    <a:pt x="116" y="28"/>
                  </a:lnTo>
                  <a:lnTo>
                    <a:pt x="108" y="20"/>
                  </a:lnTo>
                  <a:lnTo>
                    <a:pt x="98" y="12"/>
                  </a:lnTo>
                  <a:lnTo>
                    <a:pt x="85" y="8"/>
                  </a:lnTo>
                  <a:lnTo>
                    <a:pt x="98" y="8"/>
                  </a:lnTo>
                  <a:lnTo>
                    <a:pt x="114" y="8"/>
                  </a:lnTo>
                  <a:lnTo>
                    <a:pt x="126" y="8"/>
                  </a:lnTo>
                  <a:lnTo>
                    <a:pt x="134" y="8"/>
                  </a:lnTo>
                  <a:lnTo>
                    <a:pt x="142" y="8"/>
                  </a:lnTo>
                  <a:lnTo>
                    <a:pt x="157" y="6"/>
                  </a:lnTo>
                  <a:lnTo>
                    <a:pt x="173" y="2"/>
                  </a:lnTo>
                  <a:lnTo>
                    <a:pt x="189" y="0"/>
                  </a:lnTo>
                  <a:close/>
                </a:path>
              </a:pathLst>
            </a:custGeom>
            <a:solidFill>
              <a:srgbClr val="876059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9" name="Freeform 45"/>
            <p:cNvSpPr>
              <a:spLocks/>
            </p:cNvSpPr>
            <p:nvPr/>
          </p:nvSpPr>
          <p:spPr bwMode="auto">
            <a:xfrm>
              <a:off x="4080" y="1314"/>
              <a:ext cx="10" cy="18"/>
            </a:xfrm>
            <a:custGeom>
              <a:avLst/>
              <a:gdLst>
                <a:gd name="T0" fmla="*/ 0 w 19"/>
                <a:gd name="T1" fmla="*/ 0 h 35"/>
                <a:gd name="T2" fmla="*/ 5 w 19"/>
                <a:gd name="T3" fmla="*/ 2 h 35"/>
                <a:gd name="T4" fmla="*/ 13 w 19"/>
                <a:gd name="T5" fmla="*/ 6 h 35"/>
                <a:gd name="T6" fmla="*/ 17 w 19"/>
                <a:gd name="T7" fmla="*/ 12 h 35"/>
                <a:gd name="T8" fmla="*/ 19 w 19"/>
                <a:gd name="T9" fmla="*/ 20 h 35"/>
                <a:gd name="T10" fmla="*/ 17 w 19"/>
                <a:gd name="T11" fmla="*/ 24 h 35"/>
                <a:gd name="T12" fmla="*/ 13 w 19"/>
                <a:gd name="T13" fmla="*/ 30 h 35"/>
                <a:gd name="T14" fmla="*/ 5 w 19"/>
                <a:gd name="T15" fmla="*/ 33 h 35"/>
                <a:gd name="T16" fmla="*/ 0 w 19"/>
                <a:gd name="T17" fmla="*/ 35 h 35"/>
                <a:gd name="T18" fmla="*/ 0 w 19"/>
                <a:gd name="T19" fmla="*/ 0 h 3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19" h="35">
                  <a:moveTo>
                    <a:pt x="0" y="0"/>
                  </a:moveTo>
                  <a:lnTo>
                    <a:pt x="5" y="2"/>
                  </a:lnTo>
                  <a:lnTo>
                    <a:pt x="13" y="6"/>
                  </a:lnTo>
                  <a:lnTo>
                    <a:pt x="17" y="12"/>
                  </a:lnTo>
                  <a:lnTo>
                    <a:pt x="19" y="20"/>
                  </a:lnTo>
                  <a:lnTo>
                    <a:pt x="17" y="24"/>
                  </a:lnTo>
                  <a:lnTo>
                    <a:pt x="13" y="30"/>
                  </a:lnTo>
                  <a:lnTo>
                    <a:pt x="5" y="33"/>
                  </a:lnTo>
                  <a:lnTo>
                    <a:pt x="0" y="35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3F9E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50" name="Freeform 46"/>
            <p:cNvSpPr>
              <a:spLocks/>
            </p:cNvSpPr>
            <p:nvPr/>
          </p:nvSpPr>
          <p:spPr bwMode="auto">
            <a:xfrm>
              <a:off x="4062" y="1316"/>
              <a:ext cx="15" cy="16"/>
            </a:xfrm>
            <a:custGeom>
              <a:avLst/>
              <a:gdLst>
                <a:gd name="T0" fmla="*/ 16 w 30"/>
                <a:gd name="T1" fmla="*/ 0 h 31"/>
                <a:gd name="T2" fmla="*/ 20 w 30"/>
                <a:gd name="T3" fmla="*/ 2 h 31"/>
                <a:gd name="T4" fmla="*/ 24 w 30"/>
                <a:gd name="T5" fmla="*/ 6 h 31"/>
                <a:gd name="T6" fmla="*/ 28 w 30"/>
                <a:gd name="T7" fmla="*/ 12 h 31"/>
                <a:gd name="T8" fmla="*/ 30 w 30"/>
                <a:gd name="T9" fmla="*/ 18 h 31"/>
                <a:gd name="T10" fmla="*/ 28 w 30"/>
                <a:gd name="T11" fmla="*/ 22 h 31"/>
                <a:gd name="T12" fmla="*/ 26 w 30"/>
                <a:gd name="T13" fmla="*/ 28 h 31"/>
                <a:gd name="T14" fmla="*/ 20 w 30"/>
                <a:gd name="T15" fmla="*/ 29 h 31"/>
                <a:gd name="T16" fmla="*/ 16 w 30"/>
                <a:gd name="T17" fmla="*/ 31 h 31"/>
                <a:gd name="T18" fmla="*/ 12 w 30"/>
                <a:gd name="T19" fmla="*/ 31 h 31"/>
                <a:gd name="T20" fmla="*/ 8 w 30"/>
                <a:gd name="T21" fmla="*/ 29 h 31"/>
                <a:gd name="T22" fmla="*/ 4 w 30"/>
                <a:gd name="T23" fmla="*/ 28 h 31"/>
                <a:gd name="T24" fmla="*/ 0 w 30"/>
                <a:gd name="T25" fmla="*/ 26 h 31"/>
                <a:gd name="T26" fmla="*/ 0 w 30"/>
                <a:gd name="T27" fmla="*/ 14 h 31"/>
                <a:gd name="T28" fmla="*/ 4 w 30"/>
                <a:gd name="T29" fmla="*/ 10 h 31"/>
                <a:gd name="T30" fmla="*/ 8 w 30"/>
                <a:gd name="T31" fmla="*/ 6 h 31"/>
                <a:gd name="T32" fmla="*/ 12 w 30"/>
                <a:gd name="T33" fmla="*/ 4 h 31"/>
                <a:gd name="T34" fmla="*/ 16 w 30"/>
                <a:gd name="T35" fmla="*/ 0 h 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</a:cxnLst>
              <a:rect l="0" t="0" r="r" b="b"/>
              <a:pathLst>
                <a:path w="30" h="31">
                  <a:moveTo>
                    <a:pt x="16" y="0"/>
                  </a:moveTo>
                  <a:lnTo>
                    <a:pt x="20" y="2"/>
                  </a:lnTo>
                  <a:lnTo>
                    <a:pt x="24" y="6"/>
                  </a:lnTo>
                  <a:lnTo>
                    <a:pt x="28" y="12"/>
                  </a:lnTo>
                  <a:lnTo>
                    <a:pt x="30" y="18"/>
                  </a:lnTo>
                  <a:lnTo>
                    <a:pt x="28" y="22"/>
                  </a:lnTo>
                  <a:lnTo>
                    <a:pt x="26" y="28"/>
                  </a:lnTo>
                  <a:lnTo>
                    <a:pt x="20" y="29"/>
                  </a:lnTo>
                  <a:lnTo>
                    <a:pt x="16" y="31"/>
                  </a:lnTo>
                  <a:lnTo>
                    <a:pt x="12" y="31"/>
                  </a:lnTo>
                  <a:lnTo>
                    <a:pt x="8" y="29"/>
                  </a:lnTo>
                  <a:lnTo>
                    <a:pt x="4" y="28"/>
                  </a:lnTo>
                  <a:lnTo>
                    <a:pt x="0" y="26"/>
                  </a:lnTo>
                  <a:lnTo>
                    <a:pt x="0" y="14"/>
                  </a:lnTo>
                  <a:lnTo>
                    <a:pt x="4" y="10"/>
                  </a:lnTo>
                  <a:lnTo>
                    <a:pt x="8" y="6"/>
                  </a:lnTo>
                  <a:lnTo>
                    <a:pt x="12" y="4"/>
                  </a:lnTo>
                  <a:lnTo>
                    <a:pt x="16" y="0"/>
                  </a:lnTo>
                  <a:close/>
                </a:path>
              </a:pathLst>
            </a:custGeom>
            <a:solidFill>
              <a:srgbClr val="7FB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51" name="Freeform 47"/>
            <p:cNvSpPr>
              <a:spLocks/>
            </p:cNvSpPr>
            <p:nvPr/>
          </p:nvSpPr>
          <p:spPr bwMode="auto">
            <a:xfrm>
              <a:off x="4021" y="1324"/>
              <a:ext cx="11" cy="8"/>
            </a:xfrm>
            <a:custGeom>
              <a:avLst/>
              <a:gdLst>
                <a:gd name="T0" fmla="*/ 21 w 21"/>
                <a:gd name="T1" fmla="*/ 0 h 15"/>
                <a:gd name="T2" fmla="*/ 19 w 21"/>
                <a:gd name="T3" fmla="*/ 4 h 15"/>
                <a:gd name="T4" fmla="*/ 17 w 21"/>
                <a:gd name="T5" fmla="*/ 8 h 15"/>
                <a:gd name="T6" fmla="*/ 17 w 21"/>
                <a:gd name="T7" fmla="*/ 12 h 15"/>
                <a:gd name="T8" fmla="*/ 17 w 21"/>
                <a:gd name="T9" fmla="*/ 15 h 15"/>
                <a:gd name="T10" fmla="*/ 2 w 21"/>
                <a:gd name="T11" fmla="*/ 15 h 15"/>
                <a:gd name="T12" fmla="*/ 2 w 21"/>
                <a:gd name="T13" fmla="*/ 13 h 15"/>
                <a:gd name="T14" fmla="*/ 2 w 21"/>
                <a:gd name="T15" fmla="*/ 10 h 15"/>
                <a:gd name="T16" fmla="*/ 0 w 21"/>
                <a:gd name="T17" fmla="*/ 6 h 15"/>
                <a:gd name="T18" fmla="*/ 0 w 21"/>
                <a:gd name="T19" fmla="*/ 0 h 15"/>
                <a:gd name="T20" fmla="*/ 5 w 21"/>
                <a:gd name="T21" fmla="*/ 0 h 15"/>
                <a:gd name="T22" fmla="*/ 11 w 21"/>
                <a:gd name="T23" fmla="*/ 0 h 15"/>
                <a:gd name="T24" fmla="*/ 15 w 21"/>
                <a:gd name="T25" fmla="*/ 0 h 15"/>
                <a:gd name="T26" fmla="*/ 21 w 21"/>
                <a:gd name="T27" fmla="*/ 0 h 1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21" h="15">
                  <a:moveTo>
                    <a:pt x="21" y="0"/>
                  </a:moveTo>
                  <a:lnTo>
                    <a:pt x="19" y="4"/>
                  </a:lnTo>
                  <a:lnTo>
                    <a:pt x="17" y="8"/>
                  </a:lnTo>
                  <a:lnTo>
                    <a:pt x="17" y="12"/>
                  </a:lnTo>
                  <a:lnTo>
                    <a:pt x="17" y="15"/>
                  </a:lnTo>
                  <a:lnTo>
                    <a:pt x="2" y="15"/>
                  </a:lnTo>
                  <a:lnTo>
                    <a:pt x="2" y="13"/>
                  </a:lnTo>
                  <a:lnTo>
                    <a:pt x="2" y="10"/>
                  </a:lnTo>
                  <a:lnTo>
                    <a:pt x="0" y="6"/>
                  </a:lnTo>
                  <a:lnTo>
                    <a:pt x="0" y="0"/>
                  </a:lnTo>
                  <a:lnTo>
                    <a:pt x="5" y="0"/>
                  </a:lnTo>
                  <a:lnTo>
                    <a:pt x="11" y="0"/>
                  </a:lnTo>
                  <a:lnTo>
                    <a:pt x="15" y="0"/>
                  </a:lnTo>
                  <a:lnTo>
                    <a:pt x="21" y="0"/>
                  </a:lnTo>
                  <a:close/>
                </a:path>
              </a:pathLst>
            </a:custGeom>
            <a:solidFill>
              <a:srgbClr val="4F282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52" name="Freeform 48"/>
            <p:cNvSpPr>
              <a:spLocks/>
            </p:cNvSpPr>
            <p:nvPr/>
          </p:nvSpPr>
          <p:spPr bwMode="auto">
            <a:xfrm>
              <a:off x="3611" y="615"/>
              <a:ext cx="109" cy="76"/>
            </a:xfrm>
            <a:custGeom>
              <a:avLst/>
              <a:gdLst>
                <a:gd name="T0" fmla="*/ 213 w 219"/>
                <a:gd name="T1" fmla="*/ 3 h 153"/>
                <a:gd name="T2" fmla="*/ 219 w 219"/>
                <a:gd name="T3" fmla="*/ 13 h 153"/>
                <a:gd name="T4" fmla="*/ 217 w 219"/>
                <a:gd name="T5" fmla="*/ 23 h 153"/>
                <a:gd name="T6" fmla="*/ 203 w 219"/>
                <a:gd name="T7" fmla="*/ 37 h 153"/>
                <a:gd name="T8" fmla="*/ 203 w 219"/>
                <a:gd name="T9" fmla="*/ 49 h 153"/>
                <a:gd name="T10" fmla="*/ 215 w 219"/>
                <a:gd name="T11" fmla="*/ 68 h 153"/>
                <a:gd name="T12" fmla="*/ 213 w 219"/>
                <a:gd name="T13" fmla="*/ 80 h 153"/>
                <a:gd name="T14" fmla="*/ 195 w 219"/>
                <a:gd name="T15" fmla="*/ 98 h 153"/>
                <a:gd name="T16" fmla="*/ 185 w 219"/>
                <a:gd name="T17" fmla="*/ 104 h 153"/>
                <a:gd name="T18" fmla="*/ 185 w 219"/>
                <a:gd name="T19" fmla="*/ 98 h 153"/>
                <a:gd name="T20" fmla="*/ 187 w 219"/>
                <a:gd name="T21" fmla="*/ 98 h 153"/>
                <a:gd name="T22" fmla="*/ 185 w 219"/>
                <a:gd name="T23" fmla="*/ 98 h 153"/>
                <a:gd name="T24" fmla="*/ 179 w 219"/>
                <a:gd name="T25" fmla="*/ 102 h 153"/>
                <a:gd name="T26" fmla="*/ 162 w 219"/>
                <a:gd name="T27" fmla="*/ 116 h 153"/>
                <a:gd name="T28" fmla="*/ 144 w 219"/>
                <a:gd name="T29" fmla="*/ 125 h 153"/>
                <a:gd name="T30" fmla="*/ 124 w 219"/>
                <a:gd name="T31" fmla="*/ 133 h 153"/>
                <a:gd name="T32" fmla="*/ 101 w 219"/>
                <a:gd name="T33" fmla="*/ 145 h 153"/>
                <a:gd name="T34" fmla="*/ 81 w 219"/>
                <a:gd name="T35" fmla="*/ 151 h 153"/>
                <a:gd name="T36" fmla="*/ 63 w 219"/>
                <a:gd name="T37" fmla="*/ 153 h 153"/>
                <a:gd name="T38" fmla="*/ 42 w 219"/>
                <a:gd name="T39" fmla="*/ 147 h 153"/>
                <a:gd name="T40" fmla="*/ 30 w 219"/>
                <a:gd name="T41" fmla="*/ 127 h 153"/>
                <a:gd name="T42" fmla="*/ 42 w 219"/>
                <a:gd name="T43" fmla="*/ 121 h 153"/>
                <a:gd name="T44" fmla="*/ 51 w 219"/>
                <a:gd name="T45" fmla="*/ 118 h 153"/>
                <a:gd name="T46" fmla="*/ 36 w 219"/>
                <a:gd name="T47" fmla="*/ 116 h 153"/>
                <a:gd name="T48" fmla="*/ 18 w 219"/>
                <a:gd name="T49" fmla="*/ 110 h 153"/>
                <a:gd name="T50" fmla="*/ 38 w 219"/>
                <a:gd name="T51" fmla="*/ 110 h 153"/>
                <a:gd name="T52" fmla="*/ 55 w 219"/>
                <a:gd name="T53" fmla="*/ 114 h 153"/>
                <a:gd name="T54" fmla="*/ 71 w 219"/>
                <a:gd name="T55" fmla="*/ 119 h 153"/>
                <a:gd name="T56" fmla="*/ 89 w 219"/>
                <a:gd name="T57" fmla="*/ 127 h 153"/>
                <a:gd name="T58" fmla="*/ 91 w 219"/>
                <a:gd name="T59" fmla="*/ 125 h 153"/>
                <a:gd name="T60" fmla="*/ 91 w 219"/>
                <a:gd name="T61" fmla="*/ 121 h 153"/>
                <a:gd name="T62" fmla="*/ 85 w 219"/>
                <a:gd name="T63" fmla="*/ 98 h 153"/>
                <a:gd name="T64" fmla="*/ 69 w 219"/>
                <a:gd name="T65" fmla="*/ 78 h 153"/>
                <a:gd name="T66" fmla="*/ 46 w 219"/>
                <a:gd name="T67" fmla="*/ 72 h 153"/>
                <a:gd name="T68" fmla="*/ 28 w 219"/>
                <a:gd name="T69" fmla="*/ 68 h 153"/>
                <a:gd name="T70" fmla="*/ 20 w 219"/>
                <a:gd name="T71" fmla="*/ 70 h 153"/>
                <a:gd name="T72" fmla="*/ 4 w 219"/>
                <a:gd name="T73" fmla="*/ 74 h 153"/>
                <a:gd name="T74" fmla="*/ 2 w 219"/>
                <a:gd name="T75" fmla="*/ 70 h 153"/>
                <a:gd name="T76" fmla="*/ 0 w 219"/>
                <a:gd name="T77" fmla="*/ 64 h 153"/>
                <a:gd name="T78" fmla="*/ 14 w 219"/>
                <a:gd name="T79" fmla="*/ 39 h 153"/>
                <a:gd name="T80" fmla="*/ 32 w 219"/>
                <a:gd name="T81" fmla="*/ 15 h 153"/>
                <a:gd name="T82" fmla="*/ 61 w 219"/>
                <a:gd name="T83" fmla="*/ 39 h 153"/>
                <a:gd name="T84" fmla="*/ 87 w 219"/>
                <a:gd name="T85" fmla="*/ 45 h 153"/>
                <a:gd name="T86" fmla="*/ 107 w 219"/>
                <a:gd name="T87" fmla="*/ 43 h 153"/>
                <a:gd name="T88" fmla="*/ 122 w 219"/>
                <a:gd name="T89" fmla="*/ 35 h 153"/>
                <a:gd name="T90" fmla="*/ 138 w 219"/>
                <a:gd name="T91" fmla="*/ 25 h 153"/>
                <a:gd name="T92" fmla="*/ 156 w 219"/>
                <a:gd name="T93" fmla="*/ 13 h 153"/>
                <a:gd name="T94" fmla="*/ 166 w 219"/>
                <a:gd name="T95" fmla="*/ 17 h 153"/>
                <a:gd name="T96" fmla="*/ 173 w 219"/>
                <a:gd name="T97" fmla="*/ 21 h 153"/>
                <a:gd name="T98" fmla="*/ 193 w 219"/>
                <a:gd name="T99" fmla="*/ 11 h 153"/>
                <a:gd name="T100" fmla="*/ 209 w 219"/>
                <a:gd name="T101" fmla="*/ 0 h 15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</a:cxnLst>
              <a:rect l="0" t="0" r="r" b="b"/>
              <a:pathLst>
                <a:path w="219" h="153">
                  <a:moveTo>
                    <a:pt x="209" y="0"/>
                  </a:moveTo>
                  <a:lnTo>
                    <a:pt x="213" y="3"/>
                  </a:lnTo>
                  <a:lnTo>
                    <a:pt x="217" y="7"/>
                  </a:lnTo>
                  <a:lnTo>
                    <a:pt x="219" y="13"/>
                  </a:lnTo>
                  <a:lnTo>
                    <a:pt x="219" y="17"/>
                  </a:lnTo>
                  <a:lnTo>
                    <a:pt x="217" y="23"/>
                  </a:lnTo>
                  <a:lnTo>
                    <a:pt x="211" y="29"/>
                  </a:lnTo>
                  <a:lnTo>
                    <a:pt x="203" y="37"/>
                  </a:lnTo>
                  <a:lnTo>
                    <a:pt x="201" y="43"/>
                  </a:lnTo>
                  <a:lnTo>
                    <a:pt x="203" y="49"/>
                  </a:lnTo>
                  <a:lnTo>
                    <a:pt x="209" y="59"/>
                  </a:lnTo>
                  <a:lnTo>
                    <a:pt x="215" y="68"/>
                  </a:lnTo>
                  <a:lnTo>
                    <a:pt x="217" y="74"/>
                  </a:lnTo>
                  <a:lnTo>
                    <a:pt x="213" y="80"/>
                  </a:lnTo>
                  <a:lnTo>
                    <a:pt x="207" y="88"/>
                  </a:lnTo>
                  <a:lnTo>
                    <a:pt x="195" y="98"/>
                  </a:lnTo>
                  <a:lnTo>
                    <a:pt x="185" y="104"/>
                  </a:lnTo>
                  <a:lnTo>
                    <a:pt x="185" y="104"/>
                  </a:lnTo>
                  <a:lnTo>
                    <a:pt x="185" y="100"/>
                  </a:lnTo>
                  <a:lnTo>
                    <a:pt x="185" y="98"/>
                  </a:lnTo>
                  <a:lnTo>
                    <a:pt x="187" y="98"/>
                  </a:lnTo>
                  <a:lnTo>
                    <a:pt x="187" y="98"/>
                  </a:lnTo>
                  <a:lnTo>
                    <a:pt x="187" y="98"/>
                  </a:lnTo>
                  <a:lnTo>
                    <a:pt x="185" y="98"/>
                  </a:lnTo>
                  <a:lnTo>
                    <a:pt x="183" y="98"/>
                  </a:lnTo>
                  <a:lnTo>
                    <a:pt x="179" y="102"/>
                  </a:lnTo>
                  <a:lnTo>
                    <a:pt x="171" y="108"/>
                  </a:lnTo>
                  <a:lnTo>
                    <a:pt x="162" y="116"/>
                  </a:lnTo>
                  <a:lnTo>
                    <a:pt x="154" y="121"/>
                  </a:lnTo>
                  <a:lnTo>
                    <a:pt x="144" y="125"/>
                  </a:lnTo>
                  <a:lnTo>
                    <a:pt x="134" y="129"/>
                  </a:lnTo>
                  <a:lnTo>
                    <a:pt x="124" y="133"/>
                  </a:lnTo>
                  <a:lnTo>
                    <a:pt x="112" y="139"/>
                  </a:lnTo>
                  <a:lnTo>
                    <a:pt x="101" y="145"/>
                  </a:lnTo>
                  <a:lnTo>
                    <a:pt x="91" y="149"/>
                  </a:lnTo>
                  <a:lnTo>
                    <a:pt x="81" y="151"/>
                  </a:lnTo>
                  <a:lnTo>
                    <a:pt x="71" y="153"/>
                  </a:lnTo>
                  <a:lnTo>
                    <a:pt x="63" y="153"/>
                  </a:lnTo>
                  <a:lnTo>
                    <a:pt x="53" y="151"/>
                  </a:lnTo>
                  <a:lnTo>
                    <a:pt x="42" y="147"/>
                  </a:lnTo>
                  <a:lnTo>
                    <a:pt x="30" y="143"/>
                  </a:lnTo>
                  <a:lnTo>
                    <a:pt x="30" y="127"/>
                  </a:lnTo>
                  <a:lnTo>
                    <a:pt x="36" y="125"/>
                  </a:lnTo>
                  <a:lnTo>
                    <a:pt x="42" y="121"/>
                  </a:lnTo>
                  <a:lnTo>
                    <a:pt x="48" y="119"/>
                  </a:lnTo>
                  <a:lnTo>
                    <a:pt x="51" y="118"/>
                  </a:lnTo>
                  <a:lnTo>
                    <a:pt x="46" y="116"/>
                  </a:lnTo>
                  <a:lnTo>
                    <a:pt x="36" y="116"/>
                  </a:lnTo>
                  <a:lnTo>
                    <a:pt x="28" y="116"/>
                  </a:lnTo>
                  <a:lnTo>
                    <a:pt x="18" y="110"/>
                  </a:lnTo>
                  <a:lnTo>
                    <a:pt x="28" y="110"/>
                  </a:lnTo>
                  <a:lnTo>
                    <a:pt x="38" y="110"/>
                  </a:lnTo>
                  <a:lnTo>
                    <a:pt x="46" y="112"/>
                  </a:lnTo>
                  <a:lnTo>
                    <a:pt x="55" y="114"/>
                  </a:lnTo>
                  <a:lnTo>
                    <a:pt x="63" y="116"/>
                  </a:lnTo>
                  <a:lnTo>
                    <a:pt x="71" y="119"/>
                  </a:lnTo>
                  <a:lnTo>
                    <a:pt x="81" y="123"/>
                  </a:lnTo>
                  <a:lnTo>
                    <a:pt x="89" y="127"/>
                  </a:lnTo>
                  <a:lnTo>
                    <a:pt x="91" y="127"/>
                  </a:lnTo>
                  <a:lnTo>
                    <a:pt x="91" y="125"/>
                  </a:lnTo>
                  <a:lnTo>
                    <a:pt x="91" y="125"/>
                  </a:lnTo>
                  <a:lnTo>
                    <a:pt x="91" y="121"/>
                  </a:lnTo>
                  <a:lnTo>
                    <a:pt x="89" y="110"/>
                  </a:lnTo>
                  <a:lnTo>
                    <a:pt x="85" y="98"/>
                  </a:lnTo>
                  <a:lnTo>
                    <a:pt x="79" y="86"/>
                  </a:lnTo>
                  <a:lnTo>
                    <a:pt x="69" y="78"/>
                  </a:lnTo>
                  <a:lnTo>
                    <a:pt x="57" y="74"/>
                  </a:lnTo>
                  <a:lnTo>
                    <a:pt x="46" y="72"/>
                  </a:lnTo>
                  <a:lnTo>
                    <a:pt x="36" y="68"/>
                  </a:lnTo>
                  <a:lnTo>
                    <a:pt x="28" y="68"/>
                  </a:lnTo>
                  <a:lnTo>
                    <a:pt x="24" y="68"/>
                  </a:lnTo>
                  <a:lnTo>
                    <a:pt x="20" y="70"/>
                  </a:lnTo>
                  <a:lnTo>
                    <a:pt x="12" y="72"/>
                  </a:lnTo>
                  <a:lnTo>
                    <a:pt x="4" y="74"/>
                  </a:lnTo>
                  <a:lnTo>
                    <a:pt x="2" y="72"/>
                  </a:lnTo>
                  <a:lnTo>
                    <a:pt x="2" y="70"/>
                  </a:lnTo>
                  <a:lnTo>
                    <a:pt x="0" y="68"/>
                  </a:lnTo>
                  <a:lnTo>
                    <a:pt x="0" y="64"/>
                  </a:lnTo>
                  <a:lnTo>
                    <a:pt x="4" y="55"/>
                  </a:lnTo>
                  <a:lnTo>
                    <a:pt x="14" y="39"/>
                  </a:lnTo>
                  <a:lnTo>
                    <a:pt x="24" y="23"/>
                  </a:lnTo>
                  <a:lnTo>
                    <a:pt x="32" y="15"/>
                  </a:lnTo>
                  <a:lnTo>
                    <a:pt x="48" y="29"/>
                  </a:lnTo>
                  <a:lnTo>
                    <a:pt x="61" y="39"/>
                  </a:lnTo>
                  <a:lnTo>
                    <a:pt x="73" y="43"/>
                  </a:lnTo>
                  <a:lnTo>
                    <a:pt x="87" y="45"/>
                  </a:lnTo>
                  <a:lnTo>
                    <a:pt x="97" y="45"/>
                  </a:lnTo>
                  <a:lnTo>
                    <a:pt x="107" y="43"/>
                  </a:lnTo>
                  <a:lnTo>
                    <a:pt x="114" y="39"/>
                  </a:lnTo>
                  <a:lnTo>
                    <a:pt x="122" y="35"/>
                  </a:lnTo>
                  <a:lnTo>
                    <a:pt x="130" y="31"/>
                  </a:lnTo>
                  <a:lnTo>
                    <a:pt x="138" y="25"/>
                  </a:lnTo>
                  <a:lnTo>
                    <a:pt x="146" y="19"/>
                  </a:lnTo>
                  <a:lnTo>
                    <a:pt x="156" y="13"/>
                  </a:lnTo>
                  <a:lnTo>
                    <a:pt x="160" y="15"/>
                  </a:lnTo>
                  <a:lnTo>
                    <a:pt x="166" y="17"/>
                  </a:lnTo>
                  <a:lnTo>
                    <a:pt x="169" y="21"/>
                  </a:lnTo>
                  <a:lnTo>
                    <a:pt x="173" y="21"/>
                  </a:lnTo>
                  <a:lnTo>
                    <a:pt x="183" y="19"/>
                  </a:lnTo>
                  <a:lnTo>
                    <a:pt x="193" y="11"/>
                  </a:lnTo>
                  <a:lnTo>
                    <a:pt x="203" y="5"/>
                  </a:lnTo>
                  <a:lnTo>
                    <a:pt x="209" y="0"/>
                  </a:lnTo>
                  <a:close/>
                </a:path>
              </a:pathLst>
            </a:custGeom>
            <a:solidFill>
              <a:srgbClr val="EFE8C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53" name="Freeform 49"/>
            <p:cNvSpPr>
              <a:spLocks/>
            </p:cNvSpPr>
            <p:nvPr/>
          </p:nvSpPr>
          <p:spPr bwMode="auto">
            <a:xfrm>
              <a:off x="4064" y="1369"/>
              <a:ext cx="92" cy="96"/>
            </a:xfrm>
            <a:custGeom>
              <a:avLst/>
              <a:gdLst>
                <a:gd name="T0" fmla="*/ 161 w 183"/>
                <a:gd name="T1" fmla="*/ 0 h 193"/>
                <a:gd name="T2" fmla="*/ 167 w 183"/>
                <a:gd name="T3" fmla="*/ 4 h 193"/>
                <a:gd name="T4" fmla="*/ 175 w 183"/>
                <a:gd name="T5" fmla="*/ 14 h 193"/>
                <a:gd name="T6" fmla="*/ 181 w 183"/>
                <a:gd name="T7" fmla="*/ 24 h 193"/>
                <a:gd name="T8" fmla="*/ 183 w 183"/>
                <a:gd name="T9" fmla="*/ 30 h 193"/>
                <a:gd name="T10" fmla="*/ 181 w 183"/>
                <a:gd name="T11" fmla="*/ 34 h 193"/>
                <a:gd name="T12" fmla="*/ 179 w 183"/>
                <a:gd name="T13" fmla="*/ 38 h 193"/>
                <a:gd name="T14" fmla="*/ 173 w 183"/>
                <a:gd name="T15" fmla="*/ 41 h 193"/>
                <a:gd name="T16" fmla="*/ 167 w 183"/>
                <a:gd name="T17" fmla="*/ 43 h 193"/>
                <a:gd name="T18" fmla="*/ 154 w 183"/>
                <a:gd name="T19" fmla="*/ 49 h 193"/>
                <a:gd name="T20" fmla="*/ 144 w 183"/>
                <a:gd name="T21" fmla="*/ 59 h 193"/>
                <a:gd name="T22" fmla="*/ 134 w 183"/>
                <a:gd name="T23" fmla="*/ 73 h 193"/>
                <a:gd name="T24" fmla="*/ 124 w 183"/>
                <a:gd name="T25" fmla="*/ 87 h 193"/>
                <a:gd name="T26" fmla="*/ 118 w 183"/>
                <a:gd name="T27" fmla="*/ 93 h 193"/>
                <a:gd name="T28" fmla="*/ 112 w 183"/>
                <a:gd name="T29" fmla="*/ 96 h 193"/>
                <a:gd name="T30" fmla="*/ 104 w 183"/>
                <a:gd name="T31" fmla="*/ 100 h 193"/>
                <a:gd name="T32" fmla="*/ 98 w 183"/>
                <a:gd name="T33" fmla="*/ 106 h 193"/>
                <a:gd name="T34" fmla="*/ 89 w 183"/>
                <a:gd name="T35" fmla="*/ 118 h 193"/>
                <a:gd name="T36" fmla="*/ 79 w 183"/>
                <a:gd name="T37" fmla="*/ 130 h 193"/>
                <a:gd name="T38" fmla="*/ 69 w 183"/>
                <a:gd name="T39" fmla="*/ 144 h 193"/>
                <a:gd name="T40" fmla="*/ 59 w 183"/>
                <a:gd name="T41" fmla="*/ 155 h 193"/>
                <a:gd name="T42" fmla="*/ 47 w 183"/>
                <a:gd name="T43" fmla="*/ 165 h 193"/>
                <a:gd name="T44" fmla="*/ 36 w 183"/>
                <a:gd name="T45" fmla="*/ 177 h 193"/>
                <a:gd name="T46" fmla="*/ 24 w 183"/>
                <a:gd name="T47" fmla="*/ 185 h 193"/>
                <a:gd name="T48" fmla="*/ 12 w 183"/>
                <a:gd name="T49" fmla="*/ 193 h 193"/>
                <a:gd name="T50" fmla="*/ 0 w 183"/>
                <a:gd name="T51" fmla="*/ 193 h 193"/>
                <a:gd name="T52" fmla="*/ 0 w 183"/>
                <a:gd name="T53" fmla="*/ 173 h 193"/>
                <a:gd name="T54" fmla="*/ 2 w 183"/>
                <a:gd name="T55" fmla="*/ 153 h 193"/>
                <a:gd name="T56" fmla="*/ 4 w 183"/>
                <a:gd name="T57" fmla="*/ 130 h 193"/>
                <a:gd name="T58" fmla="*/ 8 w 183"/>
                <a:gd name="T59" fmla="*/ 100 h 193"/>
                <a:gd name="T60" fmla="*/ 8 w 183"/>
                <a:gd name="T61" fmla="*/ 98 h 193"/>
                <a:gd name="T62" fmla="*/ 8 w 183"/>
                <a:gd name="T63" fmla="*/ 96 h 193"/>
                <a:gd name="T64" fmla="*/ 6 w 183"/>
                <a:gd name="T65" fmla="*/ 95 h 193"/>
                <a:gd name="T66" fmla="*/ 2 w 183"/>
                <a:gd name="T67" fmla="*/ 95 h 193"/>
                <a:gd name="T68" fmla="*/ 4 w 183"/>
                <a:gd name="T69" fmla="*/ 91 h 193"/>
                <a:gd name="T70" fmla="*/ 6 w 183"/>
                <a:gd name="T71" fmla="*/ 87 h 193"/>
                <a:gd name="T72" fmla="*/ 8 w 183"/>
                <a:gd name="T73" fmla="*/ 83 h 193"/>
                <a:gd name="T74" fmla="*/ 12 w 183"/>
                <a:gd name="T75" fmla="*/ 81 h 193"/>
                <a:gd name="T76" fmla="*/ 24 w 183"/>
                <a:gd name="T77" fmla="*/ 79 h 193"/>
                <a:gd name="T78" fmla="*/ 36 w 183"/>
                <a:gd name="T79" fmla="*/ 75 h 193"/>
                <a:gd name="T80" fmla="*/ 47 w 183"/>
                <a:gd name="T81" fmla="*/ 71 h 193"/>
                <a:gd name="T82" fmla="*/ 59 w 183"/>
                <a:gd name="T83" fmla="*/ 63 h 193"/>
                <a:gd name="T84" fmla="*/ 69 w 183"/>
                <a:gd name="T85" fmla="*/ 57 h 193"/>
                <a:gd name="T86" fmla="*/ 81 w 183"/>
                <a:gd name="T87" fmla="*/ 49 h 193"/>
                <a:gd name="T88" fmla="*/ 93 w 183"/>
                <a:gd name="T89" fmla="*/ 43 h 193"/>
                <a:gd name="T90" fmla="*/ 104 w 183"/>
                <a:gd name="T91" fmla="*/ 36 h 193"/>
                <a:gd name="T92" fmla="*/ 108 w 183"/>
                <a:gd name="T93" fmla="*/ 36 h 193"/>
                <a:gd name="T94" fmla="*/ 112 w 183"/>
                <a:gd name="T95" fmla="*/ 34 h 193"/>
                <a:gd name="T96" fmla="*/ 118 w 183"/>
                <a:gd name="T97" fmla="*/ 34 h 193"/>
                <a:gd name="T98" fmla="*/ 122 w 183"/>
                <a:gd name="T99" fmla="*/ 32 h 193"/>
                <a:gd name="T100" fmla="*/ 132 w 183"/>
                <a:gd name="T101" fmla="*/ 24 h 193"/>
                <a:gd name="T102" fmla="*/ 144 w 183"/>
                <a:gd name="T103" fmla="*/ 12 h 193"/>
                <a:gd name="T104" fmla="*/ 154 w 183"/>
                <a:gd name="T105" fmla="*/ 4 h 193"/>
                <a:gd name="T106" fmla="*/ 161 w 183"/>
                <a:gd name="T107" fmla="*/ 0 h 19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</a:cxnLst>
              <a:rect l="0" t="0" r="r" b="b"/>
              <a:pathLst>
                <a:path w="183" h="193">
                  <a:moveTo>
                    <a:pt x="161" y="0"/>
                  </a:moveTo>
                  <a:lnTo>
                    <a:pt x="167" y="4"/>
                  </a:lnTo>
                  <a:lnTo>
                    <a:pt x="175" y="14"/>
                  </a:lnTo>
                  <a:lnTo>
                    <a:pt x="181" y="24"/>
                  </a:lnTo>
                  <a:lnTo>
                    <a:pt x="183" y="30"/>
                  </a:lnTo>
                  <a:lnTo>
                    <a:pt x="181" y="34"/>
                  </a:lnTo>
                  <a:lnTo>
                    <a:pt x="179" y="38"/>
                  </a:lnTo>
                  <a:lnTo>
                    <a:pt x="173" y="41"/>
                  </a:lnTo>
                  <a:lnTo>
                    <a:pt x="167" y="43"/>
                  </a:lnTo>
                  <a:lnTo>
                    <a:pt x="154" y="49"/>
                  </a:lnTo>
                  <a:lnTo>
                    <a:pt x="144" y="59"/>
                  </a:lnTo>
                  <a:lnTo>
                    <a:pt x="134" y="73"/>
                  </a:lnTo>
                  <a:lnTo>
                    <a:pt x="124" y="87"/>
                  </a:lnTo>
                  <a:lnTo>
                    <a:pt x="118" y="93"/>
                  </a:lnTo>
                  <a:lnTo>
                    <a:pt x="112" y="96"/>
                  </a:lnTo>
                  <a:lnTo>
                    <a:pt x="104" y="100"/>
                  </a:lnTo>
                  <a:lnTo>
                    <a:pt x="98" y="106"/>
                  </a:lnTo>
                  <a:lnTo>
                    <a:pt x="89" y="118"/>
                  </a:lnTo>
                  <a:lnTo>
                    <a:pt x="79" y="130"/>
                  </a:lnTo>
                  <a:lnTo>
                    <a:pt x="69" y="144"/>
                  </a:lnTo>
                  <a:lnTo>
                    <a:pt x="59" y="155"/>
                  </a:lnTo>
                  <a:lnTo>
                    <a:pt x="47" y="165"/>
                  </a:lnTo>
                  <a:lnTo>
                    <a:pt x="36" y="177"/>
                  </a:lnTo>
                  <a:lnTo>
                    <a:pt x="24" y="185"/>
                  </a:lnTo>
                  <a:lnTo>
                    <a:pt x="12" y="193"/>
                  </a:lnTo>
                  <a:lnTo>
                    <a:pt x="0" y="193"/>
                  </a:lnTo>
                  <a:lnTo>
                    <a:pt x="0" y="173"/>
                  </a:lnTo>
                  <a:lnTo>
                    <a:pt x="2" y="153"/>
                  </a:lnTo>
                  <a:lnTo>
                    <a:pt x="4" y="130"/>
                  </a:lnTo>
                  <a:lnTo>
                    <a:pt x="8" y="100"/>
                  </a:lnTo>
                  <a:lnTo>
                    <a:pt x="8" y="98"/>
                  </a:lnTo>
                  <a:lnTo>
                    <a:pt x="8" y="96"/>
                  </a:lnTo>
                  <a:lnTo>
                    <a:pt x="6" y="95"/>
                  </a:lnTo>
                  <a:lnTo>
                    <a:pt x="2" y="95"/>
                  </a:lnTo>
                  <a:lnTo>
                    <a:pt x="4" y="91"/>
                  </a:lnTo>
                  <a:lnTo>
                    <a:pt x="6" y="87"/>
                  </a:lnTo>
                  <a:lnTo>
                    <a:pt x="8" y="83"/>
                  </a:lnTo>
                  <a:lnTo>
                    <a:pt x="12" y="81"/>
                  </a:lnTo>
                  <a:lnTo>
                    <a:pt x="24" y="79"/>
                  </a:lnTo>
                  <a:lnTo>
                    <a:pt x="36" y="75"/>
                  </a:lnTo>
                  <a:lnTo>
                    <a:pt x="47" y="71"/>
                  </a:lnTo>
                  <a:lnTo>
                    <a:pt x="59" y="63"/>
                  </a:lnTo>
                  <a:lnTo>
                    <a:pt x="69" y="57"/>
                  </a:lnTo>
                  <a:lnTo>
                    <a:pt x="81" y="49"/>
                  </a:lnTo>
                  <a:lnTo>
                    <a:pt x="93" y="43"/>
                  </a:lnTo>
                  <a:lnTo>
                    <a:pt x="104" y="36"/>
                  </a:lnTo>
                  <a:lnTo>
                    <a:pt x="108" y="36"/>
                  </a:lnTo>
                  <a:lnTo>
                    <a:pt x="112" y="34"/>
                  </a:lnTo>
                  <a:lnTo>
                    <a:pt x="118" y="34"/>
                  </a:lnTo>
                  <a:lnTo>
                    <a:pt x="122" y="32"/>
                  </a:lnTo>
                  <a:lnTo>
                    <a:pt x="132" y="24"/>
                  </a:lnTo>
                  <a:lnTo>
                    <a:pt x="144" y="12"/>
                  </a:lnTo>
                  <a:lnTo>
                    <a:pt x="154" y="4"/>
                  </a:lnTo>
                  <a:lnTo>
                    <a:pt x="161" y="0"/>
                  </a:lnTo>
                  <a:close/>
                </a:path>
              </a:pathLst>
            </a:custGeom>
            <a:solidFill>
              <a:srgbClr val="91B2E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54" name="Freeform 50"/>
            <p:cNvSpPr>
              <a:spLocks/>
            </p:cNvSpPr>
            <p:nvPr/>
          </p:nvSpPr>
          <p:spPr bwMode="auto">
            <a:xfrm>
              <a:off x="3940" y="906"/>
              <a:ext cx="310" cy="264"/>
            </a:xfrm>
            <a:custGeom>
              <a:avLst/>
              <a:gdLst>
                <a:gd name="T0" fmla="*/ 226 w 619"/>
                <a:gd name="T1" fmla="*/ 27 h 528"/>
                <a:gd name="T2" fmla="*/ 179 w 619"/>
                <a:gd name="T3" fmla="*/ 39 h 528"/>
                <a:gd name="T4" fmla="*/ 179 w 619"/>
                <a:gd name="T5" fmla="*/ 147 h 528"/>
                <a:gd name="T6" fmla="*/ 187 w 619"/>
                <a:gd name="T7" fmla="*/ 277 h 528"/>
                <a:gd name="T8" fmla="*/ 197 w 619"/>
                <a:gd name="T9" fmla="*/ 281 h 528"/>
                <a:gd name="T10" fmla="*/ 187 w 619"/>
                <a:gd name="T11" fmla="*/ 218 h 528"/>
                <a:gd name="T12" fmla="*/ 187 w 619"/>
                <a:gd name="T13" fmla="*/ 122 h 528"/>
                <a:gd name="T14" fmla="*/ 199 w 619"/>
                <a:gd name="T15" fmla="*/ 41 h 528"/>
                <a:gd name="T16" fmla="*/ 195 w 619"/>
                <a:gd name="T17" fmla="*/ 53 h 528"/>
                <a:gd name="T18" fmla="*/ 195 w 619"/>
                <a:gd name="T19" fmla="*/ 80 h 528"/>
                <a:gd name="T20" fmla="*/ 232 w 619"/>
                <a:gd name="T21" fmla="*/ 127 h 528"/>
                <a:gd name="T22" fmla="*/ 275 w 619"/>
                <a:gd name="T23" fmla="*/ 86 h 528"/>
                <a:gd name="T24" fmla="*/ 281 w 619"/>
                <a:gd name="T25" fmla="*/ 165 h 528"/>
                <a:gd name="T26" fmla="*/ 324 w 619"/>
                <a:gd name="T27" fmla="*/ 165 h 528"/>
                <a:gd name="T28" fmla="*/ 395 w 619"/>
                <a:gd name="T29" fmla="*/ 84 h 528"/>
                <a:gd name="T30" fmla="*/ 446 w 619"/>
                <a:gd name="T31" fmla="*/ 27 h 528"/>
                <a:gd name="T32" fmla="*/ 476 w 619"/>
                <a:gd name="T33" fmla="*/ 29 h 528"/>
                <a:gd name="T34" fmla="*/ 557 w 619"/>
                <a:gd name="T35" fmla="*/ 47 h 528"/>
                <a:gd name="T36" fmla="*/ 610 w 619"/>
                <a:gd name="T37" fmla="*/ 159 h 528"/>
                <a:gd name="T38" fmla="*/ 604 w 619"/>
                <a:gd name="T39" fmla="*/ 234 h 528"/>
                <a:gd name="T40" fmla="*/ 600 w 619"/>
                <a:gd name="T41" fmla="*/ 418 h 528"/>
                <a:gd name="T42" fmla="*/ 537 w 619"/>
                <a:gd name="T43" fmla="*/ 519 h 528"/>
                <a:gd name="T44" fmla="*/ 442 w 619"/>
                <a:gd name="T45" fmla="*/ 528 h 528"/>
                <a:gd name="T46" fmla="*/ 433 w 619"/>
                <a:gd name="T47" fmla="*/ 513 h 528"/>
                <a:gd name="T48" fmla="*/ 501 w 619"/>
                <a:gd name="T49" fmla="*/ 489 h 528"/>
                <a:gd name="T50" fmla="*/ 397 w 619"/>
                <a:gd name="T51" fmla="*/ 495 h 528"/>
                <a:gd name="T52" fmla="*/ 413 w 619"/>
                <a:gd name="T53" fmla="*/ 401 h 528"/>
                <a:gd name="T54" fmla="*/ 450 w 619"/>
                <a:gd name="T55" fmla="*/ 432 h 528"/>
                <a:gd name="T56" fmla="*/ 490 w 619"/>
                <a:gd name="T57" fmla="*/ 422 h 528"/>
                <a:gd name="T58" fmla="*/ 482 w 619"/>
                <a:gd name="T59" fmla="*/ 379 h 528"/>
                <a:gd name="T60" fmla="*/ 448 w 619"/>
                <a:gd name="T61" fmla="*/ 338 h 528"/>
                <a:gd name="T62" fmla="*/ 452 w 619"/>
                <a:gd name="T63" fmla="*/ 261 h 528"/>
                <a:gd name="T64" fmla="*/ 482 w 619"/>
                <a:gd name="T65" fmla="*/ 249 h 528"/>
                <a:gd name="T66" fmla="*/ 490 w 619"/>
                <a:gd name="T67" fmla="*/ 232 h 528"/>
                <a:gd name="T68" fmla="*/ 440 w 619"/>
                <a:gd name="T69" fmla="*/ 179 h 528"/>
                <a:gd name="T70" fmla="*/ 442 w 619"/>
                <a:gd name="T71" fmla="*/ 198 h 528"/>
                <a:gd name="T72" fmla="*/ 444 w 619"/>
                <a:gd name="T73" fmla="*/ 214 h 528"/>
                <a:gd name="T74" fmla="*/ 440 w 619"/>
                <a:gd name="T75" fmla="*/ 265 h 528"/>
                <a:gd name="T76" fmla="*/ 437 w 619"/>
                <a:gd name="T77" fmla="*/ 314 h 528"/>
                <a:gd name="T78" fmla="*/ 405 w 619"/>
                <a:gd name="T79" fmla="*/ 389 h 528"/>
                <a:gd name="T80" fmla="*/ 358 w 619"/>
                <a:gd name="T81" fmla="*/ 387 h 528"/>
                <a:gd name="T82" fmla="*/ 299 w 619"/>
                <a:gd name="T83" fmla="*/ 407 h 528"/>
                <a:gd name="T84" fmla="*/ 258 w 619"/>
                <a:gd name="T85" fmla="*/ 409 h 528"/>
                <a:gd name="T86" fmla="*/ 222 w 619"/>
                <a:gd name="T87" fmla="*/ 411 h 528"/>
                <a:gd name="T88" fmla="*/ 171 w 619"/>
                <a:gd name="T89" fmla="*/ 373 h 528"/>
                <a:gd name="T90" fmla="*/ 106 w 619"/>
                <a:gd name="T91" fmla="*/ 387 h 528"/>
                <a:gd name="T92" fmla="*/ 100 w 619"/>
                <a:gd name="T93" fmla="*/ 352 h 528"/>
                <a:gd name="T94" fmla="*/ 41 w 619"/>
                <a:gd name="T95" fmla="*/ 312 h 528"/>
                <a:gd name="T96" fmla="*/ 27 w 619"/>
                <a:gd name="T97" fmla="*/ 302 h 528"/>
                <a:gd name="T98" fmla="*/ 63 w 619"/>
                <a:gd name="T99" fmla="*/ 277 h 528"/>
                <a:gd name="T100" fmla="*/ 83 w 619"/>
                <a:gd name="T101" fmla="*/ 281 h 528"/>
                <a:gd name="T102" fmla="*/ 116 w 619"/>
                <a:gd name="T103" fmla="*/ 279 h 528"/>
                <a:gd name="T104" fmla="*/ 153 w 619"/>
                <a:gd name="T105" fmla="*/ 267 h 528"/>
                <a:gd name="T106" fmla="*/ 94 w 619"/>
                <a:gd name="T107" fmla="*/ 263 h 528"/>
                <a:gd name="T108" fmla="*/ 110 w 619"/>
                <a:gd name="T109" fmla="*/ 216 h 528"/>
                <a:gd name="T110" fmla="*/ 136 w 619"/>
                <a:gd name="T111" fmla="*/ 153 h 528"/>
                <a:gd name="T112" fmla="*/ 149 w 619"/>
                <a:gd name="T113" fmla="*/ 70 h 528"/>
                <a:gd name="T114" fmla="*/ 191 w 619"/>
                <a:gd name="T115" fmla="*/ 19 h 5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</a:cxnLst>
              <a:rect l="0" t="0" r="r" b="b"/>
              <a:pathLst>
                <a:path w="619" h="528">
                  <a:moveTo>
                    <a:pt x="226" y="0"/>
                  </a:moveTo>
                  <a:lnTo>
                    <a:pt x="226" y="4"/>
                  </a:lnTo>
                  <a:lnTo>
                    <a:pt x="230" y="8"/>
                  </a:lnTo>
                  <a:lnTo>
                    <a:pt x="232" y="9"/>
                  </a:lnTo>
                  <a:lnTo>
                    <a:pt x="232" y="13"/>
                  </a:lnTo>
                  <a:lnTo>
                    <a:pt x="230" y="19"/>
                  </a:lnTo>
                  <a:lnTo>
                    <a:pt x="226" y="27"/>
                  </a:lnTo>
                  <a:lnTo>
                    <a:pt x="222" y="35"/>
                  </a:lnTo>
                  <a:lnTo>
                    <a:pt x="216" y="41"/>
                  </a:lnTo>
                  <a:lnTo>
                    <a:pt x="210" y="39"/>
                  </a:lnTo>
                  <a:lnTo>
                    <a:pt x="204" y="37"/>
                  </a:lnTo>
                  <a:lnTo>
                    <a:pt x="199" y="33"/>
                  </a:lnTo>
                  <a:lnTo>
                    <a:pt x="195" y="33"/>
                  </a:lnTo>
                  <a:lnTo>
                    <a:pt x="179" y="39"/>
                  </a:lnTo>
                  <a:lnTo>
                    <a:pt x="173" y="55"/>
                  </a:lnTo>
                  <a:lnTo>
                    <a:pt x="171" y="70"/>
                  </a:lnTo>
                  <a:lnTo>
                    <a:pt x="171" y="82"/>
                  </a:lnTo>
                  <a:lnTo>
                    <a:pt x="173" y="94"/>
                  </a:lnTo>
                  <a:lnTo>
                    <a:pt x="175" y="114"/>
                  </a:lnTo>
                  <a:lnTo>
                    <a:pt x="177" y="135"/>
                  </a:lnTo>
                  <a:lnTo>
                    <a:pt x="179" y="147"/>
                  </a:lnTo>
                  <a:lnTo>
                    <a:pt x="179" y="234"/>
                  </a:lnTo>
                  <a:lnTo>
                    <a:pt x="181" y="239"/>
                  </a:lnTo>
                  <a:lnTo>
                    <a:pt x="183" y="247"/>
                  </a:lnTo>
                  <a:lnTo>
                    <a:pt x="189" y="255"/>
                  </a:lnTo>
                  <a:lnTo>
                    <a:pt x="193" y="263"/>
                  </a:lnTo>
                  <a:lnTo>
                    <a:pt x="189" y="269"/>
                  </a:lnTo>
                  <a:lnTo>
                    <a:pt x="187" y="277"/>
                  </a:lnTo>
                  <a:lnTo>
                    <a:pt x="185" y="283"/>
                  </a:lnTo>
                  <a:lnTo>
                    <a:pt x="183" y="291"/>
                  </a:lnTo>
                  <a:lnTo>
                    <a:pt x="183" y="367"/>
                  </a:lnTo>
                  <a:lnTo>
                    <a:pt x="189" y="346"/>
                  </a:lnTo>
                  <a:lnTo>
                    <a:pt x="189" y="324"/>
                  </a:lnTo>
                  <a:lnTo>
                    <a:pt x="191" y="302"/>
                  </a:lnTo>
                  <a:lnTo>
                    <a:pt x="197" y="281"/>
                  </a:lnTo>
                  <a:lnTo>
                    <a:pt x="199" y="281"/>
                  </a:lnTo>
                  <a:lnTo>
                    <a:pt x="201" y="281"/>
                  </a:lnTo>
                  <a:lnTo>
                    <a:pt x="202" y="281"/>
                  </a:lnTo>
                  <a:lnTo>
                    <a:pt x="204" y="281"/>
                  </a:lnTo>
                  <a:lnTo>
                    <a:pt x="201" y="261"/>
                  </a:lnTo>
                  <a:lnTo>
                    <a:pt x="193" y="238"/>
                  </a:lnTo>
                  <a:lnTo>
                    <a:pt x="187" y="218"/>
                  </a:lnTo>
                  <a:lnTo>
                    <a:pt x="185" y="206"/>
                  </a:lnTo>
                  <a:lnTo>
                    <a:pt x="185" y="198"/>
                  </a:lnTo>
                  <a:lnTo>
                    <a:pt x="189" y="184"/>
                  </a:lnTo>
                  <a:lnTo>
                    <a:pt x="191" y="173"/>
                  </a:lnTo>
                  <a:lnTo>
                    <a:pt x="191" y="165"/>
                  </a:lnTo>
                  <a:lnTo>
                    <a:pt x="189" y="149"/>
                  </a:lnTo>
                  <a:lnTo>
                    <a:pt x="187" y="122"/>
                  </a:lnTo>
                  <a:lnTo>
                    <a:pt x="183" y="96"/>
                  </a:lnTo>
                  <a:lnTo>
                    <a:pt x="181" y="80"/>
                  </a:lnTo>
                  <a:lnTo>
                    <a:pt x="181" y="70"/>
                  </a:lnTo>
                  <a:lnTo>
                    <a:pt x="183" y="59"/>
                  </a:lnTo>
                  <a:lnTo>
                    <a:pt x="187" y="49"/>
                  </a:lnTo>
                  <a:lnTo>
                    <a:pt x="193" y="39"/>
                  </a:lnTo>
                  <a:lnTo>
                    <a:pt x="199" y="41"/>
                  </a:lnTo>
                  <a:lnTo>
                    <a:pt x="204" y="45"/>
                  </a:lnTo>
                  <a:lnTo>
                    <a:pt x="208" y="51"/>
                  </a:lnTo>
                  <a:lnTo>
                    <a:pt x="208" y="59"/>
                  </a:lnTo>
                  <a:lnTo>
                    <a:pt x="204" y="57"/>
                  </a:lnTo>
                  <a:lnTo>
                    <a:pt x="202" y="55"/>
                  </a:lnTo>
                  <a:lnTo>
                    <a:pt x="199" y="53"/>
                  </a:lnTo>
                  <a:lnTo>
                    <a:pt x="195" y="53"/>
                  </a:lnTo>
                  <a:lnTo>
                    <a:pt x="189" y="55"/>
                  </a:lnTo>
                  <a:lnTo>
                    <a:pt x="187" y="57"/>
                  </a:lnTo>
                  <a:lnTo>
                    <a:pt x="185" y="61"/>
                  </a:lnTo>
                  <a:lnTo>
                    <a:pt x="185" y="65"/>
                  </a:lnTo>
                  <a:lnTo>
                    <a:pt x="185" y="70"/>
                  </a:lnTo>
                  <a:lnTo>
                    <a:pt x="189" y="74"/>
                  </a:lnTo>
                  <a:lnTo>
                    <a:pt x="195" y="80"/>
                  </a:lnTo>
                  <a:lnTo>
                    <a:pt x="202" y="82"/>
                  </a:lnTo>
                  <a:lnTo>
                    <a:pt x="201" y="96"/>
                  </a:lnTo>
                  <a:lnTo>
                    <a:pt x="199" y="114"/>
                  </a:lnTo>
                  <a:lnTo>
                    <a:pt x="201" y="127"/>
                  </a:lnTo>
                  <a:lnTo>
                    <a:pt x="210" y="139"/>
                  </a:lnTo>
                  <a:lnTo>
                    <a:pt x="222" y="135"/>
                  </a:lnTo>
                  <a:lnTo>
                    <a:pt x="232" y="127"/>
                  </a:lnTo>
                  <a:lnTo>
                    <a:pt x="240" y="118"/>
                  </a:lnTo>
                  <a:lnTo>
                    <a:pt x="248" y="108"/>
                  </a:lnTo>
                  <a:lnTo>
                    <a:pt x="254" y="96"/>
                  </a:lnTo>
                  <a:lnTo>
                    <a:pt x="262" y="84"/>
                  </a:lnTo>
                  <a:lnTo>
                    <a:pt x="267" y="72"/>
                  </a:lnTo>
                  <a:lnTo>
                    <a:pt x="275" y="65"/>
                  </a:lnTo>
                  <a:lnTo>
                    <a:pt x="275" y="86"/>
                  </a:lnTo>
                  <a:lnTo>
                    <a:pt x="273" y="96"/>
                  </a:lnTo>
                  <a:lnTo>
                    <a:pt x="271" y="112"/>
                  </a:lnTo>
                  <a:lnTo>
                    <a:pt x="267" y="127"/>
                  </a:lnTo>
                  <a:lnTo>
                    <a:pt x="265" y="137"/>
                  </a:lnTo>
                  <a:lnTo>
                    <a:pt x="267" y="147"/>
                  </a:lnTo>
                  <a:lnTo>
                    <a:pt x="273" y="155"/>
                  </a:lnTo>
                  <a:lnTo>
                    <a:pt x="281" y="165"/>
                  </a:lnTo>
                  <a:lnTo>
                    <a:pt x="293" y="173"/>
                  </a:lnTo>
                  <a:lnTo>
                    <a:pt x="293" y="175"/>
                  </a:lnTo>
                  <a:lnTo>
                    <a:pt x="295" y="175"/>
                  </a:lnTo>
                  <a:lnTo>
                    <a:pt x="295" y="177"/>
                  </a:lnTo>
                  <a:lnTo>
                    <a:pt x="299" y="177"/>
                  </a:lnTo>
                  <a:lnTo>
                    <a:pt x="311" y="173"/>
                  </a:lnTo>
                  <a:lnTo>
                    <a:pt x="324" y="165"/>
                  </a:lnTo>
                  <a:lnTo>
                    <a:pt x="338" y="153"/>
                  </a:lnTo>
                  <a:lnTo>
                    <a:pt x="354" y="137"/>
                  </a:lnTo>
                  <a:lnTo>
                    <a:pt x="366" y="122"/>
                  </a:lnTo>
                  <a:lnTo>
                    <a:pt x="378" y="108"/>
                  </a:lnTo>
                  <a:lnTo>
                    <a:pt x="385" y="96"/>
                  </a:lnTo>
                  <a:lnTo>
                    <a:pt x="391" y="88"/>
                  </a:lnTo>
                  <a:lnTo>
                    <a:pt x="395" y="84"/>
                  </a:lnTo>
                  <a:lnTo>
                    <a:pt x="399" y="80"/>
                  </a:lnTo>
                  <a:lnTo>
                    <a:pt x="405" y="76"/>
                  </a:lnTo>
                  <a:lnTo>
                    <a:pt x="409" y="72"/>
                  </a:lnTo>
                  <a:lnTo>
                    <a:pt x="419" y="63"/>
                  </a:lnTo>
                  <a:lnTo>
                    <a:pt x="427" y="53"/>
                  </a:lnTo>
                  <a:lnTo>
                    <a:pt x="437" y="41"/>
                  </a:lnTo>
                  <a:lnTo>
                    <a:pt x="446" y="27"/>
                  </a:lnTo>
                  <a:lnTo>
                    <a:pt x="450" y="27"/>
                  </a:lnTo>
                  <a:lnTo>
                    <a:pt x="454" y="25"/>
                  </a:lnTo>
                  <a:lnTo>
                    <a:pt x="458" y="23"/>
                  </a:lnTo>
                  <a:lnTo>
                    <a:pt x="462" y="23"/>
                  </a:lnTo>
                  <a:lnTo>
                    <a:pt x="466" y="23"/>
                  </a:lnTo>
                  <a:lnTo>
                    <a:pt x="472" y="27"/>
                  </a:lnTo>
                  <a:lnTo>
                    <a:pt x="476" y="29"/>
                  </a:lnTo>
                  <a:lnTo>
                    <a:pt x="480" y="31"/>
                  </a:lnTo>
                  <a:lnTo>
                    <a:pt x="490" y="33"/>
                  </a:lnTo>
                  <a:lnTo>
                    <a:pt x="501" y="31"/>
                  </a:lnTo>
                  <a:lnTo>
                    <a:pt x="515" y="29"/>
                  </a:lnTo>
                  <a:lnTo>
                    <a:pt x="535" y="31"/>
                  </a:lnTo>
                  <a:lnTo>
                    <a:pt x="545" y="37"/>
                  </a:lnTo>
                  <a:lnTo>
                    <a:pt x="557" y="47"/>
                  </a:lnTo>
                  <a:lnTo>
                    <a:pt x="568" y="61"/>
                  </a:lnTo>
                  <a:lnTo>
                    <a:pt x="582" y="78"/>
                  </a:lnTo>
                  <a:lnTo>
                    <a:pt x="592" y="94"/>
                  </a:lnTo>
                  <a:lnTo>
                    <a:pt x="602" y="110"/>
                  </a:lnTo>
                  <a:lnTo>
                    <a:pt x="608" y="120"/>
                  </a:lnTo>
                  <a:lnTo>
                    <a:pt x="610" y="125"/>
                  </a:lnTo>
                  <a:lnTo>
                    <a:pt x="610" y="159"/>
                  </a:lnTo>
                  <a:lnTo>
                    <a:pt x="612" y="165"/>
                  </a:lnTo>
                  <a:lnTo>
                    <a:pt x="616" y="173"/>
                  </a:lnTo>
                  <a:lnTo>
                    <a:pt x="617" y="181"/>
                  </a:lnTo>
                  <a:lnTo>
                    <a:pt x="619" y="186"/>
                  </a:lnTo>
                  <a:lnTo>
                    <a:pt x="617" y="196"/>
                  </a:lnTo>
                  <a:lnTo>
                    <a:pt x="612" y="214"/>
                  </a:lnTo>
                  <a:lnTo>
                    <a:pt x="604" y="234"/>
                  </a:lnTo>
                  <a:lnTo>
                    <a:pt x="602" y="253"/>
                  </a:lnTo>
                  <a:lnTo>
                    <a:pt x="600" y="320"/>
                  </a:lnTo>
                  <a:lnTo>
                    <a:pt x="598" y="363"/>
                  </a:lnTo>
                  <a:lnTo>
                    <a:pt x="598" y="387"/>
                  </a:lnTo>
                  <a:lnTo>
                    <a:pt x="598" y="397"/>
                  </a:lnTo>
                  <a:lnTo>
                    <a:pt x="598" y="405"/>
                  </a:lnTo>
                  <a:lnTo>
                    <a:pt x="600" y="418"/>
                  </a:lnTo>
                  <a:lnTo>
                    <a:pt x="602" y="434"/>
                  </a:lnTo>
                  <a:lnTo>
                    <a:pt x="602" y="442"/>
                  </a:lnTo>
                  <a:lnTo>
                    <a:pt x="598" y="464"/>
                  </a:lnTo>
                  <a:lnTo>
                    <a:pt x="586" y="487"/>
                  </a:lnTo>
                  <a:lnTo>
                    <a:pt x="572" y="507"/>
                  </a:lnTo>
                  <a:lnTo>
                    <a:pt x="557" y="517"/>
                  </a:lnTo>
                  <a:lnTo>
                    <a:pt x="537" y="519"/>
                  </a:lnTo>
                  <a:lnTo>
                    <a:pt x="517" y="519"/>
                  </a:lnTo>
                  <a:lnTo>
                    <a:pt x="499" y="521"/>
                  </a:lnTo>
                  <a:lnTo>
                    <a:pt x="482" y="523"/>
                  </a:lnTo>
                  <a:lnTo>
                    <a:pt x="468" y="525"/>
                  </a:lnTo>
                  <a:lnTo>
                    <a:pt x="456" y="527"/>
                  </a:lnTo>
                  <a:lnTo>
                    <a:pt x="446" y="528"/>
                  </a:lnTo>
                  <a:lnTo>
                    <a:pt x="442" y="528"/>
                  </a:lnTo>
                  <a:lnTo>
                    <a:pt x="433" y="528"/>
                  </a:lnTo>
                  <a:lnTo>
                    <a:pt x="417" y="527"/>
                  </a:lnTo>
                  <a:lnTo>
                    <a:pt x="399" y="523"/>
                  </a:lnTo>
                  <a:lnTo>
                    <a:pt x="389" y="519"/>
                  </a:lnTo>
                  <a:lnTo>
                    <a:pt x="403" y="517"/>
                  </a:lnTo>
                  <a:lnTo>
                    <a:pt x="417" y="515"/>
                  </a:lnTo>
                  <a:lnTo>
                    <a:pt x="433" y="513"/>
                  </a:lnTo>
                  <a:lnTo>
                    <a:pt x="448" y="513"/>
                  </a:lnTo>
                  <a:lnTo>
                    <a:pt x="462" y="509"/>
                  </a:lnTo>
                  <a:lnTo>
                    <a:pt x="476" y="505"/>
                  </a:lnTo>
                  <a:lnTo>
                    <a:pt x="488" y="499"/>
                  </a:lnTo>
                  <a:lnTo>
                    <a:pt x="499" y="489"/>
                  </a:lnTo>
                  <a:lnTo>
                    <a:pt x="499" y="489"/>
                  </a:lnTo>
                  <a:lnTo>
                    <a:pt x="501" y="489"/>
                  </a:lnTo>
                  <a:lnTo>
                    <a:pt x="499" y="489"/>
                  </a:lnTo>
                  <a:lnTo>
                    <a:pt x="498" y="489"/>
                  </a:lnTo>
                  <a:lnTo>
                    <a:pt x="492" y="489"/>
                  </a:lnTo>
                  <a:lnTo>
                    <a:pt x="486" y="491"/>
                  </a:lnTo>
                  <a:lnTo>
                    <a:pt x="480" y="495"/>
                  </a:lnTo>
                  <a:lnTo>
                    <a:pt x="476" y="495"/>
                  </a:lnTo>
                  <a:lnTo>
                    <a:pt x="397" y="495"/>
                  </a:lnTo>
                  <a:lnTo>
                    <a:pt x="397" y="452"/>
                  </a:lnTo>
                  <a:lnTo>
                    <a:pt x="397" y="428"/>
                  </a:lnTo>
                  <a:lnTo>
                    <a:pt x="397" y="416"/>
                  </a:lnTo>
                  <a:lnTo>
                    <a:pt x="397" y="411"/>
                  </a:lnTo>
                  <a:lnTo>
                    <a:pt x="401" y="409"/>
                  </a:lnTo>
                  <a:lnTo>
                    <a:pt x="407" y="405"/>
                  </a:lnTo>
                  <a:lnTo>
                    <a:pt x="413" y="401"/>
                  </a:lnTo>
                  <a:lnTo>
                    <a:pt x="421" y="397"/>
                  </a:lnTo>
                  <a:lnTo>
                    <a:pt x="423" y="409"/>
                  </a:lnTo>
                  <a:lnTo>
                    <a:pt x="421" y="418"/>
                  </a:lnTo>
                  <a:lnTo>
                    <a:pt x="423" y="430"/>
                  </a:lnTo>
                  <a:lnTo>
                    <a:pt x="431" y="440"/>
                  </a:lnTo>
                  <a:lnTo>
                    <a:pt x="444" y="440"/>
                  </a:lnTo>
                  <a:lnTo>
                    <a:pt x="450" y="432"/>
                  </a:lnTo>
                  <a:lnTo>
                    <a:pt x="452" y="422"/>
                  </a:lnTo>
                  <a:lnTo>
                    <a:pt x="452" y="409"/>
                  </a:lnTo>
                  <a:lnTo>
                    <a:pt x="462" y="414"/>
                  </a:lnTo>
                  <a:lnTo>
                    <a:pt x="466" y="418"/>
                  </a:lnTo>
                  <a:lnTo>
                    <a:pt x="470" y="422"/>
                  </a:lnTo>
                  <a:lnTo>
                    <a:pt x="480" y="424"/>
                  </a:lnTo>
                  <a:lnTo>
                    <a:pt x="490" y="422"/>
                  </a:lnTo>
                  <a:lnTo>
                    <a:pt x="498" y="420"/>
                  </a:lnTo>
                  <a:lnTo>
                    <a:pt x="503" y="414"/>
                  </a:lnTo>
                  <a:lnTo>
                    <a:pt x="513" y="405"/>
                  </a:lnTo>
                  <a:lnTo>
                    <a:pt x="509" y="395"/>
                  </a:lnTo>
                  <a:lnTo>
                    <a:pt x="501" y="389"/>
                  </a:lnTo>
                  <a:lnTo>
                    <a:pt x="492" y="383"/>
                  </a:lnTo>
                  <a:lnTo>
                    <a:pt x="482" y="379"/>
                  </a:lnTo>
                  <a:lnTo>
                    <a:pt x="470" y="377"/>
                  </a:lnTo>
                  <a:lnTo>
                    <a:pt x="460" y="375"/>
                  </a:lnTo>
                  <a:lnTo>
                    <a:pt x="450" y="373"/>
                  </a:lnTo>
                  <a:lnTo>
                    <a:pt x="440" y="373"/>
                  </a:lnTo>
                  <a:lnTo>
                    <a:pt x="440" y="357"/>
                  </a:lnTo>
                  <a:lnTo>
                    <a:pt x="442" y="350"/>
                  </a:lnTo>
                  <a:lnTo>
                    <a:pt x="448" y="338"/>
                  </a:lnTo>
                  <a:lnTo>
                    <a:pt x="454" y="324"/>
                  </a:lnTo>
                  <a:lnTo>
                    <a:pt x="456" y="310"/>
                  </a:lnTo>
                  <a:lnTo>
                    <a:pt x="458" y="293"/>
                  </a:lnTo>
                  <a:lnTo>
                    <a:pt x="456" y="281"/>
                  </a:lnTo>
                  <a:lnTo>
                    <a:pt x="454" y="273"/>
                  </a:lnTo>
                  <a:lnTo>
                    <a:pt x="452" y="267"/>
                  </a:lnTo>
                  <a:lnTo>
                    <a:pt x="452" y="261"/>
                  </a:lnTo>
                  <a:lnTo>
                    <a:pt x="454" y="255"/>
                  </a:lnTo>
                  <a:lnTo>
                    <a:pt x="458" y="247"/>
                  </a:lnTo>
                  <a:lnTo>
                    <a:pt x="460" y="239"/>
                  </a:lnTo>
                  <a:lnTo>
                    <a:pt x="466" y="241"/>
                  </a:lnTo>
                  <a:lnTo>
                    <a:pt x="472" y="243"/>
                  </a:lnTo>
                  <a:lnTo>
                    <a:pt x="476" y="247"/>
                  </a:lnTo>
                  <a:lnTo>
                    <a:pt x="482" y="249"/>
                  </a:lnTo>
                  <a:lnTo>
                    <a:pt x="482" y="245"/>
                  </a:lnTo>
                  <a:lnTo>
                    <a:pt x="482" y="243"/>
                  </a:lnTo>
                  <a:lnTo>
                    <a:pt x="482" y="241"/>
                  </a:lnTo>
                  <a:lnTo>
                    <a:pt x="480" y="238"/>
                  </a:lnTo>
                  <a:lnTo>
                    <a:pt x="476" y="234"/>
                  </a:lnTo>
                  <a:lnTo>
                    <a:pt x="486" y="234"/>
                  </a:lnTo>
                  <a:lnTo>
                    <a:pt x="490" y="232"/>
                  </a:lnTo>
                  <a:lnTo>
                    <a:pt x="492" y="228"/>
                  </a:lnTo>
                  <a:lnTo>
                    <a:pt x="496" y="226"/>
                  </a:lnTo>
                  <a:lnTo>
                    <a:pt x="496" y="220"/>
                  </a:lnTo>
                  <a:lnTo>
                    <a:pt x="482" y="214"/>
                  </a:lnTo>
                  <a:lnTo>
                    <a:pt x="468" y="204"/>
                  </a:lnTo>
                  <a:lnTo>
                    <a:pt x="452" y="190"/>
                  </a:lnTo>
                  <a:lnTo>
                    <a:pt x="440" y="179"/>
                  </a:lnTo>
                  <a:lnTo>
                    <a:pt x="440" y="179"/>
                  </a:lnTo>
                  <a:lnTo>
                    <a:pt x="439" y="177"/>
                  </a:lnTo>
                  <a:lnTo>
                    <a:pt x="435" y="179"/>
                  </a:lnTo>
                  <a:lnTo>
                    <a:pt x="435" y="181"/>
                  </a:lnTo>
                  <a:lnTo>
                    <a:pt x="437" y="186"/>
                  </a:lnTo>
                  <a:lnTo>
                    <a:pt x="440" y="192"/>
                  </a:lnTo>
                  <a:lnTo>
                    <a:pt x="442" y="198"/>
                  </a:lnTo>
                  <a:lnTo>
                    <a:pt x="444" y="204"/>
                  </a:lnTo>
                  <a:lnTo>
                    <a:pt x="440" y="206"/>
                  </a:lnTo>
                  <a:lnTo>
                    <a:pt x="437" y="208"/>
                  </a:lnTo>
                  <a:lnTo>
                    <a:pt x="437" y="210"/>
                  </a:lnTo>
                  <a:lnTo>
                    <a:pt x="435" y="210"/>
                  </a:lnTo>
                  <a:lnTo>
                    <a:pt x="439" y="212"/>
                  </a:lnTo>
                  <a:lnTo>
                    <a:pt x="444" y="214"/>
                  </a:lnTo>
                  <a:lnTo>
                    <a:pt x="448" y="220"/>
                  </a:lnTo>
                  <a:lnTo>
                    <a:pt x="450" y="224"/>
                  </a:lnTo>
                  <a:lnTo>
                    <a:pt x="448" y="230"/>
                  </a:lnTo>
                  <a:lnTo>
                    <a:pt x="446" y="239"/>
                  </a:lnTo>
                  <a:lnTo>
                    <a:pt x="442" y="249"/>
                  </a:lnTo>
                  <a:lnTo>
                    <a:pt x="440" y="259"/>
                  </a:lnTo>
                  <a:lnTo>
                    <a:pt x="440" y="265"/>
                  </a:lnTo>
                  <a:lnTo>
                    <a:pt x="442" y="273"/>
                  </a:lnTo>
                  <a:lnTo>
                    <a:pt x="442" y="283"/>
                  </a:lnTo>
                  <a:lnTo>
                    <a:pt x="442" y="298"/>
                  </a:lnTo>
                  <a:lnTo>
                    <a:pt x="442" y="302"/>
                  </a:lnTo>
                  <a:lnTo>
                    <a:pt x="440" y="306"/>
                  </a:lnTo>
                  <a:lnTo>
                    <a:pt x="437" y="310"/>
                  </a:lnTo>
                  <a:lnTo>
                    <a:pt x="437" y="314"/>
                  </a:lnTo>
                  <a:lnTo>
                    <a:pt x="433" y="328"/>
                  </a:lnTo>
                  <a:lnTo>
                    <a:pt x="429" y="344"/>
                  </a:lnTo>
                  <a:lnTo>
                    <a:pt x="425" y="361"/>
                  </a:lnTo>
                  <a:lnTo>
                    <a:pt x="427" y="377"/>
                  </a:lnTo>
                  <a:lnTo>
                    <a:pt x="419" y="379"/>
                  </a:lnTo>
                  <a:lnTo>
                    <a:pt x="411" y="383"/>
                  </a:lnTo>
                  <a:lnTo>
                    <a:pt x="405" y="389"/>
                  </a:lnTo>
                  <a:lnTo>
                    <a:pt x="395" y="397"/>
                  </a:lnTo>
                  <a:lnTo>
                    <a:pt x="389" y="391"/>
                  </a:lnTo>
                  <a:lnTo>
                    <a:pt x="381" y="387"/>
                  </a:lnTo>
                  <a:lnTo>
                    <a:pt x="376" y="383"/>
                  </a:lnTo>
                  <a:lnTo>
                    <a:pt x="370" y="383"/>
                  </a:lnTo>
                  <a:lnTo>
                    <a:pt x="366" y="385"/>
                  </a:lnTo>
                  <a:lnTo>
                    <a:pt x="358" y="387"/>
                  </a:lnTo>
                  <a:lnTo>
                    <a:pt x="348" y="391"/>
                  </a:lnTo>
                  <a:lnTo>
                    <a:pt x="338" y="395"/>
                  </a:lnTo>
                  <a:lnTo>
                    <a:pt x="326" y="401"/>
                  </a:lnTo>
                  <a:lnTo>
                    <a:pt x="317" y="405"/>
                  </a:lnTo>
                  <a:lnTo>
                    <a:pt x="309" y="407"/>
                  </a:lnTo>
                  <a:lnTo>
                    <a:pt x="305" y="409"/>
                  </a:lnTo>
                  <a:lnTo>
                    <a:pt x="299" y="407"/>
                  </a:lnTo>
                  <a:lnTo>
                    <a:pt x="295" y="405"/>
                  </a:lnTo>
                  <a:lnTo>
                    <a:pt x="289" y="403"/>
                  </a:lnTo>
                  <a:lnTo>
                    <a:pt x="283" y="401"/>
                  </a:lnTo>
                  <a:lnTo>
                    <a:pt x="277" y="403"/>
                  </a:lnTo>
                  <a:lnTo>
                    <a:pt x="271" y="405"/>
                  </a:lnTo>
                  <a:lnTo>
                    <a:pt x="263" y="407"/>
                  </a:lnTo>
                  <a:lnTo>
                    <a:pt x="258" y="409"/>
                  </a:lnTo>
                  <a:lnTo>
                    <a:pt x="254" y="407"/>
                  </a:lnTo>
                  <a:lnTo>
                    <a:pt x="248" y="405"/>
                  </a:lnTo>
                  <a:lnTo>
                    <a:pt x="242" y="403"/>
                  </a:lnTo>
                  <a:lnTo>
                    <a:pt x="238" y="401"/>
                  </a:lnTo>
                  <a:lnTo>
                    <a:pt x="234" y="403"/>
                  </a:lnTo>
                  <a:lnTo>
                    <a:pt x="228" y="407"/>
                  </a:lnTo>
                  <a:lnTo>
                    <a:pt x="222" y="411"/>
                  </a:lnTo>
                  <a:lnTo>
                    <a:pt x="216" y="414"/>
                  </a:lnTo>
                  <a:lnTo>
                    <a:pt x="206" y="405"/>
                  </a:lnTo>
                  <a:lnTo>
                    <a:pt x="199" y="395"/>
                  </a:lnTo>
                  <a:lnTo>
                    <a:pt x="189" y="385"/>
                  </a:lnTo>
                  <a:lnTo>
                    <a:pt x="179" y="377"/>
                  </a:lnTo>
                  <a:lnTo>
                    <a:pt x="175" y="375"/>
                  </a:lnTo>
                  <a:lnTo>
                    <a:pt x="171" y="373"/>
                  </a:lnTo>
                  <a:lnTo>
                    <a:pt x="165" y="371"/>
                  </a:lnTo>
                  <a:lnTo>
                    <a:pt x="161" y="371"/>
                  </a:lnTo>
                  <a:lnTo>
                    <a:pt x="153" y="373"/>
                  </a:lnTo>
                  <a:lnTo>
                    <a:pt x="138" y="379"/>
                  </a:lnTo>
                  <a:lnTo>
                    <a:pt x="120" y="387"/>
                  </a:lnTo>
                  <a:lnTo>
                    <a:pt x="104" y="393"/>
                  </a:lnTo>
                  <a:lnTo>
                    <a:pt x="106" y="387"/>
                  </a:lnTo>
                  <a:lnTo>
                    <a:pt x="108" y="385"/>
                  </a:lnTo>
                  <a:lnTo>
                    <a:pt x="110" y="381"/>
                  </a:lnTo>
                  <a:lnTo>
                    <a:pt x="110" y="377"/>
                  </a:lnTo>
                  <a:lnTo>
                    <a:pt x="110" y="371"/>
                  </a:lnTo>
                  <a:lnTo>
                    <a:pt x="108" y="365"/>
                  </a:lnTo>
                  <a:lnTo>
                    <a:pt x="104" y="357"/>
                  </a:lnTo>
                  <a:lnTo>
                    <a:pt x="100" y="352"/>
                  </a:lnTo>
                  <a:lnTo>
                    <a:pt x="92" y="342"/>
                  </a:lnTo>
                  <a:lnTo>
                    <a:pt x="83" y="334"/>
                  </a:lnTo>
                  <a:lnTo>
                    <a:pt x="75" y="326"/>
                  </a:lnTo>
                  <a:lnTo>
                    <a:pt x="67" y="320"/>
                  </a:lnTo>
                  <a:lnTo>
                    <a:pt x="59" y="316"/>
                  </a:lnTo>
                  <a:lnTo>
                    <a:pt x="51" y="314"/>
                  </a:lnTo>
                  <a:lnTo>
                    <a:pt x="41" y="312"/>
                  </a:lnTo>
                  <a:lnTo>
                    <a:pt x="31" y="312"/>
                  </a:lnTo>
                  <a:lnTo>
                    <a:pt x="25" y="312"/>
                  </a:lnTo>
                  <a:lnTo>
                    <a:pt x="18" y="314"/>
                  </a:lnTo>
                  <a:lnTo>
                    <a:pt x="8" y="316"/>
                  </a:lnTo>
                  <a:lnTo>
                    <a:pt x="0" y="318"/>
                  </a:lnTo>
                  <a:lnTo>
                    <a:pt x="14" y="308"/>
                  </a:lnTo>
                  <a:lnTo>
                    <a:pt x="27" y="302"/>
                  </a:lnTo>
                  <a:lnTo>
                    <a:pt x="43" y="300"/>
                  </a:lnTo>
                  <a:lnTo>
                    <a:pt x="57" y="300"/>
                  </a:lnTo>
                  <a:lnTo>
                    <a:pt x="57" y="295"/>
                  </a:lnTo>
                  <a:lnTo>
                    <a:pt x="61" y="289"/>
                  </a:lnTo>
                  <a:lnTo>
                    <a:pt x="63" y="283"/>
                  </a:lnTo>
                  <a:lnTo>
                    <a:pt x="63" y="277"/>
                  </a:lnTo>
                  <a:lnTo>
                    <a:pt x="63" y="277"/>
                  </a:lnTo>
                  <a:lnTo>
                    <a:pt x="65" y="275"/>
                  </a:lnTo>
                  <a:lnTo>
                    <a:pt x="67" y="273"/>
                  </a:lnTo>
                  <a:lnTo>
                    <a:pt x="71" y="273"/>
                  </a:lnTo>
                  <a:lnTo>
                    <a:pt x="75" y="273"/>
                  </a:lnTo>
                  <a:lnTo>
                    <a:pt x="77" y="275"/>
                  </a:lnTo>
                  <a:lnTo>
                    <a:pt x="81" y="279"/>
                  </a:lnTo>
                  <a:lnTo>
                    <a:pt x="83" y="281"/>
                  </a:lnTo>
                  <a:lnTo>
                    <a:pt x="84" y="281"/>
                  </a:lnTo>
                  <a:lnTo>
                    <a:pt x="86" y="279"/>
                  </a:lnTo>
                  <a:lnTo>
                    <a:pt x="88" y="275"/>
                  </a:lnTo>
                  <a:lnTo>
                    <a:pt x="90" y="271"/>
                  </a:lnTo>
                  <a:lnTo>
                    <a:pt x="98" y="273"/>
                  </a:lnTo>
                  <a:lnTo>
                    <a:pt x="108" y="275"/>
                  </a:lnTo>
                  <a:lnTo>
                    <a:pt x="116" y="279"/>
                  </a:lnTo>
                  <a:lnTo>
                    <a:pt x="124" y="281"/>
                  </a:lnTo>
                  <a:lnTo>
                    <a:pt x="140" y="281"/>
                  </a:lnTo>
                  <a:lnTo>
                    <a:pt x="149" y="281"/>
                  </a:lnTo>
                  <a:lnTo>
                    <a:pt x="159" y="283"/>
                  </a:lnTo>
                  <a:lnTo>
                    <a:pt x="169" y="283"/>
                  </a:lnTo>
                  <a:lnTo>
                    <a:pt x="163" y="275"/>
                  </a:lnTo>
                  <a:lnTo>
                    <a:pt x="153" y="267"/>
                  </a:lnTo>
                  <a:lnTo>
                    <a:pt x="140" y="261"/>
                  </a:lnTo>
                  <a:lnTo>
                    <a:pt x="130" y="259"/>
                  </a:lnTo>
                  <a:lnTo>
                    <a:pt x="126" y="259"/>
                  </a:lnTo>
                  <a:lnTo>
                    <a:pt x="126" y="259"/>
                  </a:lnTo>
                  <a:lnTo>
                    <a:pt x="124" y="259"/>
                  </a:lnTo>
                  <a:lnTo>
                    <a:pt x="122" y="263"/>
                  </a:lnTo>
                  <a:lnTo>
                    <a:pt x="94" y="263"/>
                  </a:lnTo>
                  <a:lnTo>
                    <a:pt x="94" y="247"/>
                  </a:lnTo>
                  <a:lnTo>
                    <a:pt x="94" y="243"/>
                  </a:lnTo>
                  <a:lnTo>
                    <a:pt x="94" y="239"/>
                  </a:lnTo>
                  <a:lnTo>
                    <a:pt x="94" y="238"/>
                  </a:lnTo>
                  <a:lnTo>
                    <a:pt x="96" y="234"/>
                  </a:lnTo>
                  <a:lnTo>
                    <a:pt x="102" y="224"/>
                  </a:lnTo>
                  <a:lnTo>
                    <a:pt x="110" y="216"/>
                  </a:lnTo>
                  <a:lnTo>
                    <a:pt x="116" y="208"/>
                  </a:lnTo>
                  <a:lnTo>
                    <a:pt x="122" y="198"/>
                  </a:lnTo>
                  <a:lnTo>
                    <a:pt x="126" y="190"/>
                  </a:lnTo>
                  <a:lnTo>
                    <a:pt x="130" y="182"/>
                  </a:lnTo>
                  <a:lnTo>
                    <a:pt x="132" y="173"/>
                  </a:lnTo>
                  <a:lnTo>
                    <a:pt x="134" y="163"/>
                  </a:lnTo>
                  <a:lnTo>
                    <a:pt x="136" y="153"/>
                  </a:lnTo>
                  <a:lnTo>
                    <a:pt x="136" y="141"/>
                  </a:lnTo>
                  <a:lnTo>
                    <a:pt x="136" y="131"/>
                  </a:lnTo>
                  <a:lnTo>
                    <a:pt x="138" y="120"/>
                  </a:lnTo>
                  <a:lnTo>
                    <a:pt x="140" y="108"/>
                  </a:lnTo>
                  <a:lnTo>
                    <a:pt x="142" y="96"/>
                  </a:lnTo>
                  <a:lnTo>
                    <a:pt x="145" y="84"/>
                  </a:lnTo>
                  <a:lnTo>
                    <a:pt x="149" y="70"/>
                  </a:lnTo>
                  <a:lnTo>
                    <a:pt x="155" y="57"/>
                  </a:lnTo>
                  <a:lnTo>
                    <a:pt x="165" y="39"/>
                  </a:lnTo>
                  <a:lnTo>
                    <a:pt x="175" y="25"/>
                  </a:lnTo>
                  <a:lnTo>
                    <a:pt x="187" y="17"/>
                  </a:lnTo>
                  <a:lnTo>
                    <a:pt x="189" y="19"/>
                  </a:lnTo>
                  <a:lnTo>
                    <a:pt x="189" y="19"/>
                  </a:lnTo>
                  <a:lnTo>
                    <a:pt x="191" y="19"/>
                  </a:lnTo>
                  <a:lnTo>
                    <a:pt x="193" y="19"/>
                  </a:lnTo>
                  <a:lnTo>
                    <a:pt x="201" y="17"/>
                  </a:lnTo>
                  <a:lnTo>
                    <a:pt x="206" y="13"/>
                  </a:lnTo>
                  <a:lnTo>
                    <a:pt x="212" y="8"/>
                  </a:lnTo>
                  <a:lnTo>
                    <a:pt x="226" y="0"/>
                  </a:lnTo>
                  <a:close/>
                </a:path>
              </a:pathLst>
            </a:custGeom>
            <a:solidFill>
              <a:srgbClr val="91B2E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55" name="Freeform 51"/>
            <p:cNvSpPr>
              <a:spLocks/>
            </p:cNvSpPr>
            <p:nvPr/>
          </p:nvSpPr>
          <p:spPr bwMode="auto">
            <a:xfrm>
              <a:off x="4028" y="1398"/>
              <a:ext cx="31" cy="46"/>
            </a:xfrm>
            <a:custGeom>
              <a:avLst/>
              <a:gdLst>
                <a:gd name="T0" fmla="*/ 22 w 63"/>
                <a:gd name="T1" fmla="*/ 0 h 93"/>
                <a:gd name="T2" fmla="*/ 26 w 63"/>
                <a:gd name="T3" fmla="*/ 14 h 93"/>
                <a:gd name="T4" fmla="*/ 38 w 63"/>
                <a:gd name="T5" fmla="*/ 20 h 93"/>
                <a:gd name="T6" fmla="*/ 51 w 63"/>
                <a:gd name="T7" fmla="*/ 24 h 93"/>
                <a:gd name="T8" fmla="*/ 63 w 63"/>
                <a:gd name="T9" fmla="*/ 30 h 93"/>
                <a:gd name="T10" fmla="*/ 55 w 63"/>
                <a:gd name="T11" fmla="*/ 34 h 93"/>
                <a:gd name="T12" fmla="*/ 48 w 63"/>
                <a:gd name="T13" fmla="*/ 41 h 93"/>
                <a:gd name="T14" fmla="*/ 40 w 63"/>
                <a:gd name="T15" fmla="*/ 49 h 93"/>
                <a:gd name="T16" fmla="*/ 34 w 63"/>
                <a:gd name="T17" fmla="*/ 57 h 93"/>
                <a:gd name="T18" fmla="*/ 26 w 63"/>
                <a:gd name="T19" fmla="*/ 67 h 93"/>
                <a:gd name="T20" fmla="*/ 18 w 63"/>
                <a:gd name="T21" fmla="*/ 77 h 93"/>
                <a:gd name="T22" fmla="*/ 10 w 63"/>
                <a:gd name="T23" fmla="*/ 85 h 93"/>
                <a:gd name="T24" fmla="*/ 0 w 63"/>
                <a:gd name="T25" fmla="*/ 93 h 93"/>
                <a:gd name="T26" fmla="*/ 0 w 63"/>
                <a:gd name="T27" fmla="*/ 77 h 93"/>
                <a:gd name="T28" fmla="*/ 2 w 63"/>
                <a:gd name="T29" fmla="*/ 65 h 93"/>
                <a:gd name="T30" fmla="*/ 8 w 63"/>
                <a:gd name="T31" fmla="*/ 41 h 93"/>
                <a:gd name="T32" fmla="*/ 14 w 63"/>
                <a:gd name="T33" fmla="*/ 18 h 93"/>
                <a:gd name="T34" fmla="*/ 22 w 63"/>
                <a:gd name="T35" fmla="*/ 0 h 9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</a:cxnLst>
              <a:rect l="0" t="0" r="r" b="b"/>
              <a:pathLst>
                <a:path w="63" h="93">
                  <a:moveTo>
                    <a:pt x="22" y="0"/>
                  </a:moveTo>
                  <a:lnTo>
                    <a:pt x="26" y="14"/>
                  </a:lnTo>
                  <a:lnTo>
                    <a:pt x="38" y="20"/>
                  </a:lnTo>
                  <a:lnTo>
                    <a:pt x="51" y="24"/>
                  </a:lnTo>
                  <a:lnTo>
                    <a:pt x="63" y="30"/>
                  </a:lnTo>
                  <a:lnTo>
                    <a:pt x="55" y="34"/>
                  </a:lnTo>
                  <a:lnTo>
                    <a:pt x="48" y="41"/>
                  </a:lnTo>
                  <a:lnTo>
                    <a:pt x="40" y="49"/>
                  </a:lnTo>
                  <a:lnTo>
                    <a:pt x="34" y="57"/>
                  </a:lnTo>
                  <a:lnTo>
                    <a:pt x="26" y="67"/>
                  </a:lnTo>
                  <a:lnTo>
                    <a:pt x="18" y="77"/>
                  </a:lnTo>
                  <a:lnTo>
                    <a:pt x="10" y="85"/>
                  </a:lnTo>
                  <a:lnTo>
                    <a:pt x="0" y="93"/>
                  </a:lnTo>
                  <a:lnTo>
                    <a:pt x="0" y="77"/>
                  </a:lnTo>
                  <a:lnTo>
                    <a:pt x="2" y="65"/>
                  </a:lnTo>
                  <a:lnTo>
                    <a:pt x="8" y="41"/>
                  </a:lnTo>
                  <a:lnTo>
                    <a:pt x="14" y="18"/>
                  </a:lnTo>
                  <a:lnTo>
                    <a:pt x="22" y="0"/>
                  </a:lnTo>
                  <a:close/>
                </a:path>
              </a:pathLst>
            </a:custGeom>
            <a:solidFill>
              <a:srgbClr val="91B2E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56" name="Freeform 52"/>
            <p:cNvSpPr>
              <a:spLocks/>
            </p:cNvSpPr>
            <p:nvPr/>
          </p:nvSpPr>
          <p:spPr bwMode="auto">
            <a:xfrm>
              <a:off x="4032" y="1459"/>
              <a:ext cx="67" cy="93"/>
            </a:xfrm>
            <a:custGeom>
              <a:avLst/>
              <a:gdLst>
                <a:gd name="T0" fmla="*/ 0 w 136"/>
                <a:gd name="T1" fmla="*/ 0 h 187"/>
                <a:gd name="T2" fmla="*/ 16 w 136"/>
                <a:gd name="T3" fmla="*/ 18 h 187"/>
                <a:gd name="T4" fmla="*/ 28 w 136"/>
                <a:gd name="T5" fmla="*/ 37 h 187"/>
                <a:gd name="T6" fmla="*/ 40 w 136"/>
                <a:gd name="T7" fmla="*/ 59 h 187"/>
                <a:gd name="T8" fmla="*/ 49 w 136"/>
                <a:gd name="T9" fmla="*/ 77 h 187"/>
                <a:gd name="T10" fmla="*/ 55 w 136"/>
                <a:gd name="T11" fmla="*/ 89 h 187"/>
                <a:gd name="T12" fmla="*/ 59 w 136"/>
                <a:gd name="T13" fmla="*/ 100 h 187"/>
                <a:gd name="T14" fmla="*/ 65 w 136"/>
                <a:gd name="T15" fmla="*/ 112 h 187"/>
                <a:gd name="T16" fmla="*/ 69 w 136"/>
                <a:gd name="T17" fmla="*/ 122 h 187"/>
                <a:gd name="T18" fmla="*/ 79 w 136"/>
                <a:gd name="T19" fmla="*/ 136 h 187"/>
                <a:gd name="T20" fmla="*/ 93 w 136"/>
                <a:gd name="T21" fmla="*/ 155 h 187"/>
                <a:gd name="T22" fmla="*/ 108 w 136"/>
                <a:gd name="T23" fmla="*/ 171 h 187"/>
                <a:gd name="T24" fmla="*/ 126 w 136"/>
                <a:gd name="T25" fmla="*/ 177 h 187"/>
                <a:gd name="T26" fmla="*/ 128 w 136"/>
                <a:gd name="T27" fmla="*/ 175 h 187"/>
                <a:gd name="T28" fmla="*/ 130 w 136"/>
                <a:gd name="T29" fmla="*/ 173 h 187"/>
                <a:gd name="T30" fmla="*/ 132 w 136"/>
                <a:gd name="T31" fmla="*/ 169 h 187"/>
                <a:gd name="T32" fmla="*/ 136 w 136"/>
                <a:gd name="T33" fmla="*/ 167 h 187"/>
                <a:gd name="T34" fmla="*/ 136 w 136"/>
                <a:gd name="T35" fmla="*/ 183 h 187"/>
                <a:gd name="T36" fmla="*/ 132 w 136"/>
                <a:gd name="T37" fmla="*/ 185 h 187"/>
                <a:gd name="T38" fmla="*/ 130 w 136"/>
                <a:gd name="T39" fmla="*/ 185 h 187"/>
                <a:gd name="T40" fmla="*/ 126 w 136"/>
                <a:gd name="T41" fmla="*/ 187 h 187"/>
                <a:gd name="T42" fmla="*/ 122 w 136"/>
                <a:gd name="T43" fmla="*/ 187 h 187"/>
                <a:gd name="T44" fmla="*/ 112 w 136"/>
                <a:gd name="T45" fmla="*/ 185 h 187"/>
                <a:gd name="T46" fmla="*/ 102 w 136"/>
                <a:gd name="T47" fmla="*/ 181 h 187"/>
                <a:gd name="T48" fmla="*/ 93 w 136"/>
                <a:gd name="T49" fmla="*/ 175 h 187"/>
                <a:gd name="T50" fmla="*/ 85 w 136"/>
                <a:gd name="T51" fmla="*/ 167 h 187"/>
                <a:gd name="T52" fmla="*/ 75 w 136"/>
                <a:gd name="T53" fmla="*/ 159 h 187"/>
                <a:gd name="T54" fmla="*/ 67 w 136"/>
                <a:gd name="T55" fmla="*/ 149 h 187"/>
                <a:gd name="T56" fmla="*/ 61 w 136"/>
                <a:gd name="T57" fmla="*/ 142 h 187"/>
                <a:gd name="T58" fmla="*/ 53 w 136"/>
                <a:gd name="T59" fmla="*/ 132 h 187"/>
                <a:gd name="T60" fmla="*/ 43 w 136"/>
                <a:gd name="T61" fmla="*/ 112 h 187"/>
                <a:gd name="T62" fmla="*/ 26 w 136"/>
                <a:gd name="T63" fmla="*/ 75 h 187"/>
                <a:gd name="T64" fmla="*/ 8 w 136"/>
                <a:gd name="T65" fmla="*/ 35 h 187"/>
                <a:gd name="T66" fmla="*/ 0 w 136"/>
                <a:gd name="T67" fmla="*/ 10 h 187"/>
                <a:gd name="T68" fmla="*/ 0 w 136"/>
                <a:gd name="T69" fmla="*/ 0 h 18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</a:cxnLst>
              <a:rect l="0" t="0" r="r" b="b"/>
              <a:pathLst>
                <a:path w="136" h="187">
                  <a:moveTo>
                    <a:pt x="0" y="0"/>
                  </a:moveTo>
                  <a:lnTo>
                    <a:pt x="16" y="18"/>
                  </a:lnTo>
                  <a:lnTo>
                    <a:pt x="28" y="37"/>
                  </a:lnTo>
                  <a:lnTo>
                    <a:pt x="40" y="59"/>
                  </a:lnTo>
                  <a:lnTo>
                    <a:pt x="49" y="77"/>
                  </a:lnTo>
                  <a:lnTo>
                    <a:pt x="55" y="89"/>
                  </a:lnTo>
                  <a:lnTo>
                    <a:pt x="59" y="100"/>
                  </a:lnTo>
                  <a:lnTo>
                    <a:pt x="65" y="112"/>
                  </a:lnTo>
                  <a:lnTo>
                    <a:pt x="69" y="122"/>
                  </a:lnTo>
                  <a:lnTo>
                    <a:pt x="79" y="136"/>
                  </a:lnTo>
                  <a:lnTo>
                    <a:pt x="93" y="155"/>
                  </a:lnTo>
                  <a:lnTo>
                    <a:pt x="108" y="171"/>
                  </a:lnTo>
                  <a:lnTo>
                    <a:pt x="126" y="177"/>
                  </a:lnTo>
                  <a:lnTo>
                    <a:pt x="128" y="175"/>
                  </a:lnTo>
                  <a:lnTo>
                    <a:pt x="130" y="173"/>
                  </a:lnTo>
                  <a:lnTo>
                    <a:pt x="132" y="169"/>
                  </a:lnTo>
                  <a:lnTo>
                    <a:pt x="136" y="167"/>
                  </a:lnTo>
                  <a:lnTo>
                    <a:pt x="136" y="183"/>
                  </a:lnTo>
                  <a:lnTo>
                    <a:pt x="132" y="185"/>
                  </a:lnTo>
                  <a:lnTo>
                    <a:pt x="130" y="185"/>
                  </a:lnTo>
                  <a:lnTo>
                    <a:pt x="126" y="187"/>
                  </a:lnTo>
                  <a:lnTo>
                    <a:pt x="122" y="187"/>
                  </a:lnTo>
                  <a:lnTo>
                    <a:pt x="112" y="185"/>
                  </a:lnTo>
                  <a:lnTo>
                    <a:pt x="102" y="181"/>
                  </a:lnTo>
                  <a:lnTo>
                    <a:pt x="93" y="175"/>
                  </a:lnTo>
                  <a:lnTo>
                    <a:pt x="85" y="167"/>
                  </a:lnTo>
                  <a:lnTo>
                    <a:pt x="75" y="159"/>
                  </a:lnTo>
                  <a:lnTo>
                    <a:pt x="67" y="149"/>
                  </a:lnTo>
                  <a:lnTo>
                    <a:pt x="61" y="142"/>
                  </a:lnTo>
                  <a:lnTo>
                    <a:pt x="53" y="132"/>
                  </a:lnTo>
                  <a:lnTo>
                    <a:pt x="43" y="112"/>
                  </a:lnTo>
                  <a:lnTo>
                    <a:pt x="26" y="75"/>
                  </a:lnTo>
                  <a:lnTo>
                    <a:pt x="8" y="35"/>
                  </a:lnTo>
                  <a:lnTo>
                    <a:pt x="0" y="1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35569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57" name="Freeform 53"/>
            <p:cNvSpPr>
              <a:spLocks/>
            </p:cNvSpPr>
            <p:nvPr/>
          </p:nvSpPr>
          <p:spPr bwMode="auto">
            <a:xfrm>
              <a:off x="4092" y="1477"/>
              <a:ext cx="47" cy="29"/>
            </a:xfrm>
            <a:custGeom>
              <a:avLst/>
              <a:gdLst>
                <a:gd name="T0" fmla="*/ 95 w 95"/>
                <a:gd name="T1" fmla="*/ 0 h 57"/>
                <a:gd name="T2" fmla="*/ 95 w 95"/>
                <a:gd name="T3" fmla="*/ 10 h 57"/>
                <a:gd name="T4" fmla="*/ 85 w 95"/>
                <a:gd name="T5" fmla="*/ 18 h 57"/>
                <a:gd name="T6" fmla="*/ 73 w 95"/>
                <a:gd name="T7" fmla="*/ 26 h 57"/>
                <a:gd name="T8" fmla="*/ 63 w 95"/>
                <a:gd name="T9" fmla="*/ 34 h 57"/>
                <a:gd name="T10" fmla="*/ 51 w 95"/>
                <a:gd name="T11" fmla="*/ 42 h 57"/>
                <a:gd name="T12" fmla="*/ 41 w 95"/>
                <a:gd name="T13" fmla="*/ 48 h 57"/>
                <a:gd name="T14" fmla="*/ 34 w 95"/>
                <a:gd name="T15" fmla="*/ 53 h 57"/>
                <a:gd name="T16" fmla="*/ 28 w 95"/>
                <a:gd name="T17" fmla="*/ 55 h 57"/>
                <a:gd name="T18" fmla="*/ 24 w 95"/>
                <a:gd name="T19" fmla="*/ 57 h 57"/>
                <a:gd name="T20" fmla="*/ 18 w 95"/>
                <a:gd name="T21" fmla="*/ 57 h 57"/>
                <a:gd name="T22" fmla="*/ 14 w 95"/>
                <a:gd name="T23" fmla="*/ 55 h 57"/>
                <a:gd name="T24" fmla="*/ 8 w 95"/>
                <a:gd name="T25" fmla="*/ 52 h 57"/>
                <a:gd name="T26" fmla="*/ 2 w 95"/>
                <a:gd name="T27" fmla="*/ 50 h 57"/>
                <a:gd name="T28" fmla="*/ 2 w 95"/>
                <a:gd name="T29" fmla="*/ 48 h 57"/>
                <a:gd name="T30" fmla="*/ 2 w 95"/>
                <a:gd name="T31" fmla="*/ 46 h 57"/>
                <a:gd name="T32" fmla="*/ 2 w 95"/>
                <a:gd name="T33" fmla="*/ 44 h 57"/>
                <a:gd name="T34" fmla="*/ 0 w 95"/>
                <a:gd name="T35" fmla="*/ 40 h 57"/>
                <a:gd name="T36" fmla="*/ 4 w 95"/>
                <a:gd name="T37" fmla="*/ 40 h 57"/>
                <a:gd name="T38" fmla="*/ 8 w 95"/>
                <a:gd name="T39" fmla="*/ 40 h 57"/>
                <a:gd name="T40" fmla="*/ 10 w 95"/>
                <a:gd name="T41" fmla="*/ 42 h 57"/>
                <a:gd name="T42" fmla="*/ 14 w 95"/>
                <a:gd name="T43" fmla="*/ 42 h 57"/>
                <a:gd name="T44" fmla="*/ 18 w 95"/>
                <a:gd name="T45" fmla="*/ 40 h 57"/>
                <a:gd name="T46" fmla="*/ 26 w 95"/>
                <a:gd name="T47" fmla="*/ 36 h 57"/>
                <a:gd name="T48" fmla="*/ 36 w 95"/>
                <a:gd name="T49" fmla="*/ 32 h 57"/>
                <a:gd name="T50" fmla="*/ 45 w 95"/>
                <a:gd name="T51" fmla="*/ 24 h 57"/>
                <a:gd name="T52" fmla="*/ 55 w 95"/>
                <a:gd name="T53" fmla="*/ 18 h 57"/>
                <a:gd name="T54" fmla="*/ 65 w 95"/>
                <a:gd name="T55" fmla="*/ 12 h 57"/>
                <a:gd name="T56" fmla="*/ 71 w 95"/>
                <a:gd name="T57" fmla="*/ 8 h 57"/>
                <a:gd name="T58" fmla="*/ 75 w 95"/>
                <a:gd name="T59" fmla="*/ 6 h 57"/>
                <a:gd name="T60" fmla="*/ 79 w 95"/>
                <a:gd name="T61" fmla="*/ 4 h 57"/>
                <a:gd name="T62" fmla="*/ 83 w 95"/>
                <a:gd name="T63" fmla="*/ 2 h 57"/>
                <a:gd name="T64" fmla="*/ 89 w 95"/>
                <a:gd name="T65" fmla="*/ 2 h 57"/>
                <a:gd name="T66" fmla="*/ 95 w 95"/>
                <a:gd name="T67" fmla="*/ 0 h 5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95" h="57">
                  <a:moveTo>
                    <a:pt x="95" y="0"/>
                  </a:moveTo>
                  <a:lnTo>
                    <a:pt x="95" y="10"/>
                  </a:lnTo>
                  <a:lnTo>
                    <a:pt x="85" y="18"/>
                  </a:lnTo>
                  <a:lnTo>
                    <a:pt x="73" y="26"/>
                  </a:lnTo>
                  <a:lnTo>
                    <a:pt x="63" y="34"/>
                  </a:lnTo>
                  <a:lnTo>
                    <a:pt x="51" y="42"/>
                  </a:lnTo>
                  <a:lnTo>
                    <a:pt x="41" y="48"/>
                  </a:lnTo>
                  <a:lnTo>
                    <a:pt x="34" y="53"/>
                  </a:lnTo>
                  <a:lnTo>
                    <a:pt x="28" y="55"/>
                  </a:lnTo>
                  <a:lnTo>
                    <a:pt x="24" y="57"/>
                  </a:lnTo>
                  <a:lnTo>
                    <a:pt x="18" y="57"/>
                  </a:lnTo>
                  <a:lnTo>
                    <a:pt x="14" y="55"/>
                  </a:lnTo>
                  <a:lnTo>
                    <a:pt x="8" y="52"/>
                  </a:lnTo>
                  <a:lnTo>
                    <a:pt x="2" y="50"/>
                  </a:lnTo>
                  <a:lnTo>
                    <a:pt x="2" y="48"/>
                  </a:lnTo>
                  <a:lnTo>
                    <a:pt x="2" y="46"/>
                  </a:lnTo>
                  <a:lnTo>
                    <a:pt x="2" y="44"/>
                  </a:lnTo>
                  <a:lnTo>
                    <a:pt x="0" y="40"/>
                  </a:lnTo>
                  <a:lnTo>
                    <a:pt x="4" y="40"/>
                  </a:lnTo>
                  <a:lnTo>
                    <a:pt x="8" y="40"/>
                  </a:lnTo>
                  <a:lnTo>
                    <a:pt x="10" y="42"/>
                  </a:lnTo>
                  <a:lnTo>
                    <a:pt x="14" y="42"/>
                  </a:lnTo>
                  <a:lnTo>
                    <a:pt x="18" y="40"/>
                  </a:lnTo>
                  <a:lnTo>
                    <a:pt x="26" y="36"/>
                  </a:lnTo>
                  <a:lnTo>
                    <a:pt x="36" y="32"/>
                  </a:lnTo>
                  <a:lnTo>
                    <a:pt x="45" y="24"/>
                  </a:lnTo>
                  <a:lnTo>
                    <a:pt x="55" y="18"/>
                  </a:lnTo>
                  <a:lnTo>
                    <a:pt x="65" y="12"/>
                  </a:lnTo>
                  <a:lnTo>
                    <a:pt x="71" y="8"/>
                  </a:lnTo>
                  <a:lnTo>
                    <a:pt x="75" y="6"/>
                  </a:lnTo>
                  <a:lnTo>
                    <a:pt x="79" y="4"/>
                  </a:lnTo>
                  <a:lnTo>
                    <a:pt x="83" y="2"/>
                  </a:lnTo>
                  <a:lnTo>
                    <a:pt x="89" y="2"/>
                  </a:lnTo>
                  <a:lnTo>
                    <a:pt x="95" y="0"/>
                  </a:lnTo>
                  <a:close/>
                </a:path>
              </a:pathLst>
            </a:custGeom>
            <a:solidFill>
              <a:srgbClr val="35569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58" name="Freeform 54"/>
            <p:cNvSpPr>
              <a:spLocks/>
            </p:cNvSpPr>
            <p:nvPr/>
          </p:nvSpPr>
          <p:spPr bwMode="auto">
            <a:xfrm>
              <a:off x="3958" y="1524"/>
              <a:ext cx="40" cy="19"/>
            </a:xfrm>
            <a:custGeom>
              <a:avLst/>
              <a:gdLst>
                <a:gd name="T0" fmla="*/ 29 w 80"/>
                <a:gd name="T1" fmla="*/ 0 h 37"/>
                <a:gd name="T2" fmla="*/ 45 w 80"/>
                <a:gd name="T3" fmla="*/ 4 h 37"/>
                <a:gd name="T4" fmla="*/ 61 w 80"/>
                <a:gd name="T5" fmla="*/ 12 h 37"/>
                <a:gd name="T6" fmla="*/ 74 w 80"/>
                <a:gd name="T7" fmla="*/ 23 h 37"/>
                <a:gd name="T8" fmla="*/ 80 w 80"/>
                <a:gd name="T9" fmla="*/ 37 h 37"/>
                <a:gd name="T10" fmla="*/ 72 w 80"/>
                <a:gd name="T11" fmla="*/ 33 h 37"/>
                <a:gd name="T12" fmla="*/ 65 w 80"/>
                <a:gd name="T13" fmla="*/ 29 h 37"/>
                <a:gd name="T14" fmla="*/ 59 w 80"/>
                <a:gd name="T15" fmla="*/ 23 h 37"/>
                <a:gd name="T16" fmla="*/ 53 w 80"/>
                <a:gd name="T17" fmla="*/ 21 h 37"/>
                <a:gd name="T18" fmla="*/ 15 w 80"/>
                <a:gd name="T19" fmla="*/ 21 h 37"/>
                <a:gd name="T20" fmla="*/ 11 w 80"/>
                <a:gd name="T21" fmla="*/ 19 h 37"/>
                <a:gd name="T22" fmla="*/ 6 w 80"/>
                <a:gd name="T23" fmla="*/ 15 h 37"/>
                <a:gd name="T24" fmla="*/ 2 w 80"/>
                <a:gd name="T25" fmla="*/ 12 h 37"/>
                <a:gd name="T26" fmla="*/ 0 w 80"/>
                <a:gd name="T27" fmla="*/ 6 h 37"/>
                <a:gd name="T28" fmla="*/ 8 w 80"/>
                <a:gd name="T29" fmla="*/ 4 h 37"/>
                <a:gd name="T30" fmla="*/ 17 w 80"/>
                <a:gd name="T31" fmla="*/ 2 h 37"/>
                <a:gd name="T32" fmla="*/ 23 w 80"/>
                <a:gd name="T33" fmla="*/ 0 h 37"/>
                <a:gd name="T34" fmla="*/ 29 w 80"/>
                <a:gd name="T35" fmla="*/ 0 h 3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</a:cxnLst>
              <a:rect l="0" t="0" r="r" b="b"/>
              <a:pathLst>
                <a:path w="80" h="37">
                  <a:moveTo>
                    <a:pt x="29" y="0"/>
                  </a:moveTo>
                  <a:lnTo>
                    <a:pt x="45" y="4"/>
                  </a:lnTo>
                  <a:lnTo>
                    <a:pt x="61" y="12"/>
                  </a:lnTo>
                  <a:lnTo>
                    <a:pt x="74" y="23"/>
                  </a:lnTo>
                  <a:lnTo>
                    <a:pt x="80" y="37"/>
                  </a:lnTo>
                  <a:lnTo>
                    <a:pt x="72" y="33"/>
                  </a:lnTo>
                  <a:lnTo>
                    <a:pt x="65" y="29"/>
                  </a:lnTo>
                  <a:lnTo>
                    <a:pt x="59" y="23"/>
                  </a:lnTo>
                  <a:lnTo>
                    <a:pt x="53" y="21"/>
                  </a:lnTo>
                  <a:lnTo>
                    <a:pt x="15" y="21"/>
                  </a:lnTo>
                  <a:lnTo>
                    <a:pt x="11" y="19"/>
                  </a:lnTo>
                  <a:lnTo>
                    <a:pt x="6" y="15"/>
                  </a:lnTo>
                  <a:lnTo>
                    <a:pt x="2" y="12"/>
                  </a:lnTo>
                  <a:lnTo>
                    <a:pt x="0" y="6"/>
                  </a:lnTo>
                  <a:lnTo>
                    <a:pt x="8" y="4"/>
                  </a:lnTo>
                  <a:lnTo>
                    <a:pt x="17" y="2"/>
                  </a:lnTo>
                  <a:lnTo>
                    <a:pt x="23" y="0"/>
                  </a:lnTo>
                  <a:lnTo>
                    <a:pt x="29" y="0"/>
                  </a:lnTo>
                  <a:close/>
                </a:path>
              </a:pathLst>
            </a:custGeom>
            <a:solidFill>
              <a:srgbClr val="35569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59" name="Freeform 55"/>
            <p:cNvSpPr>
              <a:spLocks/>
            </p:cNvSpPr>
            <p:nvPr/>
          </p:nvSpPr>
          <p:spPr bwMode="auto">
            <a:xfrm>
              <a:off x="4024" y="1526"/>
              <a:ext cx="71" cy="54"/>
            </a:xfrm>
            <a:custGeom>
              <a:avLst/>
              <a:gdLst>
                <a:gd name="T0" fmla="*/ 10 w 142"/>
                <a:gd name="T1" fmla="*/ 0 h 108"/>
                <a:gd name="T2" fmla="*/ 16 w 142"/>
                <a:gd name="T3" fmla="*/ 6 h 108"/>
                <a:gd name="T4" fmla="*/ 24 w 142"/>
                <a:gd name="T5" fmla="*/ 15 h 108"/>
                <a:gd name="T6" fmla="*/ 36 w 142"/>
                <a:gd name="T7" fmla="*/ 31 h 108"/>
                <a:gd name="T8" fmla="*/ 48 w 142"/>
                <a:gd name="T9" fmla="*/ 47 h 108"/>
                <a:gd name="T10" fmla="*/ 61 w 142"/>
                <a:gd name="T11" fmla="*/ 63 h 108"/>
                <a:gd name="T12" fmla="*/ 73 w 142"/>
                <a:gd name="T13" fmla="*/ 74 h 108"/>
                <a:gd name="T14" fmla="*/ 83 w 142"/>
                <a:gd name="T15" fmla="*/ 84 h 108"/>
                <a:gd name="T16" fmla="*/ 91 w 142"/>
                <a:gd name="T17" fmla="*/ 88 h 108"/>
                <a:gd name="T18" fmla="*/ 99 w 142"/>
                <a:gd name="T19" fmla="*/ 88 h 108"/>
                <a:gd name="T20" fmla="*/ 115 w 142"/>
                <a:gd name="T21" fmla="*/ 88 h 108"/>
                <a:gd name="T22" fmla="*/ 130 w 142"/>
                <a:gd name="T23" fmla="*/ 88 h 108"/>
                <a:gd name="T24" fmla="*/ 142 w 142"/>
                <a:gd name="T25" fmla="*/ 90 h 108"/>
                <a:gd name="T26" fmla="*/ 132 w 142"/>
                <a:gd name="T27" fmla="*/ 94 h 108"/>
                <a:gd name="T28" fmla="*/ 117 w 142"/>
                <a:gd name="T29" fmla="*/ 100 h 108"/>
                <a:gd name="T30" fmla="*/ 101 w 142"/>
                <a:gd name="T31" fmla="*/ 106 h 108"/>
                <a:gd name="T32" fmla="*/ 89 w 142"/>
                <a:gd name="T33" fmla="*/ 108 h 108"/>
                <a:gd name="T34" fmla="*/ 79 w 142"/>
                <a:gd name="T35" fmla="*/ 106 h 108"/>
                <a:gd name="T36" fmla="*/ 69 w 142"/>
                <a:gd name="T37" fmla="*/ 102 h 108"/>
                <a:gd name="T38" fmla="*/ 59 w 142"/>
                <a:gd name="T39" fmla="*/ 94 h 108"/>
                <a:gd name="T40" fmla="*/ 50 w 142"/>
                <a:gd name="T41" fmla="*/ 86 h 108"/>
                <a:gd name="T42" fmla="*/ 42 w 142"/>
                <a:gd name="T43" fmla="*/ 78 h 108"/>
                <a:gd name="T44" fmla="*/ 34 w 142"/>
                <a:gd name="T45" fmla="*/ 70 h 108"/>
                <a:gd name="T46" fmla="*/ 28 w 142"/>
                <a:gd name="T47" fmla="*/ 63 h 108"/>
                <a:gd name="T48" fmla="*/ 26 w 142"/>
                <a:gd name="T49" fmla="*/ 59 h 108"/>
                <a:gd name="T50" fmla="*/ 22 w 142"/>
                <a:gd name="T51" fmla="*/ 47 h 108"/>
                <a:gd name="T52" fmla="*/ 16 w 142"/>
                <a:gd name="T53" fmla="*/ 33 h 108"/>
                <a:gd name="T54" fmla="*/ 10 w 142"/>
                <a:gd name="T55" fmla="*/ 21 h 108"/>
                <a:gd name="T56" fmla="*/ 0 w 142"/>
                <a:gd name="T57" fmla="*/ 8 h 108"/>
                <a:gd name="T58" fmla="*/ 2 w 142"/>
                <a:gd name="T59" fmla="*/ 6 h 108"/>
                <a:gd name="T60" fmla="*/ 6 w 142"/>
                <a:gd name="T61" fmla="*/ 4 h 108"/>
                <a:gd name="T62" fmla="*/ 8 w 142"/>
                <a:gd name="T63" fmla="*/ 2 h 108"/>
                <a:gd name="T64" fmla="*/ 10 w 142"/>
                <a:gd name="T65" fmla="*/ 0 h 10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</a:cxnLst>
              <a:rect l="0" t="0" r="r" b="b"/>
              <a:pathLst>
                <a:path w="142" h="108">
                  <a:moveTo>
                    <a:pt x="10" y="0"/>
                  </a:moveTo>
                  <a:lnTo>
                    <a:pt x="16" y="6"/>
                  </a:lnTo>
                  <a:lnTo>
                    <a:pt x="24" y="15"/>
                  </a:lnTo>
                  <a:lnTo>
                    <a:pt x="36" y="31"/>
                  </a:lnTo>
                  <a:lnTo>
                    <a:pt x="48" y="47"/>
                  </a:lnTo>
                  <a:lnTo>
                    <a:pt x="61" y="63"/>
                  </a:lnTo>
                  <a:lnTo>
                    <a:pt x="73" y="74"/>
                  </a:lnTo>
                  <a:lnTo>
                    <a:pt x="83" y="84"/>
                  </a:lnTo>
                  <a:lnTo>
                    <a:pt x="91" y="88"/>
                  </a:lnTo>
                  <a:lnTo>
                    <a:pt x="99" y="88"/>
                  </a:lnTo>
                  <a:lnTo>
                    <a:pt x="115" y="88"/>
                  </a:lnTo>
                  <a:lnTo>
                    <a:pt x="130" y="88"/>
                  </a:lnTo>
                  <a:lnTo>
                    <a:pt x="142" y="90"/>
                  </a:lnTo>
                  <a:lnTo>
                    <a:pt x="132" y="94"/>
                  </a:lnTo>
                  <a:lnTo>
                    <a:pt x="117" y="100"/>
                  </a:lnTo>
                  <a:lnTo>
                    <a:pt x="101" y="106"/>
                  </a:lnTo>
                  <a:lnTo>
                    <a:pt x="89" y="108"/>
                  </a:lnTo>
                  <a:lnTo>
                    <a:pt x="79" y="106"/>
                  </a:lnTo>
                  <a:lnTo>
                    <a:pt x="69" y="102"/>
                  </a:lnTo>
                  <a:lnTo>
                    <a:pt x="59" y="94"/>
                  </a:lnTo>
                  <a:lnTo>
                    <a:pt x="50" y="86"/>
                  </a:lnTo>
                  <a:lnTo>
                    <a:pt x="42" y="78"/>
                  </a:lnTo>
                  <a:lnTo>
                    <a:pt x="34" y="70"/>
                  </a:lnTo>
                  <a:lnTo>
                    <a:pt x="28" y="63"/>
                  </a:lnTo>
                  <a:lnTo>
                    <a:pt x="26" y="59"/>
                  </a:lnTo>
                  <a:lnTo>
                    <a:pt x="22" y="47"/>
                  </a:lnTo>
                  <a:lnTo>
                    <a:pt x="16" y="33"/>
                  </a:lnTo>
                  <a:lnTo>
                    <a:pt x="10" y="21"/>
                  </a:lnTo>
                  <a:lnTo>
                    <a:pt x="0" y="8"/>
                  </a:lnTo>
                  <a:lnTo>
                    <a:pt x="2" y="6"/>
                  </a:lnTo>
                  <a:lnTo>
                    <a:pt x="6" y="4"/>
                  </a:lnTo>
                  <a:lnTo>
                    <a:pt x="8" y="2"/>
                  </a:lnTo>
                  <a:lnTo>
                    <a:pt x="10" y="0"/>
                  </a:lnTo>
                  <a:close/>
                </a:path>
              </a:pathLst>
            </a:custGeom>
            <a:solidFill>
              <a:srgbClr val="35569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60" name="Freeform 56"/>
            <p:cNvSpPr>
              <a:spLocks/>
            </p:cNvSpPr>
            <p:nvPr/>
          </p:nvSpPr>
          <p:spPr bwMode="auto">
            <a:xfrm>
              <a:off x="3830" y="1547"/>
              <a:ext cx="171" cy="66"/>
            </a:xfrm>
            <a:custGeom>
              <a:avLst/>
              <a:gdLst>
                <a:gd name="T0" fmla="*/ 35 w 342"/>
                <a:gd name="T1" fmla="*/ 4 h 132"/>
                <a:gd name="T2" fmla="*/ 45 w 342"/>
                <a:gd name="T3" fmla="*/ 6 h 132"/>
                <a:gd name="T4" fmla="*/ 69 w 342"/>
                <a:gd name="T5" fmla="*/ 14 h 132"/>
                <a:gd name="T6" fmla="*/ 106 w 342"/>
                <a:gd name="T7" fmla="*/ 26 h 132"/>
                <a:gd name="T8" fmla="*/ 153 w 342"/>
                <a:gd name="T9" fmla="*/ 41 h 132"/>
                <a:gd name="T10" fmla="*/ 203 w 342"/>
                <a:gd name="T11" fmla="*/ 57 h 132"/>
                <a:gd name="T12" fmla="*/ 254 w 342"/>
                <a:gd name="T13" fmla="*/ 75 h 132"/>
                <a:gd name="T14" fmla="*/ 301 w 342"/>
                <a:gd name="T15" fmla="*/ 90 h 132"/>
                <a:gd name="T16" fmla="*/ 342 w 342"/>
                <a:gd name="T17" fmla="*/ 106 h 132"/>
                <a:gd name="T18" fmla="*/ 340 w 342"/>
                <a:gd name="T19" fmla="*/ 114 h 132"/>
                <a:gd name="T20" fmla="*/ 334 w 342"/>
                <a:gd name="T21" fmla="*/ 122 h 132"/>
                <a:gd name="T22" fmla="*/ 328 w 342"/>
                <a:gd name="T23" fmla="*/ 130 h 132"/>
                <a:gd name="T24" fmla="*/ 321 w 342"/>
                <a:gd name="T25" fmla="*/ 132 h 132"/>
                <a:gd name="T26" fmla="*/ 317 w 342"/>
                <a:gd name="T27" fmla="*/ 130 h 132"/>
                <a:gd name="T28" fmla="*/ 307 w 342"/>
                <a:gd name="T29" fmla="*/ 128 h 132"/>
                <a:gd name="T30" fmla="*/ 293 w 342"/>
                <a:gd name="T31" fmla="*/ 122 h 132"/>
                <a:gd name="T32" fmla="*/ 277 w 342"/>
                <a:gd name="T33" fmla="*/ 116 h 132"/>
                <a:gd name="T34" fmla="*/ 262 w 342"/>
                <a:gd name="T35" fmla="*/ 110 h 132"/>
                <a:gd name="T36" fmla="*/ 244 w 342"/>
                <a:gd name="T37" fmla="*/ 104 h 132"/>
                <a:gd name="T38" fmla="*/ 226 w 342"/>
                <a:gd name="T39" fmla="*/ 98 h 132"/>
                <a:gd name="T40" fmla="*/ 212 w 342"/>
                <a:gd name="T41" fmla="*/ 92 h 132"/>
                <a:gd name="T42" fmla="*/ 181 w 342"/>
                <a:gd name="T43" fmla="*/ 83 h 132"/>
                <a:gd name="T44" fmla="*/ 149 w 342"/>
                <a:gd name="T45" fmla="*/ 71 h 132"/>
                <a:gd name="T46" fmla="*/ 118 w 342"/>
                <a:gd name="T47" fmla="*/ 59 h 132"/>
                <a:gd name="T48" fmla="*/ 89 w 342"/>
                <a:gd name="T49" fmla="*/ 49 h 132"/>
                <a:gd name="T50" fmla="*/ 61 w 342"/>
                <a:gd name="T51" fmla="*/ 41 h 132"/>
                <a:gd name="T52" fmla="*/ 41 w 342"/>
                <a:gd name="T53" fmla="*/ 33 h 132"/>
                <a:gd name="T54" fmla="*/ 28 w 342"/>
                <a:gd name="T55" fmla="*/ 29 h 132"/>
                <a:gd name="T56" fmla="*/ 22 w 342"/>
                <a:gd name="T57" fmla="*/ 28 h 132"/>
                <a:gd name="T58" fmla="*/ 6 w 342"/>
                <a:gd name="T59" fmla="*/ 18 h 132"/>
                <a:gd name="T60" fmla="*/ 0 w 342"/>
                <a:gd name="T61" fmla="*/ 6 h 132"/>
                <a:gd name="T62" fmla="*/ 10 w 342"/>
                <a:gd name="T63" fmla="*/ 0 h 132"/>
                <a:gd name="T64" fmla="*/ 35 w 342"/>
                <a:gd name="T65" fmla="*/ 4 h 1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</a:cxnLst>
              <a:rect l="0" t="0" r="r" b="b"/>
              <a:pathLst>
                <a:path w="342" h="132">
                  <a:moveTo>
                    <a:pt x="35" y="4"/>
                  </a:moveTo>
                  <a:lnTo>
                    <a:pt x="45" y="6"/>
                  </a:lnTo>
                  <a:lnTo>
                    <a:pt x="69" y="14"/>
                  </a:lnTo>
                  <a:lnTo>
                    <a:pt x="106" y="26"/>
                  </a:lnTo>
                  <a:lnTo>
                    <a:pt x="153" y="41"/>
                  </a:lnTo>
                  <a:lnTo>
                    <a:pt x="203" y="57"/>
                  </a:lnTo>
                  <a:lnTo>
                    <a:pt x="254" y="75"/>
                  </a:lnTo>
                  <a:lnTo>
                    <a:pt x="301" y="90"/>
                  </a:lnTo>
                  <a:lnTo>
                    <a:pt x="342" y="106"/>
                  </a:lnTo>
                  <a:lnTo>
                    <a:pt x="340" y="114"/>
                  </a:lnTo>
                  <a:lnTo>
                    <a:pt x="334" y="122"/>
                  </a:lnTo>
                  <a:lnTo>
                    <a:pt x="328" y="130"/>
                  </a:lnTo>
                  <a:lnTo>
                    <a:pt x="321" y="132"/>
                  </a:lnTo>
                  <a:lnTo>
                    <a:pt x="317" y="130"/>
                  </a:lnTo>
                  <a:lnTo>
                    <a:pt x="307" y="128"/>
                  </a:lnTo>
                  <a:lnTo>
                    <a:pt x="293" y="122"/>
                  </a:lnTo>
                  <a:lnTo>
                    <a:pt x="277" y="116"/>
                  </a:lnTo>
                  <a:lnTo>
                    <a:pt x="262" y="110"/>
                  </a:lnTo>
                  <a:lnTo>
                    <a:pt x="244" y="104"/>
                  </a:lnTo>
                  <a:lnTo>
                    <a:pt x="226" y="98"/>
                  </a:lnTo>
                  <a:lnTo>
                    <a:pt x="212" y="92"/>
                  </a:lnTo>
                  <a:lnTo>
                    <a:pt x="181" y="83"/>
                  </a:lnTo>
                  <a:lnTo>
                    <a:pt x="149" y="71"/>
                  </a:lnTo>
                  <a:lnTo>
                    <a:pt x="118" y="59"/>
                  </a:lnTo>
                  <a:lnTo>
                    <a:pt x="89" y="49"/>
                  </a:lnTo>
                  <a:lnTo>
                    <a:pt x="61" y="41"/>
                  </a:lnTo>
                  <a:lnTo>
                    <a:pt x="41" y="33"/>
                  </a:lnTo>
                  <a:lnTo>
                    <a:pt x="28" y="29"/>
                  </a:lnTo>
                  <a:lnTo>
                    <a:pt x="22" y="28"/>
                  </a:lnTo>
                  <a:lnTo>
                    <a:pt x="6" y="18"/>
                  </a:lnTo>
                  <a:lnTo>
                    <a:pt x="0" y="6"/>
                  </a:lnTo>
                  <a:lnTo>
                    <a:pt x="10" y="0"/>
                  </a:lnTo>
                  <a:lnTo>
                    <a:pt x="35" y="4"/>
                  </a:lnTo>
                  <a:close/>
                </a:path>
              </a:pathLst>
            </a:custGeom>
            <a:solidFill>
              <a:srgbClr val="AA9B7C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61" name="Freeform 57"/>
            <p:cNvSpPr>
              <a:spLocks/>
            </p:cNvSpPr>
            <p:nvPr/>
          </p:nvSpPr>
          <p:spPr bwMode="auto">
            <a:xfrm>
              <a:off x="3879" y="1547"/>
              <a:ext cx="84" cy="33"/>
            </a:xfrm>
            <a:custGeom>
              <a:avLst/>
              <a:gdLst>
                <a:gd name="T0" fmla="*/ 26 w 168"/>
                <a:gd name="T1" fmla="*/ 0 h 67"/>
                <a:gd name="T2" fmla="*/ 34 w 168"/>
                <a:gd name="T3" fmla="*/ 4 h 67"/>
                <a:gd name="T4" fmla="*/ 42 w 168"/>
                <a:gd name="T5" fmla="*/ 10 h 67"/>
                <a:gd name="T6" fmla="*/ 51 w 168"/>
                <a:gd name="T7" fmla="*/ 18 h 67"/>
                <a:gd name="T8" fmla="*/ 63 w 168"/>
                <a:gd name="T9" fmla="*/ 22 h 67"/>
                <a:gd name="T10" fmla="*/ 75 w 168"/>
                <a:gd name="T11" fmla="*/ 18 h 67"/>
                <a:gd name="T12" fmla="*/ 93 w 168"/>
                <a:gd name="T13" fmla="*/ 10 h 67"/>
                <a:gd name="T14" fmla="*/ 110 w 168"/>
                <a:gd name="T15" fmla="*/ 4 h 67"/>
                <a:gd name="T16" fmla="*/ 120 w 168"/>
                <a:gd name="T17" fmla="*/ 0 h 67"/>
                <a:gd name="T18" fmla="*/ 132 w 168"/>
                <a:gd name="T19" fmla="*/ 2 h 67"/>
                <a:gd name="T20" fmla="*/ 146 w 168"/>
                <a:gd name="T21" fmla="*/ 8 h 67"/>
                <a:gd name="T22" fmla="*/ 158 w 168"/>
                <a:gd name="T23" fmla="*/ 16 h 67"/>
                <a:gd name="T24" fmla="*/ 166 w 168"/>
                <a:gd name="T25" fmla="*/ 20 h 67"/>
                <a:gd name="T26" fmla="*/ 168 w 168"/>
                <a:gd name="T27" fmla="*/ 22 h 67"/>
                <a:gd name="T28" fmla="*/ 168 w 168"/>
                <a:gd name="T29" fmla="*/ 24 h 67"/>
                <a:gd name="T30" fmla="*/ 168 w 168"/>
                <a:gd name="T31" fmla="*/ 28 h 67"/>
                <a:gd name="T32" fmla="*/ 168 w 168"/>
                <a:gd name="T33" fmla="*/ 33 h 67"/>
                <a:gd name="T34" fmla="*/ 168 w 168"/>
                <a:gd name="T35" fmla="*/ 39 h 67"/>
                <a:gd name="T36" fmla="*/ 166 w 168"/>
                <a:gd name="T37" fmla="*/ 47 h 67"/>
                <a:gd name="T38" fmla="*/ 166 w 168"/>
                <a:gd name="T39" fmla="*/ 57 h 67"/>
                <a:gd name="T40" fmla="*/ 166 w 168"/>
                <a:gd name="T41" fmla="*/ 67 h 67"/>
                <a:gd name="T42" fmla="*/ 0 w 168"/>
                <a:gd name="T43" fmla="*/ 10 h 67"/>
                <a:gd name="T44" fmla="*/ 6 w 168"/>
                <a:gd name="T45" fmla="*/ 6 h 67"/>
                <a:gd name="T46" fmla="*/ 14 w 168"/>
                <a:gd name="T47" fmla="*/ 2 h 67"/>
                <a:gd name="T48" fmla="*/ 20 w 168"/>
                <a:gd name="T49" fmla="*/ 0 h 67"/>
                <a:gd name="T50" fmla="*/ 26 w 168"/>
                <a:gd name="T51" fmla="*/ 0 h 6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</a:cxnLst>
              <a:rect l="0" t="0" r="r" b="b"/>
              <a:pathLst>
                <a:path w="168" h="67">
                  <a:moveTo>
                    <a:pt x="26" y="0"/>
                  </a:moveTo>
                  <a:lnTo>
                    <a:pt x="34" y="4"/>
                  </a:lnTo>
                  <a:lnTo>
                    <a:pt x="42" y="10"/>
                  </a:lnTo>
                  <a:lnTo>
                    <a:pt x="51" y="18"/>
                  </a:lnTo>
                  <a:lnTo>
                    <a:pt x="63" y="22"/>
                  </a:lnTo>
                  <a:lnTo>
                    <a:pt x="75" y="18"/>
                  </a:lnTo>
                  <a:lnTo>
                    <a:pt x="93" y="10"/>
                  </a:lnTo>
                  <a:lnTo>
                    <a:pt x="110" y="4"/>
                  </a:lnTo>
                  <a:lnTo>
                    <a:pt x="120" y="0"/>
                  </a:lnTo>
                  <a:lnTo>
                    <a:pt x="132" y="2"/>
                  </a:lnTo>
                  <a:lnTo>
                    <a:pt x="146" y="8"/>
                  </a:lnTo>
                  <a:lnTo>
                    <a:pt x="158" y="16"/>
                  </a:lnTo>
                  <a:lnTo>
                    <a:pt x="166" y="20"/>
                  </a:lnTo>
                  <a:lnTo>
                    <a:pt x="168" y="22"/>
                  </a:lnTo>
                  <a:lnTo>
                    <a:pt x="168" y="24"/>
                  </a:lnTo>
                  <a:lnTo>
                    <a:pt x="168" y="28"/>
                  </a:lnTo>
                  <a:lnTo>
                    <a:pt x="168" y="33"/>
                  </a:lnTo>
                  <a:lnTo>
                    <a:pt x="168" y="39"/>
                  </a:lnTo>
                  <a:lnTo>
                    <a:pt x="166" y="47"/>
                  </a:lnTo>
                  <a:lnTo>
                    <a:pt x="166" y="57"/>
                  </a:lnTo>
                  <a:lnTo>
                    <a:pt x="166" y="67"/>
                  </a:lnTo>
                  <a:lnTo>
                    <a:pt x="0" y="10"/>
                  </a:lnTo>
                  <a:lnTo>
                    <a:pt x="6" y="6"/>
                  </a:lnTo>
                  <a:lnTo>
                    <a:pt x="14" y="2"/>
                  </a:lnTo>
                  <a:lnTo>
                    <a:pt x="20" y="0"/>
                  </a:lnTo>
                  <a:lnTo>
                    <a:pt x="26" y="0"/>
                  </a:lnTo>
                  <a:close/>
                </a:path>
              </a:pathLst>
            </a:custGeom>
            <a:solidFill>
              <a:srgbClr val="876059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62" name="Freeform 58"/>
            <p:cNvSpPr>
              <a:spLocks/>
            </p:cNvSpPr>
            <p:nvPr/>
          </p:nvSpPr>
          <p:spPr bwMode="auto">
            <a:xfrm>
              <a:off x="3957" y="1575"/>
              <a:ext cx="95" cy="66"/>
            </a:xfrm>
            <a:custGeom>
              <a:avLst/>
              <a:gdLst>
                <a:gd name="T0" fmla="*/ 98 w 191"/>
                <a:gd name="T1" fmla="*/ 0 h 132"/>
                <a:gd name="T2" fmla="*/ 108 w 191"/>
                <a:gd name="T3" fmla="*/ 6 h 132"/>
                <a:gd name="T4" fmla="*/ 118 w 191"/>
                <a:gd name="T5" fmla="*/ 20 h 132"/>
                <a:gd name="T6" fmla="*/ 133 w 191"/>
                <a:gd name="T7" fmla="*/ 41 h 132"/>
                <a:gd name="T8" fmla="*/ 147 w 191"/>
                <a:gd name="T9" fmla="*/ 47 h 132"/>
                <a:gd name="T10" fmla="*/ 155 w 191"/>
                <a:gd name="T11" fmla="*/ 39 h 132"/>
                <a:gd name="T12" fmla="*/ 165 w 191"/>
                <a:gd name="T13" fmla="*/ 39 h 132"/>
                <a:gd name="T14" fmla="*/ 173 w 191"/>
                <a:gd name="T15" fmla="*/ 53 h 132"/>
                <a:gd name="T16" fmla="*/ 175 w 191"/>
                <a:gd name="T17" fmla="*/ 98 h 132"/>
                <a:gd name="T18" fmla="*/ 175 w 191"/>
                <a:gd name="T19" fmla="*/ 100 h 132"/>
                <a:gd name="T20" fmla="*/ 179 w 191"/>
                <a:gd name="T21" fmla="*/ 100 h 132"/>
                <a:gd name="T22" fmla="*/ 185 w 191"/>
                <a:gd name="T23" fmla="*/ 98 h 132"/>
                <a:gd name="T24" fmla="*/ 191 w 191"/>
                <a:gd name="T25" fmla="*/ 90 h 132"/>
                <a:gd name="T26" fmla="*/ 187 w 191"/>
                <a:gd name="T27" fmla="*/ 106 h 132"/>
                <a:gd name="T28" fmla="*/ 175 w 191"/>
                <a:gd name="T29" fmla="*/ 106 h 132"/>
                <a:gd name="T30" fmla="*/ 167 w 191"/>
                <a:gd name="T31" fmla="*/ 106 h 132"/>
                <a:gd name="T32" fmla="*/ 157 w 191"/>
                <a:gd name="T33" fmla="*/ 102 h 132"/>
                <a:gd name="T34" fmla="*/ 147 w 191"/>
                <a:gd name="T35" fmla="*/ 104 h 132"/>
                <a:gd name="T36" fmla="*/ 124 w 191"/>
                <a:gd name="T37" fmla="*/ 110 h 132"/>
                <a:gd name="T38" fmla="*/ 96 w 191"/>
                <a:gd name="T39" fmla="*/ 122 h 132"/>
                <a:gd name="T40" fmla="*/ 74 w 191"/>
                <a:gd name="T41" fmla="*/ 128 h 132"/>
                <a:gd name="T42" fmla="*/ 61 w 191"/>
                <a:gd name="T43" fmla="*/ 128 h 132"/>
                <a:gd name="T44" fmla="*/ 45 w 191"/>
                <a:gd name="T45" fmla="*/ 122 h 132"/>
                <a:gd name="T46" fmla="*/ 35 w 191"/>
                <a:gd name="T47" fmla="*/ 122 h 132"/>
                <a:gd name="T48" fmla="*/ 29 w 191"/>
                <a:gd name="T49" fmla="*/ 128 h 132"/>
                <a:gd name="T50" fmla="*/ 21 w 191"/>
                <a:gd name="T51" fmla="*/ 126 h 132"/>
                <a:gd name="T52" fmla="*/ 10 w 191"/>
                <a:gd name="T53" fmla="*/ 118 h 132"/>
                <a:gd name="T54" fmla="*/ 4 w 191"/>
                <a:gd name="T55" fmla="*/ 104 h 132"/>
                <a:gd name="T56" fmla="*/ 6 w 191"/>
                <a:gd name="T57" fmla="*/ 79 h 132"/>
                <a:gd name="T58" fmla="*/ 10 w 191"/>
                <a:gd name="T59" fmla="*/ 71 h 132"/>
                <a:gd name="T60" fmla="*/ 31 w 191"/>
                <a:gd name="T61" fmla="*/ 77 h 132"/>
                <a:gd name="T62" fmla="*/ 43 w 191"/>
                <a:gd name="T63" fmla="*/ 83 h 132"/>
                <a:gd name="T64" fmla="*/ 49 w 191"/>
                <a:gd name="T65" fmla="*/ 90 h 132"/>
                <a:gd name="T66" fmla="*/ 55 w 191"/>
                <a:gd name="T67" fmla="*/ 94 h 132"/>
                <a:gd name="T68" fmla="*/ 63 w 191"/>
                <a:gd name="T69" fmla="*/ 94 h 132"/>
                <a:gd name="T70" fmla="*/ 78 w 191"/>
                <a:gd name="T71" fmla="*/ 90 h 132"/>
                <a:gd name="T72" fmla="*/ 96 w 191"/>
                <a:gd name="T73" fmla="*/ 73 h 132"/>
                <a:gd name="T74" fmla="*/ 98 w 191"/>
                <a:gd name="T75" fmla="*/ 47 h 132"/>
                <a:gd name="T76" fmla="*/ 80 w 191"/>
                <a:gd name="T77" fmla="*/ 28 h 132"/>
                <a:gd name="T78" fmla="*/ 59 w 191"/>
                <a:gd name="T79" fmla="*/ 26 h 132"/>
                <a:gd name="T80" fmla="*/ 53 w 191"/>
                <a:gd name="T81" fmla="*/ 26 h 132"/>
                <a:gd name="T82" fmla="*/ 63 w 191"/>
                <a:gd name="T83" fmla="*/ 16 h 132"/>
                <a:gd name="T84" fmla="*/ 86 w 191"/>
                <a:gd name="T85" fmla="*/ 2 h 1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</a:cxnLst>
              <a:rect l="0" t="0" r="r" b="b"/>
              <a:pathLst>
                <a:path w="191" h="132">
                  <a:moveTo>
                    <a:pt x="94" y="0"/>
                  </a:moveTo>
                  <a:lnTo>
                    <a:pt x="98" y="0"/>
                  </a:lnTo>
                  <a:lnTo>
                    <a:pt x="104" y="4"/>
                  </a:lnTo>
                  <a:lnTo>
                    <a:pt x="108" y="6"/>
                  </a:lnTo>
                  <a:lnTo>
                    <a:pt x="110" y="10"/>
                  </a:lnTo>
                  <a:lnTo>
                    <a:pt x="118" y="20"/>
                  </a:lnTo>
                  <a:lnTo>
                    <a:pt x="126" y="29"/>
                  </a:lnTo>
                  <a:lnTo>
                    <a:pt x="133" y="41"/>
                  </a:lnTo>
                  <a:lnTo>
                    <a:pt x="143" y="49"/>
                  </a:lnTo>
                  <a:lnTo>
                    <a:pt x="147" y="47"/>
                  </a:lnTo>
                  <a:lnTo>
                    <a:pt x="151" y="43"/>
                  </a:lnTo>
                  <a:lnTo>
                    <a:pt x="155" y="39"/>
                  </a:lnTo>
                  <a:lnTo>
                    <a:pt x="161" y="35"/>
                  </a:lnTo>
                  <a:lnTo>
                    <a:pt x="165" y="39"/>
                  </a:lnTo>
                  <a:lnTo>
                    <a:pt x="171" y="47"/>
                  </a:lnTo>
                  <a:lnTo>
                    <a:pt x="173" y="53"/>
                  </a:lnTo>
                  <a:lnTo>
                    <a:pt x="175" y="59"/>
                  </a:lnTo>
                  <a:lnTo>
                    <a:pt x="175" y="98"/>
                  </a:lnTo>
                  <a:lnTo>
                    <a:pt x="175" y="100"/>
                  </a:lnTo>
                  <a:lnTo>
                    <a:pt x="175" y="100"/>
                  </a:lnTo>
                  <a:lnTo>
                    <a:pt x="177" y="100"/>
                  </a:lnTo>
                  <a:lnTo>
                    <a:pt x="179" y="100"/>
                  </a:lnTo>
                  <a:lnTo>
                    <a:pt x="183" y="100"/>
                  </a:lnTo>
                  <a:lnTo>
                    <a:pt x="185" y="98"/>
                  </a:lnTo>
                  <a:lnTo>
                    <a:pt x="187" y="94"/>
                  </a:lnTo>
                  <a:lnTo>
                    <a:pt x="191" y="90"/>
                  </a:lnTo>
                  <a:lnTo>
                    <a:pt x="191" y="106"/>
                  </a:lnTo>
                  <a:lnTo>
                    <a:pt x="187" y="106"/>
                  </a:lnTo>
                  <a:lnTo>
                    <a:pt x="181" y="106"/>
                  </a:lnTo>
                  <a:lnTo>
                    <a:pt x="175" y="106"/>
                  </a:lnTo>
                  <a:lnTo>
                    <a:pt x="171" y="106"/>
                  </a:lnTo>
                  <a:lnTo>
                    <a:pt x="167" y="106"/>
                  </a:lnTo>
                  <a:lnTo>
                    <a:pt x="163" y="104"/>
                  </a:lnTo>
                  <a:lnTo>
                    <a:pt x="157" y="102"/>
                  </a:lnTo>
                  <a:lnTo>
                    <a:pt x="153" y="102"/>
                  </a:lnTo>
                  <a:lnTo>
                    <a:pt x="147" y="104"/>
                  </a:lnTo>
                  <a:lnTo>
                    <a:pt x="137" y="106"/>
                  </a:lnTo>
                  <a:lnTo>
                    <a:pt x="124" y="110"/>
                  </a:lnTo>
                  <a:lnTo>
                    <a:pt x="110" y="116"/>
                  </a:lnTo>
                  <a:lnTo>
                    <a:pt x="96" y="122"/>
                  </a:lnTo>
                  <a:lnTo>
                    <a:pt x="82" y="126"/>
                  </a:lnTo>
                  <a:lnTo>
                    <a:pt x="74" y="128"/>
                  </a:lnTo>
                  <a:lnTo>
                    <a:pt x="69" y="130"/>
                  </a:lnTo>
                  <a:lnTo>
                    <a:pt x="61" y="128"/>
                  </a:lnTo>
                  <a:lnTo>
                    <a:pt x="53" y="124"/>
                  </a:lnTo>
                  <a:lnTo>
                    <a:pt x="45" y="122"/>
                  </a:lnTo>
                  <a:lnTo>
                    <a:pt x="39" y="120"/>
                  </a:lnTo>
                  <a:lnTo>
                    <a:pt x="35" y="122"/>
                  </a:lnTo>
                  <a:lnTo>
                    <a:pt x="33" y="124"/>
                  </a:lnTo>
                  <a:lnTo>
                    <a:pt x="29" y="128"/>
                  </a:lnTo>
                  <a:lnTo>
                    <a:pt x="25" y="132"/>
                  </a:lnTo>
                  <a:lnTo>
                    <a:pt x="21" y="126"/>
                  </a:lnTo>
                  <a:lnTo>
                    <a:pt x="15" y="120"/>
                  </a:lnTo>
                  <a:lnTo>
                    <a:pt x="10" y="118"/>
                  </a:lnTo>
                  <a:lnTo>
                    <a:pt x="2" y="116"/>
                  </a:lnTo>
                  <a:lnTo>
                    <a:pt x="4" y="104"/>
                  </a:lnTo>
                  <a:lnTo>
                    <a:pt x="6" y="92"/>
                  </a:lnTo>
                  <a:lnTo>
                    <a:pt x="6" y="79"/>
                  </a:lnTo>
                  <a:lnTo>
                    <a:pt x="0" y="69"/>
                  </a:lnTo>
                  <a:lnTo>
                    <a:pt x="10" y="71"/>
                  </a:lnTo>
                  <a:lnTo>
                    <a:pt x="21" y="75"/>
                  </a:lnTo>
                  <a:lnTo>
                    <a:pt x="31" y="77"/>
                  </a:lnTo>
                  <a:lnTo>
                    <a:pt x="39" y="81"/>
                  </a:lnTo>
                  <a:lnTo>
                    <a:pt x="43" y="83"/>
                  </a:lnTo>
                  <a:lnTo>
                    <a:pt x="45" y="86"/>
                  </a:lnTo>
                  <a:lnTo>
                    <a:pt x="49" y="90"/>
                  </a:lnTo>
                  <a:lnTo>
                    <a:pt x="51" y="92"/>
                  </a:lnTo>
                  <a:lnTo>
                    <a:pt x="55" y="94"/>
                  </a:lnTo>
                  <a:lnTo>
                    <a:pt x="59" y="94"/>
                  </a:lnTo>
                  <a:lnTo>
                    <a:pt x="63" y="94"/>
                  </a:lnTo>
                  <a:lnTo>
                    <a:pt x="67" y="94"/>
                  </a:lnTo>
                  <a:lnTo>
                    <a:pt x="78" y="90"/>
                  </a:lnTo>
                  <a:lnTo>
                    <a:pt x="88" y="83"/>
                  </a:lnTo>
                  <a:lnTo>
                    <a:pt x="96" y="73"/>
                  </a:lnTo>
                  <a:lnTo>
                    <a:pt x="100" y="61"/>
                  </a:lnTo>
                  <a:lnTo>
                    <a:pt x="98" y="47"/>
                  </a:lnTo>
                  <a:lnTo>
                    <a:pt x="92" y="33"/>
                  </a:lnTo>
                  <a:lnTo>
                    <a:pt x="80" y="28"/>
                  </a:lnTo>
                  <a:lnTo>
                    <a:pt x="61" y="26"/>
                  </a:lnTo>
                  <a:lnTo>
                    <a:pt x="59" y="26"/>
                  </a:lnTo>
                  <a:lnTo>
                    <a:pt x="55" y="26"/>
                  </a:lnTo>
                  <a:lnTo>
                    <a:pt x="53" y="26"/>
                  </a:lnTo>
                  <a:lnTo>
                    <a:pt x="49" y="24"/>
                  </a:lnTo>
                  <a:lnTo>
                    <a:pt x="63" y="16"/>
                  </a:lnTo>
                  <a:lnTo>
                    <a:pt x="74" y="8"/>
                  </a:lnTo>
                  <a:lnTo>
                    <a:pt x="86" y="2"/>
                  </a:lnTo>
                  <a:lnTo>
                    <a:pt x="94" y="0"/>
                  </a:lnTo>
                  <a:close/>
                </a:path>
              </a:pathLst>
            </a:custGeom>
            <a:solidFill>
              <a:srgbClr val="876059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63" name="Freeform 59"/>
            <p:cNvSpPr>
              <a:spLocks/>
            </p:cNvSpPr>
            <p:nvPr/>
          </p:nvSpPr>
          <p:spPr bwMode="auto">
            <a:xfrm>
              <a:off x="3862" y="1577"/>
              <a:ext cx="57" cy="25"/>
            </a:xfrm>
            <a:custGeom>
              <a:avLst/>
              <a:gdLst>
                <a:gd name="T0" fmla="*/ 0 w 112"/>
                <a:gd name="T1" fmla="*/ 0 h 49"/>
                <a:gd name="T2" fmla="*/ 12 w 112"/>
                <a:gd name="T3" fmla="*/ 0 h 49"/>
                <a:gd name="T4" fmla="*/ 16 w 112"/>
                <a:gd name="T5" fmla="*/ 2 h 49"/>
                <a:gd name="T6" fmla="*/ 25 w 112"/>
                <a:gd name="T7" fmla="*/ 4 h 49"/>
                <a:gd name="T8" fmla="*/ 37 w 112"/>
                <a:gd name="T9" fmla="*/ 8 h 49"/>
                <a:gd name="T10" fmla="*/ 53 w 112"/>
                <a:gd name="T11" fmla="*/ 14 h 49"/>
                <a:gd name="T12" fmla="*/ 69 w 112"/>
                <a:gd name="T13" fmla="*/ 22 h 49"/>
                <a:gd name="T14" fmla="*/ 84 w 112"/>
                <a:gd name="T15" fmla="*/ 27 h 49"/>
                <a:gd name="T16" fmla="*/ 98 w 112"/>
                <a:gd name="T17" fmla="*/ 33 h 49"/>
                <a:gd name="T18" fmla="*/ 112 w 112"/>
                <a:gd name="T19" fmla="*/ 39 h 49"/>
                <a:gd name="T20" fmla="*/ 104 w 112"/>
                <a:gd name="T21" fmla="*/ 43 h 49"/>
                <a:gd name="T22" fmla="*/ 94 w 112"/>
                <a:gd name="T23" fmla="*/ 47 h 49"/>
                <a:gd name="T24" fmla="*/ 84 w 112"/>
                <a:gd name="T25" fmla="*/ 49 h 49"/>
                <a:gd name="T26" fmla="*/ 79 w 112"/>
                <a:gd name="T27" fmla="*/ 49 h 49"/>
                <a:gd name="T28" fmla="*/ 73 w 112"/>
                <a:gd name="T29" fmla="*/ 47 h 49"/>
                <a:gd name="T30" fmla="*/ 65 w 112"/>
                <a:gd name="T31" fmla="*/ 39 h 49"/>
                <a:gd name="T32" fmla="*/ 55 w 112"/>
                <a:gd name="T33" fmla="*/ 33 h 49"/>
                <a:gd name="T34" fmla="*/ 49 w 112"/>
                <a:gd name="T35" fmla="*/ 31 h 49"/>
                <a:gd name="T36" fmla="*/ 45 w 112"/>
                <a:gd name="T37" fmla="*/ 31 h 49"/>
                <a:gd name="T38" fmla="*/ 41 w 112"/>
                <a:gd name="T39" fmla="*/ 33 h 49"/>
                <a:gd name="T40" fmla="*/ 35 w 112"/>
                <a:gd name="T41" fmla="*/ 35 h 49"/>
                <a:gd name="T42" fmla="*/ 31 w 112"/>
                <a:gd name="T43" fmla="*/ 35 h 49"/>
                <a:gd name="T44" fmla="*/ 27 w 112"/>
                <a:gd name="T45" fmla="*/ 22 h 49"/>
                <a:gd name="T46" fmla="*/ 16 w 112"/>
                <a:gd name="T47" fmla="*/ 18 h 49"/>
                <a:gd name="T48" fmla="*/ 4 w 112"/>
                <a:gd name="T49" fmla="*/ 14 h 49"/>
                <a:gd name="T50" fmla="*/ 0 w 112"/>
                <a:gd name="T51" fmla="*/ 0 h 4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</a:cxnLst>
              <a:rect l="0" t="0" r="r" b="b"/>
              <a:pathLst>
                <a:path w="112" h="49">
                  <a:moveTo>
                    <a:pt x="0" y="0"/>
                  </a:moveTo>
                  <a:lnTo>
                    <a:pt x="12" y="0"/>
                  </a:lnTo>
                  <a:lnTo>
                    <a:pt x="16" y="2"/>
                  </a:lnTo>
                  <a:lnTo>
                    <a:pt x="25" y="4"/>
                  </a:lnTo>
                  <a:lnTo>
                    <a:pt x="37" y="8"/>
                  </a:lnTo>
                  <a:lnTo>
                    <a:pt x="53" y="14"/>
                  </a:lnTo>
                  <a:lnTo>
                    <a:pt x="69" y="22"/>
                  </a:lnTo>
                  <a:lnTo>
                    <a:pt x="84" y="27"/>
                  </a:lnTo>
                  <a:lnTo>
                    <a:pt x="98" y="33"/>
                  </a:lnTo>
                  <a:lnTo>
                    <a:pt x="112" y="39"/>
                  </a:lnTo>
                  <a:lnTo>
                    <a:pt x="104" y="43"/>
                  </a:lnTo>
                  <a:lnTo>
                    <a:pt x="94" y="47"/>
                  </a:lnTo>
                  <a:lnTo>
                    <a:pt x="84" y="49"/>
                  </a:lnTo>
                  <a:lnTo>
                    <a:pt x="79" y="49"/>
                  </a:lnTo>
                  <a:lnTo>
                    <a:pt x="73" y="47"/>
                  </a:lnTo>
                  <a:lnTo>
                    <a:pt x="65" y="39"/>
                  </a:lnTo>
                  <a:lnTo>
                    <a:pt x="55" y="33"/>
                  </a:lnTo>
                  <a:lnTo>
                    <a:pt x="49" y="31"/>
                  </a:lnTo>
                  <a:lnTo>
                    <a:pt x="45" y="31"/>
                  </a:lnTo>
                  <a:lnTo>
                    <a:pt x="41" y="33"/>
                  </a:lnTo>
                  <a:lnTo>
                    <a:pt x="35" y="35"/>
                  </a:lnTo>
                  <a:lnTo>
                    <a:pt x="31" y="35"/>
                  </a:lnTo>
                  <a:lnTo>
                    <a:pt x="27" y="22"/>
                  </a:lnTo>
                  <a:lnTo>
                    <a:pt x="16" y="18"/>
                  </a:lnTo>
                  <a:lnTo>
                    <a:pt x="4" y="14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876059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64" name="Freeform 60"/>
            <p:cNvSpPr>
              <a:spLocks/>
            </p:cNvSpPr>
            <p:nvPr/>
          </p:nvSpPr>
          <p:spPr bwMode="auto">
            <a:xfrm>
              <a:off x="4150" y="1579"/>
              <a:ext cx="20" cy="10"/>
            </a:xfrm>
            <a:custGeom>
              <a:avLst/>
              <a:gdLst>
                <a:gd name="T0" fmla="*/ 0 w 42"/>
                <a:gd name="T1" fmla="*/ 0 h 20"/>
                <a:gd name="T2" fmla="*/ 12 w 42"/>
                <a:gd name="T3" fmla="*/ 0 h 20"/>
                <a:gd name="T4" fmla="*/ 22 w 42"/>
                <a:gd name="T5" fmla="*/ 0 h 20"/>
                <a:gd name="T6" fmla="*/ 28 w 42"/>
                <a:gd name="T7" fmla="*/ 0 h 20"/>
                <a:gd name="T8" fmla="*/ 36 w 42"/>
                <a:gd name="T9" fmla="*/ 0 h 20"/>
                <a:gd name="T10" fmla="*/ 38 w 42"/>
                <a:gd name="T11" fmla="*/ 4 h 20"/>
                <a:gd name="T12" fmla="*/ 40 w 42"/>
                <a:gd name="T13" fmla="*/ 4 h 20"/>
                <a:gd name="T14" fmla="*/ 40 w 42"/>
                <a:gd name="T15" fmla="*/ 6 h 20"/>
                <a:gd name="T16" fmla="*/ 42 w 42"/>
                <a:gd name="T17" fmla="*/ 8 h 20"/>
                <a:gd name="T18" fmla="*/ 38 w 42"/>
                <a:gd name="T19" fmla="*/ 12 h 20"/>
                <a:gd name="T20" fmla="*/ 32 w 42"/>
                <a:gd name="T21" fmla="*/ 16 h 20"/>
                <a:gd name="T22" fmla="*/ 26 w 42"/>
                <a:gd name="T23" fmla="*/ 18 h 20"/>
                <a:gd name="T24" fmla="*/ 22 w 42"/>
                <a:gd name="T25" fmla="*/ 20 h 20"/>
                <a:gd name="T26" fmla="*/ 16 w 42"/>
                <a:gd name="T27" fmla="*/ 18 h 20"/>
                <a:gd name="T28" fmla="*/ 14 w 42"/>
                <a:gd name="T29" fmla="*/ 14 h 20"/>
                <a:gd name="T30" fmla="*/ 8 w 42"/>
                <a:gd name="T31" fmla="*/ 8 h 20"/>
                <a:gd name="T32" fmla="*/ 0 w 42"/>
                <a:gd name="T33" fmla="*/ 0 h 2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42" h="20">
                  <a:moveTo>
                    <a:pt x="0" y="0"/>
                  </a:moveTo>
                  <a:lnTo>
                    <a:pt x="12" y="0"/>
                  </a:lnTo>
                  <a:lnTo>
                    <a:pt x="22" y="0"/>
                  </a:lnTo>
                  <a:lnTo>
                    <a:pt x="28" y="0"/>
                  </a:lnTo>
                  <a:lnTo>
                    <a:pt x="36" y="0"/>
                  </a:lnTo>
                  <a:lnTo>
                    <a:pt x="38" y="4"/>
                  </a:lnTo>
                  <a:lnTo>
                    <a:pt x="40" y="4"/>
                  </a:lnTo>
                  <a:lnTo>
                    <a:pt x="40" y="6"/>
                  </a:lnTo>
                  <a:lnTo>
                    <a:pt x="42" y="8"/>
                  </a:lnTo>
                  <a:lnTo>
                    <a:pt x="38" y="12"/>
                  </a:lnTo>
                  <a:lnTo>
                    <a:pt x="32" y="16"/>
                  </a:lnTo>
                  <a:lnTo>
                    <a:pt x="26" y="18"/>
                  </a:lnTo>
                  <a:lnTo>
                    <a:pt x="22" y="20"/>
                  </a:lnTo>
                  <a:lnTo>
                    <a:pt x="16" y="18"/>
                  </a:lnTo>
                  <a:lnTo>
                    <a:pt x="14" y="14"/>
                  </a:lnTo>
                  <a:lnTo>
                    <a:pt x="8" y="8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65" name="Freeform 61"/>
            <p:cNvSpPr>
              <a:spLocks/>
            </p:cNvSpPr>
            <p:nvPr/>
          </p:nvSpPr>
          <p:spPr bwMode="auto">
            <a:xfrm>
              <a:off x="4055" y="1583"/>
              <a:ext cx="59" cy="66"/>
            </a:xfrm>
            <a:custGeom>
              <a:avLst/>
              <a:gdLst>
                <a:gd name="T0" fmla="*/ 118 w 118"/>
                <a:gd name="T1" fmla="*/ 2 h 131"/>
                <a:gd name="T2" fmla="*/ 116 w 118"/>
                <a:gd name="T3" fmla="*/ 25 h 131"/>
                <a:gd name="T4" fmla="*/ 118 w 118"/>
                <a:gd name="T5" fmla="*/ 45 h 131"/>
                <a:gd name="T6" fmla="*/ 114 w 118"/>
                <a:gd name="T7" fmla="*/ 82 h 131"/>
                <a:gd name="T8" fmla="*/ 107 w 118"/>
                <a:gd name="T9" fmla="*/ 116 h 131"/>
                <a:gd name="T10" fmla="*/ 95 w 118"/>
                <a:gd name="T11" fmla="*/ 126 h 131"/>
                <a:gd name="T12" fmla="*/ 81 w 118"/>
                <a:gd name="T13" fmla="*/ 131 h 131"/>
                <a:gd name="T14" fmla="*/ 101 w 118"/>
                <a:gd name="T15" fmla="*/ 102 h 131"/>
                <a:gd name="T16" fmla="*/ 107 w 118"/>
                <a:gd name="T17" fmla="*/ 78 h 131"/>
                <a:gd name="T18" fmla="*/ 109 w 118"/>
                <a:gd name="T19" fmla="*/ 55 h 131"/>
                <a:gd name="T20" fmla="*/ 111 w 118"/>
                <a:gd name="T21" fmla="*/ 43 h 131"/>
                <a:gd name="T22" fmla="*/ 107 w 118"/>
                <a:gd name="T23" fmla="*/ 35 h 131"/>
                <a:gd name="T24" fmla="*/ 103 w 118"/>
                <a:gd name="T25" fmla="*/ 27 h 131"/>
                <a:gd name="T26" fmla="*/ 97 w 118"/>
                <a:gd name="T27" fmla="*/ 51 h 131"/>
                <a:gd name="T28" fmla="*/ 89 w 118"/>
                <a:gd name="T29" fmla="*/ 98 h 131"/>
                <a:gd name="T30" fmla="*/ 67 w 118"/>
                <a:gd name="T31" fmla="*/ 120 h 131"/>
                <a:gd name="T32" fmla="*/ 52 w 118"/>
                <a:gd name="T33" fmla="*/ 114 h 131"/>
                <a:gd name="T34" fmla="*/ 36 w 118"/>
                <a:gd name="T35" fmla="*/ 104 h 131"/>
                <a:gd name="T36" fmla="*/ 18 w 118"/>
                <a:gd name="T37" fmla="*/ 102 h 131"/>
                <a:gd name="T38" fmla="*/ 0 w 118"/>
                <a:gd name="T39" fmla="*/ 98 h 131"/>
                <a:gd name="T40" fmla="*/ 8 w 118"/>
                <a:gd name="T41" fmla="*/ 78 h 131"/>
                <a:gd name="T42" fmla="*/ 12 w 118"/>
                <a:gd name="T43" fmla="*/ 63 h 131"/>
                <a:gd name="T44" fmla="*/ 8 w 118"/>
                <a:gd name="T45" fmla="*/ 47 h 131"/>
                <a:gd name="T46" fmla="*/ 0 w 118"/>
                <a:gd name="T47" fmla="*/ 25 h 131"/>
                <a:gd name="T48" fmla="*/ 10 w 118"/>
                <a:gd name="T49" fmla="*/ 17 h 131"/>
                <a:gd name="T50" fmla="*/ 20 w 118"/>
                <a:gd name="T51" fmla="*/ 13 h 131"/>
                <a:gd name="T52" fmla="*/ 34 w 118"/>
                <a:gd name="T53" fmla="*/ 17 h 131"/>
                <a:gd name="T54" fmla="*/ 48 w 118"/>
                <a:gd name="T55" fmla="*/ 21 h 131"/>
                <a:gd name="T56" fmla="*/ 54 w 118"/>
                <a:gd name="T57" fmla="*/ 21 h 131"/>
                <a:gd name="T58" fmla="*/ 57 w 118"/>
                <a:gd name="T59" fmla="*/ 19 h 131"/>
                <a:gd name="T60" fmla="*/ 83 w 118"/>
                <a:gd name="T61" fmla="*/ 8 h 131"/>
                <a:gd name="T62" fmla="*/ 103 w 118"/>
                <a:gd name="T63" fmla="*/ 0 h 1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</a:cxnLst>
              <a:rect l="0" t="0" r="r" b="b"/>
              <a:pathLst>
                <a:path w="118" h="131">
                  <a:moveTo>
                    <a:pt x="103" y="0"/>
                  </a:moveTo>
                  <a:lnTo>
                    <a:pt x="118" y="2"/>
                  </a:lnTo>
                  <a:lnTo>
                    <a:pt x="114" y="12"/>
                  </a:lnTo>
                  <a:lnTo>
                    <a:pt x="116" y="25"/>
                  </a:lnTo>
                  <a:lnTo>
                    <a:pt x="116" y="37"/>
                  </a:lnTo>
                  <a:lnTo>
                    <a:pt x="118" y="45"/>
                  </a:lnTo>
                  <a:lnTo>
                    <a:pt x="116" y="63"/>
                  </a:lnTo>
                  <a:lnTo>
                    <a:pt x="114" y="82"/>
                  </a:lnTo>
                  <a:lnTo>
                    <a:pt x="111" y="102"/>
                  </a:lnTo>
                  <a:lnTo>
                    <a:pt x="107" y="116"/>
                  </a:lnTo>
                  <a:lnTo>
                    <a:pt x="103" y="122"/>
                  </a:lnTo>
                  <a:lnTo>
                    <a:pt x="95" y="126"/>
                  </a:lnTo>
                  <a:lnTo>
                    <a:pt x="87" y="129"/>
                  </a:lnTo>
                  <a:lnTo>
                    <a:pt x="81" y="131"/>
                  </a:lnTo>
                  <a:lnTo>
                    <a:pt x="93" y="116"/>
                  </a:lnTo>
                  <a:lnTo>
                    <a:pt x="101" y="102"/>
                  </a:lnTo>
                  <a:lnTo>
                    <a:pt x="105" y="90"/>
                  </a:lnTo>
                  <a:lnTo>
                    <a:pt x="107" y="78"/>
                  </a:lnTo>
                  <a:lnTo>
                    <a:pt x="109" y="63"/>
                  </a:lnTo>
                  <a:lnTo>
                    <a:pt x="109" y="55"/>
                  </a:lnTo>
                  <a:lnTo>
                    <a:pt x="111" y="49"/>
                  </a:lnTo>
                  <a:lnTo>
                    <a:pt x="111" y="43"/>
                  </a:lnTo>
                  <a:lnTo>
                    <a:pt x="111" y="39"/>
                  </a:lnTo>
                  <a:lnTo>
                    <a:pt x="107" y="35"/>
                  </a:lnTo>
                  <a:lnTo>
                    <a:pt x="105" y="31"/>
                  </a:lnTo>
                  <a:lnTo>
                    <a:pt x="103" y="27"/>
                  </a:lnTo>
                  <a:lnTo>
                    <a:pt x="99" y="27"/>
                  </a:lnTo>
                  <a:lnTo>
                    <a:pt x="97" y="51"/>
                  </a:lnTo>
                  <a:lnTo>
                    <a:pt x="95" y="74"/>
                  </a:lnTo>
                  <a:lnTo>
                    <a:pt x="89" y="98"/>
                  </a:lnTo>
                  <a:lnTo>
                    <a:pt x="75" y="120"/>
                  </a:lnTo>
                  <a:lnTo>
                    <a:pt x="67" y="120"/>
                  </a:lnTo>
                  <a:lnTo>
                    <a:pt x="59" y="118"/>
                  </a:lnTo>
                  <a:lnTo>
                    <a:pt x="52" y="114"/>
                  </a:lnTo>
                  <a:lnTo>
                    <a:pt x="44" y="108"/>
                  </a:lnTo>
                  <a:lnTo>
                    <a:pt x="36" y="104"/>
                  </a:lnTo>
                  <a:lnTo>
                    <a:pt x="28" y="102"/>
                  </a:lnTo>
                  <a:lnTo>
                    <a:pt x="18" y="102"/>
                  </a:lnTo>
                  <a:lnTo>
                    <a:pt x="8" y="106"/>
                  </a:lnTo>
                  <a:lnTo>
                    <a:pt x="0" y="98"/>
                  </a:lnTo>
                  <a:lnTo>
                    <a:pt x="4" y="88"/>
                  </a:lnTo>
                  <a:lnTo>
                    <a:pt x="8" y="78"/>
                  </a:lnTo>
                  <a:lnTo>
                    <a:pt x="10" y="69"/>
                  </a:lnTo>
                  <a:lnTo>
                    <a:pt x="12" y="63"/>
                  </a:lnTo>
                  <a:lnTo>
                    <a:pt x="10" y="57"/>
                  </a:lnTo>
                  <a:lnTo>
                    <a:pt x="8" y="47"/>
                  </a:lnTo>
                  <a:lnTo>
                    <a:pt x="4" y="35"/>
                  </a:lnTo>
                  <a:lnTo>
                    <a:pt x="0" y="25"/>
                  </a:lnTo>
                  <a:lnTo>
                    <a:pt x="4" y="21"/>
                  </a:lnTo>
                  <a:lnTo>
                    <a:pt x="10" y="17"/>
                  </a:lnTo>
                  <a:lnTo>
                    <a:pt x="16" y="15"/>
                  </a:lnTo>
                  <a:lnTo>
                    <a:pt x="20" y="13"/>
                  </a:lnTo>
                  <a:lnTo>
                    <a:pt x="26" y="15"/>
                  </a:lnTo>
                  <a:lnTo>
                    <a:pt x="34" y="17"/>
                  </a:lnTo>
                  <a:lnTo>
                    <a:pt x="42" y="19"/>
                  </a:lnTo>
                  <a:lnTo>
                    <a:pt x="48" y="21"/>
                  </a:lnTo>
                  <a:lnTo>
                    <a:pt x="52" y="21"/>
                  </a:lnTo>
                  <a:lnTo>
                    <a:pt x="54" y="21"/>
                  </a:lnTo>
                  <a:lnTo>
                    <a:pt x="55" y="21"/>
                  </a:lnTo>
                  <a:lnTo>
                    <a:pt x="57" y="19"/>
                  </a:lnTo>
                  <a:lnTo>
                    <a:pt x="71" y="15"/>
                  </a:lnTo>
                  <a:lnTo>
                    <a:pt x="83" y="8"/>
                  </a:lnTo>
                  <a:lnTo>
                    <a:pt x="95" y="2"/>
                  </a:lnTo>
                  <a:lnTo>
                    <a:pt x="103" y="0"/>
                  </a:lnTo>
                  <a:close/>
                </a:path>
              </a:pathLst>
            </a:custGeom>
            <a:solidFill>
              <a:srgbClr val="876059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66" name="Freeform 62"/>
            <p:cNvSpPr>
              <a:spLocks/>
            </p:cNvSpPr>
            <p:nvPr/>
          </p:nvSpPr>
          <p:spPr bwMode="auto">
            <a:xfrm>
              <a:off x="4140" y="1588"/>
              <a:ext cx="2" cy="11"/>
            </a:xfrm>
            <a:custGeom>
              <a:avLst/>
              <a:gdLst>
                <a:gd name="T0" fmla="*/ 3 w 3"/>
                <a:gd name="T1" fmla="*/ 0 h 21"/>
                <a:gd name="T2" fmla="*/ 3 w 3"/>
                <a:gd name="T3" fmla="*/ 21 h 21"/>
                <a:gd name="T4" fmla="*/ 0 w 3"/>
                <a:gd name="T5" fmla="*/ 15 h 21"/>
                <a:gd name="T6" fmla="*/ 0 w 3"/>
                <a:gd name="T7" fmla="*/ 9 h 21"/>
                <a:gd name="T8" fmla="*/ 0 w 3"/>
                <a:gd name="T9" fmla="*/ 5 h 21"/>
                <a:gd name="T10" fmla="*/ 3 w 3"/>
                <a:gd name="T11" fmla="*/ 0 h 2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3" h="21">
                  <a:moveTo>
                    <a:pt x="3" y="0"/>
                  </a:moveTo>
                  <a:lnTo>
                    <a:pt x="3" y="21"/>
                  </a:lnTo>
                  <a:lnTo>
                    <a:pt x="0" y="15"/>
                  </a:lnTo>
                  <a:lnTo>
                    <a:pt x="0" y="9"/>
                  </a:lnTo>
                  <a:lnTo>
                    <a:pt x="0" y="5"/>
                  </a:lnTo>
                  <a:lnTo>
                    <a:pt x="3" y="0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67" name="Freeform 63"/>
            <p:cNvSpPr>
              <a:spLocks/>
            </p:cNvSpPr>
            <p:nvPr/>
          </p:nvSpPr>
          <p:spPr bwMode="auto">
            <a:xfrm>
              <a:off x="3779" y="1633"/>
              <a:ext cx="184" cy="232"/>
            </a:xfrm>
            <a:custGeom>
              <a:avLst/>
              <a:gdLst>
                <a:gd name="T0" fmla="*/ 360 w 368"/>
                <a:gd name="T1" fmla="*/ 10 h 464"/>
                <a:gd name="T2" fmla="*/ 364 w 368"/>
                <a:gd name="T3" fmla="*/ 20 h 464"/>
                <a:gd name="T4" fmla="*/ 350 w 368"/>
                <a:gd name="T5" fmla="*/ 18 h 464"/>
                <a:gd name="T6" fmla="*/ 344 w 368"/>
                <a:gd name="T7" fmla="*/ 22 h 464"/>
                <a:gd name="T8" fmla="*/ 301 w 368"/>
                <a:gd name="T9" fmla="*/ 43 h 464"/>
                <a:gd name="T10" fmla="*/ 242 w 368"/>
                <a:gd name="T11" fmla="*/ 79 h 464"/>
                <a:gd name="T12" fmla="*/ 240 w 368"/>
                <a:gd name="T13" fmla="*/ 88 h 464"/>
                <a:gd name="T14" fmla="*/ 265 w 368"/>
                <a:gd name="T15" fmla="*/ 69 h 464"/>
                <a:gd name="T16" fmla="*/ 269 w 368"/>
                <a:gd name="T17" fmla="*/ 79 h 464"/>
                <a:gd name="T18" fmla="*/ 244 w 368"/>
                <a:gd name="T19" fmla="*/ 149 h 464"/>
                <a:gd name="T20" fmla="*/ 208 w 368"/>
                <a:gd name="T21" fmla="*/ 202 h 464"/>
                <a:gd name="T22" fmla="*/ 181 w 368"/>
                <a:gd name="T23" fmla="*/ 189 h 464"/>
                <a:gd name="T24" fmla="*/ 159 w 368"/>
                <a:gd name="T25" fmla="*/ 169 h 464"/>
                <a:gd name="T26" fmla="*/ 155 w 368"/>
                <a:gd name="T27" fmla="*/ 177 h 464"/>
                <a:gd name="T28" fmla="*/ 191 w 368"/>
                <a:gd name="T29" fmla="*/ 206 h 464"/>
                <a:gd name="T30" fmla="*/ 218 w 368"/>
                <a:gd name="T31" fmla="*/ 224 h 464"/>
                <a:gd name="T32" fmla="*/ 220 w 368"/>
                <a:gd name="T33" fmla="*/ 240 h 464"/>
                <a:gd name="T34" fmla="*/ 206 w 368"/>
                <a:gd name="T35" fmla="*/ 240 h 464"/>
                <a:gd name="T36" fmla="*/ 177 w 368"/>
                <a:gd name="T37" fmla="*/ 240 h 464"/>
                <a:gd name="T38" fmla="*/ 141 w 368"/>
                <a:gd name="T39" fmla="*/ 238 h 464"/>
                <a:gd name="T40" fmla="*/ 126 w 368"/>
                <a:gd name="T41" fmla="*/ 232 h 464"/>
                <a:gd name="T42" fmla="*/ 149 w 368"/>
                <a:gd name="T43" fmla="*/ 256 h 464"/>
                <a:gd name="T44" fmla="*/ 189 w 368"/>
                <a:gd name="T45" fmla="*/ 258 h 464"/>
                <a:gd name="T46" fmla="*/ 212 w 368"/>
                <a:gd name="T47" fmla="*/ 263 h 464"/>
                <a:gd name="T48" fmla="*/ 216 w 368"/>
                <a:gd name="T49" fmla="*/ 287 h 464"/>
                <a:gd name="T50" fmla="*/ 212 w 368"/>
                <a:gd name="T51" fmla="*/ 364 h 464"/>
                <a:gd name="T52" fmla="*/ 187 w 368"/>
                <a:gd name="T53" fmla="*/ 395 h 464"/>
                <a:gd name="T54" fmla="*/ 126 w 368"/>
                <a:gd name="T55" fmla="*/ 401 h 464"/>
                <a:gd name="T56" fmla="*/ 108 w 368"/>
                <a:gd name="T57" fmla="*/ 405 h 464"/>
                <a:gd name="T58" fmla="*/ 88 w 368"/>
                <a:gd name="T59" fmla="*/ 389 h 464"/>
                <a:gd name="T60" fmla="*/ 94 w 368"/>
                <a:gd name="T61" fmla="*/ 393 h 464"/>
                <a:gd name="T62" fmla="*/ 116 w 368"/>
                <a:gd name="T63" fmla="*/ 421 h 464"/>
                <a:gd name="T64" fmla="*/ 157 w 368"/>
                <a:gd name="T65" fmla="*/ 425 h 464"/>
                <a:gd name="T66" fmla="*/ 202 w 368"/>
                <a:gd name="T67" fmla="*/ 429 h 464"/>
                <a:gd name="T68" fmla="*/ 202 w 368"/>
                <a:gd name="T69" fmla="*/ 464 h 464"/>
                <a:gd name="T70" fmla="*/ 141 w 368"/>
                <a:gd name="T71" fmla="*/ 460 h 464"/>
                <a:gd name="T72" fmla="*/ 108 w 368"/>
                <a:gd name="T73" fmla="*/ 448 h 464"/>
                <a:gd name="T74" fmla="*/ 80 w 368"/>
                <a:gd name="T75" fmla="*/ 431 h 464"/>
                <a:gd name="T76" fmla="*/ 47 w 368"/>
                <a:gd name="T77" fmla="*/ 389 h 464"/>
                <a:gd name="T78" fmla="*/ 10 w 368"/>
                <a:gd name="T79" fmla="*/ 368 h 464"/>
                <a:gd name="T80" fmla="*/ 15 w 368"/>
                <a:gd name="T81" fmla="*/ 326 h 464"/>
                <a:gd name="T82" fmla="*/ 53 w 368"/>
                <a:gd name="T83" fmla="*/ 287 h 464"/>
                <a:gd name="T84" fmla="*/ 53 w 368"/>
                <a:gd name="T85" fmla="*/ 263 h 464"/>
                <a:gd name="T86" fmla="*/ 51 w 368"/>
                <a:gd name="T87" fmla="*/ 242 h 464"/>
                <a:gd name="T88" fmla="*/ 73 w 368"/>
                <a:gd name="T89" fmla="*/ 242 h 464"/>
                <a:gd name="T90" fmla="*/ 82 w 368"/>
                <a:gd name="T91" fmla="*/ 226 h 464"/>
                <a:gd name="T92" fmla="*/ 96 w 368"/>
                <a:gd name="T93" fmla="*/ 195 h 464"/>
                <a:gd name="T94" fmla="*/ 112 w 368"/>
                <a:gd name="T95" fmla="*/ 122 h 464"/>
                <a:gd name="T96" fmla="*/ 165 w 368"/>
                <a:gd name="T97" fmla="*/ 51 h 464"/>
                <a:gd name="T98" fmla="*/ 214 w 368"/>
                <a:gd name="T99" fmla="*/ 37 h 464"/>
                <a:gd name="T100" fmla="*/ 255 w 368"/>
                <a:gd name="T101" fmla="*/ 20 h 464"/>
                <a:gd name="T102" fmla="*/ 289 w 368"/>
                <a:gd name="T103" fmla="*/ 10 h 464"/>
                <a:gd name="T104" fmla="*/ 324 w 368"/>
                <a:gd name="T105" fmla="*/ 4 h 46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</a:cxnLst>
              <a:rect l="0" t="0" r="r" b="b"/>
              <a:pathLst>
                <a:path w="368" h="464">
                  <a:moveTo>
                    <a:pt x="340" y="0"/>
                  </a:moveTo>
                  <a:lnTo>
                    <a:pt x="346" y="2"/>
                  </a:lnTo>
                  <a:lnTo>
                    <a:pt x="352" y="6"/>
                  </a:lnTo>
                  <a:lnTo>
                    <a:pt x="360" y="10"/>
                  </a:lnTo>
                  <a:lnTo>
                    <a:pt x="368" y="16"/>
                  </a:lnTo>
                  <a:lnTo>
                    <a:pt x="368" y="16"/>
                  </a:lnTo>
                  <a:lnTo>
                    <a:pt x="366" y="18"/>
                  </a:lnTo>
                  <a:lnTo>
                    <a:pt x="364" y="20"/>
                  </a:lnTo>
                  <a:lnTo>
                    <a:pt x="360" y="20"/>
                  </a:lnTo>
                  <a:lnTo>
                    <a:pt x="356" y="20"/>
                  </a:lnTo>
                  <a:lnTo>
                    <a:pt x="354" y="18"/>
                  </a:lnTo>
                  <a:lnTo>
                    <a:pt x="350" y="18"/>
                  </a:lnTo>
                  <a:lnTo>
                    <a:pt x="348" y="16"/>
                  </a:lnTo>
                  <a:lnTo>
                    <a:pt x="346" y="18"/>
                  </a:lnTo>
                  <a:lnTo>
                    <a:pt x="346" y="20"/>
                  </a:lnTo>
                  <a:lnTo>
                    <a:pt x="344" y="22"/>
                  </a:lnTo>
                  <a:lnTo>
                    <a:pt x="344" y="24"/>
                  </a:lnTo>
                  <a:lnTo>
                    <a:pt x="330" y="29"/>
                  </a:lnTo>
                  <a:lnTo>
                    <a:pt x="316" y="35"/>
                  </a:lnTo>
                  <a:lnTo>
                    <a:pt x="301" y="43"/>
                  </a:lnTo>
                  <a:lnTo>
                    <a:pt x="285" y="51"/>
                  </a:lnTo>
                  <a:lnTo>
                    <a:pt x="269" y="59"/>
                  </a:lnTo>
                  <a:lnTo>
                    <a:pt x="255" y="69"/>
                  </a:lnTo>
                  <a:lnTo>
                    <a:pt x="242" y="79"/>
                  </a:lnTo>
                  <a:lnTo>
                    <a:pt x="232" y="90"/>
                  </a:lnTo>
                  <a:lnTo>
                    <a:pt x="232" y="102"/>
                  </a:lnTo>
                  <a:lnTo>
                    <a:pt x="236" y="96"/>
                  </a:lnTo>
                  <a:lnTo>
                    <a:pt x="240" y="88"/>
                  </a:lnTo>
                  <a:lnTo>
                    <a:pt x="244" y="83"/>
                  </a:lnTo>
                  <a:lnTo>
                    <a:pt x="250" y="77"/>
                  </a:lnTo>
                  <a:lnTo>
                    <a:pt x="257" y="73"/>
                  </a:lnTo>
                  <a:lnTo>
                    <a:pt x="265" y="69"/>
                  </a:lnTo>
                  <a:lnTo>
                    <a:pt x="275" y="67"/>
                  </a:lnTo>
                  <a:lnTo>
                    <a:pt x="285" y="63"/>
                  </a:lnTo>
                  <a:lnTo>
                    <a:pt x="277" y="71"/>
                  </a:lnTo>
                  <a:lnTo>
                    <a:pt x="269" y="79"/>
                  </a:lnTo>
                  <a:lnTo>
                    <a:pt x="263" y="88"/>
                  </a:lnTo>
                  <a:lnTo>
                    <a:pt x="259" y="96"/>
                  </a:lnTo>
                  <a:lnTo>
                    <a:pt x="250" y="122"/>
                  </a:lnTo>
                  <a:lnTo>
                    <a:pt x="244" y="149"/>
                  </a:lnTo>
                  <a:lnTo>
                    <a:pt x="236" y="177"/>
                  </a:lnTo>
                  <a:lnTo>
                    <a:pt x="228" y="208"/>
                  </a:lnTo>
                  <a:lnTo>
                    <a:pt x="218" y="204"/>
                  </a:lnTo>
                  <a:lnTo>
                    <a:pt x="208" y="202"/>
                  </a:lnTo>
                  <a:lnTo>
                    <a:pt x="198" y="199"/>
                  </a:lnTo>
                  <a:lnTo>
                    <a:pt x="189" y="195"/>
                  </a:lnTo>
                  <a:lnTo>
                    <a:pt x="185" y="193"/>
                  </a:lnTo>
                  <a:lnTo>
                    <a:pt x="181" y="189"/>
                  </a:lnTo>
                  <a:lnTo>
                    <a:pt x="175" y="187"/>
                  </a:lnTo>
                  <a:lnTo>
                    <a:pt x="171" y="183"/>
                  </a:lnTo>
                  <a:lnTo>
                    <a:pt x="165" y="177"/>
                  </a:lnTo>
                  <a:lnTo>
                    <a:pt x="159" y="169"/>
                  </a:lnTo>
                  <a:lnTo>
                    <a:pt x="153" y="161"/>
                  </a:lnTo>
                  <a:lnTo>
                    <a:pt x="145" y="161"/>
                  </a:lnTo>
                  <a:lnTo>
                    <a:pt x="149" y="169"/>
                  </a:lnTo>
                  <a:lnTo>
                    <a:pt x="155" y="177"/>
                  </a:lnTo>
                  <a:lnTo>
                    <a:pt x="163" y="185"/>
                  </a:lnTo>
                  <a:lnTo>
                    <a:pt x="171" y="193"/>
                  </a:lnTo>
                  <a:lnTo>
                    <a:pt x="181" y="199"/>
                  </a:lnTo>
                  <a:lnTo>
                    <a:pt x="191" y="206"/>
                  </a:lnTo>
                  <a:lnTo>
                    <a:pt x="202" y="212"/>
                  </a:lnTo>
                  <a:lnTo>
                    <a:pt x="214" y="216"/>
                  </a:lnTo>
                  <a:lnTo>
                    <a:pt x="216" y="220"/>
                  </a:lnTo>
                  <a:lnTo>
                    <a:pt x="218" y="224"/>
                  </a:lnTo>
                  <a:lnTo>
                    <a:pt x="220" y="228"/>
                  </a:lnTo>
                  <a:lnTo>
                    <a:pt x="222" y="232"/>
                  </a:lnTo>
                  <a:lnTo>
                    <a:pt x="222" y="238"/>
                  </a:lnTo>
                  <a:lnTo>
                    <a:pt x="220" y="240"/>
                  </a:lnTo>
                  <a:lnTo>
                    <a:pt x="220" y="244"/>
                  </a:lnTo>
                  <a:lnTo>
                    <a:pt x="218" y="248"/>
                  </a:lnTo>
                  <a:lnTo>
                    <a:pt x="212" y="244"/>
                  </a:lnTo>
                  <a:lnTo>
                    <a:pt x="206" y="240"/>
                  </a:lnTo>
                  <a:lnTo>
                    <a:pt x="200" y="238"/>
                  </a:lnTo>
                  <a:lnTo>
                    <a:pt x="196" y="238"/>
                  </a:lnTo>
                  <a:lnTo>
                    <a:pt x="189" y="238"/>
                  </a:lnTo>
                  <a:lnTo>
                    <a:pt x="177" y="240"/>
                  </a:lnTo>
                  <a:lnTo>
                    <a:pt x="165" y="244"/>
                  </a:lnTo>
                  <a:lnTo>
                    <a:pt x="157" y="244"/>
                  </a:lnTo>
                  <a:lnTo>
                    <a:pt x="151" y="242"/>
                  </a:lnTo>
                  <a:lnTo>
                    <a:pt x="141" y="238"/>
                  </a:lnTo>
                  <a:lnTo>
                    <a:pt x="133" y="234"/>
                  </a:lnTo>
                  <a:lnTo>
                    <a:pt x="126" y="232"/>
                  </a:lnTo>
                  <a:lnTo>
                    <a:pt x="126" y="232"/>
                  </a:lnTo>
                  <a:lnTo>
                    <a:pt x="126" y="232"/>
                  </a:lnTo>
                  <a:lnTo>
                    <a:pt x="124" y="232"/>
                  </a:lnTo>
                  <a:lnTo>
                    <a:pt x="124" y="232"/>
                  </a:lnTo>
                  <a:lnTo>
                    <a:pt x="137" y="246"/>
                  </a:lnTo>
                  <a:lnTo>
                    <a:pt x="149" y="256"/>
                  </a:lnTo>
                  <a:lnTo>
                    <a:pt x="159" y="259"/>
                  </a:lnTo>
                  <a:lnTo>
                    <a:pt x="173" y="261"/>
                  </a:lnTo>
                  <a:lnTo>
                    <a:pt x="179" y="259"/>
                  </a:lnTo>
                  <a:lnTo>
                    <a:pt x="189" y="258"/>
                  </a:lnTo>
                  <a:lnTo>
                    <a:pt x="196" y="256"/>
                  </a:lnTo>
                  <a:lnTo>
                    <a:pt x="202" y="254"/>
                  </a:lnTo>
                  <a:lnTo>
                    <a:pt x="208" y="256"/>
                  </a:lnTo>
                  <a:lnTo>
                    <a:pt x="212" y="263"/>
                  </a:lnTo>
                  <a:lnTo>
                    <a:pt x="216" y="269"/>
                  </a:lnTo>
                  <a:lnTo>
                    <a:pt x="216" y="273"/>
                  </a:lnTo>
                  <a:lnTo>
                    <a:pt x="216" y="277"/>
                  </a:lnTo>
                  <a:lnTo>
                    <a:pt x="216" y="287"/>
                  </a:lnTo>
                  <a:lnTo>
                    <a:pt x="216" y="305"/>
                  </a:lnTo>
                  <a:lnTo>
                    <a:pt x="214" y="336"/>
                  </a:lnTo>
                  <a:lnTo>
                    <a:pt x="214" y="350"/>
                  </a:lnTo>
                  <a:lnTo>
                    <a:pt x="212" y="364"/>
                  </a:lnTo>
                  <a:lnTo>
                    <a:pt x="208" y="377"/>
                  </a:lnTo>
                  <a:lnTo>
                    <a:pt x="204" y="391"/>
                  </a:lnTo>
                  <a:lnTo>
                    <a:pt x="194" y="393"/>
                  </a:lnTo>
                  <a:lnTo>
                    <a:pt x="187" y="395"/>
                  </a:lnTo>
                  <a:lnTo>
                    <a:pt x="179" y="399"/>
                  </a:lnTo>
                  <a:lnTo>
                    <a:pt x="173" y="401"/>
                  </a:lnTo>
                  <a:lnTo>
                    <a:pt x="130" y="401"/>
                  </a:lnTo>
                  <a:lnTo>
                    <a:pt x="126" y="401"/>
                  </a:lnTo>
                  <a:lnTo>
                    <a:pt x="124" y="403"/>
                  </a:lnTo>
                  <a:lnTo>
                    <a:pt x="120" y="407"/>
                  </a:lnTo>
                  <a:lnTo>
                    <a:pt x="116" y="407"/>
                  </a:lnTo>
                  <a:lnTo>
                    <a:pt x="108" y="405"/>
                  </a:lnTo>
                  <a:lnTo>
                    <a:pt x="102" y="399"/>
                  </a:lnTo>
                  <a:lnTo>
                    <a:pt x="98" y="393"/>
                  </a:lnTo>
                  <a:lnTo>
                    <a:pt x="96" y="387"/>
                  </a:lnTo>
                  <a:lnTo>
                    <a:pt x="88" y="389"/>
                  </a:lnTo>
                  <a:lnTo>
                    <a:pt x="88" y="389"/>
                  </a:lnTo>
                  <a:lnTo>
                    <a:pt x="90" y="391"/>
                  </a:lnTo>
                  <a:lnTo>
                    <a:pt x="92" y="391"/>
                  </a:lnTo>
                  <a:lnTo>
                    <a:pt x="94" y="393"/>
                  </a:lnTo>
                  <a:lnTo>
                    <a:pt x="98" y="401"/>
                  </a:lnTo>
                  <a:lnTo>
                    <a:pt x="104" y="409"/>
                  </a:lnTo>
                  <a:lnTo>
                    <a:pt x="110" y="417"/>
                  </a:lnTo>
                  <a:lnTo>
                    <a:pt x="116" y="421"/>
                  </a:lnTo>
                  <a:lnTo>
                    <a:pt x="126" y="423"/>
                  </a:lnTo>
                  <a:lnTo>
                    <a:pt x="135" y="423"/>
                  </a:lnTo>
                  <a:lnTo>
                    <a:pt x="145" y="425"/>
                  </a:lnTo>
                  <a:lnTo>
                    <a:pt x="157" y="425"/>
                  </a:lnTo>
                  <a:lnTo>
                    <a:pt x="167" y="427"/>
                  </a:lnTo>
                  <a:lnTo>
                    <a:pt x="179" y="427"/>
                  </a:lnTo>
                  <a:lnTo>
                    <a:pt x="191" y="429"/>
                  </a:lnTo>
                  <a:lnTo>
                    <a:pt x="202" y="429"/>
                  </a:lnTo>
                  <a:lnTo>
                    <a:pt x="204" y="436"/>
                  </a:lnTo>
                  <a:lnTo>
                    <a:pt x="204" y="446"/>
                  </a:lnTo>
                  <a:lnTo>
                    <a:pt x="204" y="454"/>
                  </a:lnTo>
                  <a:lnTo>
                    <a:pt x="202" y="464"/>
                  </a:lnTo>
                  <a:lnTo>
                    <a:pt x="171" y="464"/>
                  </a:lnTo>
                  <a:lnTo>
                    <a:pt x="163" y="464"/>
                  </a:lnTo>
                  <a:lnTo>
                    <a:pt x="153" y="462"/>
                  </a:lnTo>
                  <a:lnTo>
                    <a:pt x="141" y="460"/>
                  </a:lnTo>
                  <a:lnTo>
                    <a:pt x="132" y="458"/>
                  </a:lnTo>
                  <a:lnTo>
                    <a:pt x="124" y="454"/>
                  </a:lnTo>
                  <a:lnTo>
                    <a:pt x="116" y="450"/>
                  </a:lnTo>
                  <a:lnTo>
                    <a:pt x="108" y="448"/>
                  </a:lnTo>
                  <a:lnTo>
                    <a:pt x="100" y="444"/>
                  </a:lnTo>
                  <a:lnTo>
                    <a:pt x="94" y="440"/>
                  </a:lnTo>
                  <a:lnTo>
                    <a:pt x="88" y="436"/>
                  </a:lnTo>
                  <a:lnTo>
                    <a:pt x="80" y="431"/>
                  </a:lnTo>
                  <a:lnTo>
                    <a:pt x="74" y="425"/>
                  </a:lnTo>
                  <a:lnTo>
                    <a:pt x="65" y="413"/>
                  </a:lnTo>
                  <a:lnTo>
                    <a:pt x="57" y="401"/>
                  </a:lnTo>
                  <a:lnTo>
                    <a:pt x="47" y="389"/>
                  </a:lnTo>
                  <a:lnTo>
                    <a:pt x="35" y="377"/>
                  </a:lnTo>
                  <a:lnTo>
                    <a:pt x="27" y="374"/>
                  </a:lnTo>
                  <a:lnTo>
                    <a:pt x="19" y="370"/>
                  </a:lnTo>
                  <a:lnTo>
                    <a:pt x="10" y="368"/>
                  </a:lnTo>
                  <a:lnTo>
                    <a:pt x="0" y="362"/>
                  </a:lnTo>
                  <a:lnTo>
                    <a:pt x="4" y="350"/>
                  </a:lnTo>
                  <a:lnTo>
                    <a:pt x="10" y="340"/>
                  </a:lnTo>
                  <a:lnTo>
                    <a:pt x="15" y="326"/>
                  </a:lnTo>
                  <a:lnTo>
                    <a:pt x="25" y="315"/>
                  </a:lnTo>
                  <a:lnTo>
                    <a:pt x="33" y="305"/>
                  </a:lnTo>
                  <a:lnTo>
                    <a:pt x="43" y="295"/>
                  </a:lnTo>
                  <a:lnTo>
                    <a:pt x="53" y="287"/>
                  </a:lnTo>
                  <a:lnTo>
                    <a:pt x="63" y="281"/>
                  </a:lnTo>
                  <a:lnTo>
                    <a:pt x="63" y="273"/>
                  </a:lnTo>
                  <a:lnTo>
                    <a:pt x="61" y="267"/>
                  </a:lnTo>
                  <a:lnTo>
                    <a:pt x="53" y="263"/>
                  </a:lnTo>
                  <a:lnTo>
                    <a:pt x="47" y="258"/>
                  </a:lnTo>
                  <a:lnTo>
                    <a:pt x="41" y="256"/>
                  </a:lnTo>
                  <a:lnTo>
                    <a:pt x="45" y="246"/>
                  </a:lnTo>
                  <a:lnTo>
                    <a:pt x="51" y="242"/>
                  </a:lnTo>
                  <a:lnTo>
                    <a:pt x="57" y="240"/>
                  </a:lnTo>
                  <a:lnTo>
                    <a:pt x="65" y="240"/>
                  </a:lnTo>
                  <a:lnTo>
                    <a:pt x="69" y="240"/>
                  </a:lnTo>
                  <a:lnTo>
                    <a:pt x="73" y="242"/>
                  </a:lnTo>
                  <a:lnTo>
                    <a:pt x="74" y="242"/>
                  </a:lnTo>
                  <a:lnTo>
                    <a:pt x="76" y="244"/>
                  </a:lnTo>
                  <a:lnTo>
                    <a:pt x="80" y="236"/>
                  </a:lnTo>
                  <a:lnTo>
                    <a:pt x="82" y="226"/>
                  </a:lnTo>
                  <a:lnTo>
                    <a:pt x="84" y="214"/>
                  </a:lnTo>
                  <a:lnTo>
                    <a:pt x="88" y="204"/>
                  </a:lnTo>
                  <a:lnTo>
                    <a:pt x="92" y="199"/>
                  </a:lnTo>
                  <a:lnTo>
                    <a:pt x="96" y="195"/>
                  </a:lnTo>
                  <a:lnTo>
                    <a:pt x="100" y="191"/>
                  </a:lnTo>
                  <a:lnTo>
                    <a:pt x="102" y="185"/>
                  </a:lnTo>
                  <a:lnTo>
                    <a:pt x="106" y="155"/>
                  </a:lnTo>
                  <a:lnTo>
                    <a:pt x="112" y="122"/>
                  </a:lnTo>
                  <a:lnTo>
                    <a:pt x="124" y="90"/>
                  </a:lnTo>
                  <a:lnTo>
                    <a:pt x="145" y="63"/>
                  </a:lnTo>
                  <a:lnTo>
                    <a:pt x="155" y="57"/>
                  </a:lnTo>
                  <a:lnTo>
                    <a:pt x="165" y="51"/>
                  </a:lnTo>
                  <a:lnTo>
                    <a:pt x="177" y="47"/>
                  </a:lnTo>
                  <a:lnTo>
                    <a:pt x="189" y="43"/>
                  </a:lnTo>
                  <a:lnTo>
                    <a:pt x="202" y="39"/>
                  </a:lnTo>
                  <a:lnTo>
                    <a:pt x="214" y="37"/>
                  </a:lnTo>
                  <a:lnTo>
                    <a:pt x="226" y="33"/>
                  </a:lnTo>
                  <a:lnTo>
                    <a:pt x="238" y="29"/>
                  </a:lnTo>
                  <a:lnTo>
                    <a:pt x="246" y="26"/>
                  </a:lnTo>
                  <a:lnTo>
                    <a:pt x="255" y="20"/>
                  </a:lnTo>
                  <a:lnTo>
                    <a:pt x="265" y="16"/>
                  </a:lnTo>
                  <a:lnTo>
                    <a:pt x="275" y="12"/>
                  </a:lnTo>
                  <a:lnTo>
                    <a:pt x="281" y="10"/>
                  </a:lnTo>
                  <a:lnTo>
                    <a:pt x="289" y="10"/>
                  </a:lnTo>
                  <a:lnTo>
                    <a:pt x="297" y="10"/>
                  </a:lnTo>
                  <a:lnTo>
                    <a:pt x="305" y="10"/>
                  </a:lnTo>
                  <a:lnTo>
                    <a:pt x="314" y="8"/>
                  </a:lnTo>
                  <a:lnTo>
                    <a:pt x="324" y="4"/>
                  </a:lnTo>
                  <a:lnTo>
                    <a:pt x="334" y="2"/>
                  </a:lnTo>
                  <a:lnTo>
                    <a:pt x="340" y="0"/>
                  </a:lnTo>
                  <a:close/>
                </a:path>
              </a:pathLst>
            </a:custGeom>
            <a:solidFill>
              <a:srgbClr val="91B2E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68" name="Freeform 64"/>
            <p:cNvSpPr>
              <a:spLocks/>
            </p:cNvSpPr>
            <p:nvPr/>
          </p:nvSpPr>
          <p:spPr bwMode="auto">
            <a:xfrm>
              <a:off x="3726" y="1225"/>
              <a:ext cx="315" cy="249"/>
            </a:xfrm>
            <a:custGeom>
              <a:avLst/>
              <a:gdLst>
                <a:gd name="T0" fmla="*/ 313 w 629"/>
                <a:gd name="T1" fmla="*/ 6 h 497"/>
                <a:gd name="T2" fmla="*/ 325 w 629"/>
                <a:gd name="T3" fmla="*/ 2 h 497"/>
                <a:gd name="T4" fmla="*/ 348 w 629"/>
                <a:gd name="T5" fmla="*/ 10 h 497"/>
                <a:gd name="T6" fmla="*/ 388 w 629"/>
                <a:gd name="T7" fmla="*/ 22 h 497"/>
                <a:gd name="T8" fmla="*/ 419 w 629"/>
                <a:gd name="T9" fmla="*/ 39 h 497"/>
                <a:gd name="T10" fmla="*/ 450 w 629"/>
                <a:gd name="T11" fmla="*/ 29 h 497"/>
                <a:gd name="T12" fmla="*/ 502 w 629"/>
                <a:gd name="T13" fmla="*/ 47 h 497"/>
                <a:gd name="T14" fmla="*/ 547 w 629"/>
                <a:gd name="T15" fmla="*/ 45 h 497"/>
                <a:gd name="T16" fmla="*/ 608 w 629"/>
                <a:gd name="T17" fmla="*/ 27 h 497"/>
                <a:gd name="T18" fmla="*/ 624 w 629"/>
                <a:gd name="T19" fmla="*/ 81 h 497"/>
                <a:gd name="T20" fmla="*/ 629 w 629"/>
                <a:gd name="T21" fmla="*/ 143 h 497"/>
                <a:gd name="T22" fmla="*/ 586 w 629"/>
                <a:gd name="T23" fmla="*/ 204 h 497"/>
                <a:gd name="T24" fmla="*/ 498 w 629"/>
                <a:gd name="T25" fmla="*/ 246 h 497"/>
                <a:gd name="T26" fmla="*/ 472 w 629"/>
                <a:gd name="T27" fmla="*/ 250 h 497"/>
                <a:gd name="T28" fmla="*/ 456 w 629"/>
                <a:gd name="T29" fmla="*/ 220 h 497"/>
                <a:gd name="T30" fmla="*/ 468 w 629"/>
                <a:gd name="T31" fmla="*/ 193 h 497"/>
                <a:gd name="T32" fmla="*/ 415 w 629"/>
                <a:gd name="T33" fmla="*/ 244 h 497"/>
                <a:gd name="T34" fmla="*/ 350 w 629"/>
                <a:gd name="T35" fmla="*/ 257 h 497"/>
                <a:gd name="T36" fmla="*/ 319 w 629"/>
                <a:gd name="T37" fmla="*/ 261 h 497"/>
                <a:gd name="T38" fmla="*/ 281 w 629"/>
                <a:gd name="T39" fmla="*/ 226 h 497"/>
                <a:gd name="T40" fmla="*/ 240 w 629"/>
                <a:gd name="T41" fmla="*/ 181 h 497"/>
                <a:gd name="T42" fmla="*/ 222 w 629"/>
                <a:gd name="T43" fmla="*/ 163 h 497"/>
                <a:gd name="T44" fmla="*/ 216 w 629"/>
                <a:gd name="T45" fmla="*/ 206 h 497"/>
                <a:gd name="T46" fmla="*/ 271 w 629"/>
                <a:gd name="T47" fmla="*/ 255 h 497"/>
                <a:gd name="T48" fmla="*/ 269 w 629"/>
                <a:gd name="T49" fmla="*/ 293 h 497"/>
                <a:gd name="T50" fmla="*/ 283 w 629"/>
                <a:gd name="T51" fmla="*/ 314 h 497"/>
                <a:gd name="T52" fmla="*/ 264 w 629"/>
                <a:gd name="T53" fmla="*/ 322 h 497"/>
                <a:gd name="T54" fmla="*/ 175 w 629"/>
                <a:gd name="T55" fmla="*/ 320 h 497"/>
                <a:gd name="T56" fmla="*/ 144 w 629"/>
                <a:gd name="T57" fmla="*/ 307 h 497"/>
                <a:gd name="T58" fmla="*/ 165 w 629"/>
                <a:gd name="T59" fmla="*/ 348 h 497"/>
                <a:gd name="T60" fmla="*/ 191 w 629"/>
                <a:gd name="T61" fmla="*/ 356 h 497"/>
                <a:gd name="T62" fmla="*/ 248 w 629"/>
                <a:gd name="T63" fmla="*/ 340 h 497"/>
                <a:gd name="T64" fmla="*/ 264 w 629"/>
                <a:gd name="T65" fmla="*/ 354 h 497"/>
                <a:gd name="T66" fmla="*/ 273 w 629"/>
                <a:gd name="T67" fmla="*/ 368 h 497"/>
                <a:gd name="T68" fmla="*/ 289 w 629"/>
                <a:gd name="T69" fmla="*/ 440 h 497"/>
                <a:gd name="T70" fmla="*/ 287 w 629"/>
                <a:gd name="T71" fmla="*/ 472 h 497"/>
                <a:gd name="T72" fmla="*/ 234 w 629"/>
                <a:gd name="T73" fmla="*/ 478 h 497"/>
                <a:gd name="T74" fmla="*/ 179 w 629"/>
                <a:gd name="T75" fmla="*/ 482 h 497"/>
                <a:gd name="T76" fmla="*/ 91 w 629"/>
                <a:gd name="T77" fmla="*/ 497 h 497"/>
                <a:gd name="T78" fmla="*/ 32 w 629"/>
                <a:gd name="T79" fmla="*/ 489 h 497"/>
                <a:gd name="T80" fmla="*/ 12 w 629"/>
                <a:gd name="T81" fmla="*/ 387 h 497"/>
                <a:gd name="T82" fmla="*/ 26 w 629"/>
                <a:gd name="T83" fmla="*/ 440 h 497"/>
                <a:gd name="T84" fmla="*/ 108 w 629"/>
                <a:gd name="T85" fmla="*/ 462 h 497"/>
                <a:gd name="T86" fmla="*/ 39 w 629"/>
                <a:gd name="T87" fmla="*/ 432 h 497"/>
                <a:gd name="T88" fmla="*/ 24 w 629"/>
                <a:gd name="T89" fmla="*/ 309 h 497"/>
                <a:gd name="T90" fmla="*/ 35 w 629"/>
                <a:gd name="T91" fmla="*/ 214 h 497"/>
                <a:gd name="T92" fmla="*/ 28 w 629"/>
                <a:gd name="T93" fmla="*/ 206 h 497"/>
                <a:gd name="T94" fmla="*/ 55 w 629"/>
                <a:gd name="T95" fmla="*/ 81 h 497"/>
                <a:gd name="T96" fmla="*/ 124 w 629"/>
                <a:gd name="T97" fmla="*/ 29 h 497"/>
                <a:gd name="T98" fmla="*/ 159 w 629"/>
                <a:gd name="T99" fmla="*/ 22 h 497"/>
                <a:gd name="T100" fmla="*/ 177 w 629"/>
                <a:gd name="T101" fmla="*/ 16 h 497"/>
                <a:gd name="T102" fmla="*/ 212 w 629"/>
                <a:gd name="T103" fmla="*/ 22 h 497"/>
                <a:gd name="T104" fmla="*/ 271 w 629"/>
                <a:gd name="T105" fmla="*/ 6 h 49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</a:cxnLst>
              <a:rect l="0" t="0" r="r" b="b"/>
              <a:pathLst>
                <a:path w="629" h="497">
                  <a:moveTo>
                    <a:pt x="291" y="0"/>
                  </a:moveTo>
                  <a:lnTo>
                    <a:pt x="297" y="0"/>
                  </a:lnTo>
                  <a:lnTo>
                    <a:pt x="303" y="2"/>
                  </a:lnTo>
                  <a:lnTo>
                    <a:pt x="307" y="6"/>
                  </a:lnTo>
                  <a:lnTo>
                    <a:pt x="313" y="6"/>
                  </a:lnTo>
                  <a:lnTo>
                    <a:pt x="317" y="6"/>
                  </a:lnTo>
                  <a:lnTo>
                    <a:pt x="317" y="4"/>
                  </a:lnTo>
                  <a:lnTo>
                    <a:pt x="319" y="2"/>
                  </a:lnTo>
                  <a:lnTo>
                    <a:pt x="319" y="0"/>
                  </a:lnTo>
                  <a:lnTo>
                    <a:pt x="325" y="2"/>
                  </a:lnTo>
                  <a:lnTo>
                    <a:pt x="329" y="4"/>
                  </a:lnTo>
                  <a:lnTo>
                    <a:pt x="334" y="8"/>
                  </a:lnTo>
                  <a:lnTo>
                    <a:pt x="338" y="10"/>
                  </a:lnTo>
                  <a:lnTo>
                    <a:pt x="342" y="10"/>
                  </a:lnTo>
                  <a:lnTo>
                    <a:pt x="348" y="10"/>
                  </a:lnTo>
                  <a:lnTo>
                    <a:pt x="354" y="10"/>
                  </a:lnTo>
                  <a:lnTo>
                    <a:pt x="360" y="10"/>
                  </a:lnTo>
                  <a:lnTo>
                    <a:pt x="368" y="14"/>
                  </a:lnTo>
                  <a:lnTo>
                    <a:pt x="378" y="18"/>
                  </a:lnTo>
                  <a:lnTo>
                    <a:pt x="388" y="22"/>
                  </a:lnTo>
                  <a:lnTo>
                    <a:pt x="395" y="27"/>
                  </a:lnTo>
                  <a:lnTo>
                    <a:pt x="403" y="31"/>
                  </a:lnTo>
                  <a:lnTo>
                    <a:pt x="411" y="35"/>
                  </a:lnTo>
                  <a:lnTo>
                    <a:pt x="415" y="37"/>
                  </a:lnTo>
                  <a:lnTo>
                    <a:pt x="419" y="39"/>
                  </a:lnTo>
                  <a:lnTo>
                    <a:pt x="427" y="37"/>
                  </a:lnTo>
                  <a:lnTo>
                    <a:pt x="435" y="33"/>
                  </a:lnTo>
                  <a:lnTo>
                    <a:pt x="441" y="29"/>
                  </a:lnTo>
                  <a:lnTo>
                    <a:pt x="445" y="27"/>
                  </a:lnTo>
                  <a:lnTo>
                    <a:pt x="450" y="29"/>
                  </a:lnTo>
                  <a:lnTo>
                    <a:pt x="458" y="33"/>
                  </a:lnTo>
                  <a:lnTo>
                    <a:pt x="466" y="37"/>
                  </a:lnTo>
                  <a:lnTo>
                    <a:pt x="472" y="41"/>
                  </a:lnTo>
                  <a:lnTo>
                    <a:pt x="486" y="45"/>
                  </a:lnTo>
                  <a:lnTo>
                    <a:pt x="502" y="47"/>
                  </a:lnTo>
                  <a:lnTo>
                    <a:pt x="517" y="49"/>
                  </a:lnTo>
                  <a:lnTo>
                    <a:pt x="525" y="49"/>
                  </a:lnTo>
                  <a:lnTo>
                    <a:pt x="529" y="49"/>
                  </a:lnTo>
                  <a:lnTo>
                    <a:pt x="537" y="47"/>
                  </a:lnTo>
                  <a:lnTo>
                    <a:pt x="547" y="45"/>
                  </a:lnTo>
                  <a:lnTo>
                    <a:pt x="559" y="41"/>
                  </a:lnTo>
                  <a:lnTo>
                    <a:pt x="570" y="39"/>
                  </a:lnTo>
                  <a:lnTo>
                    <a:pt x="584" y="35"/>
                  </a:lnTo>
                  <a:lnTo>
                    <a:pt x="596" y="31"/>
                  </a:lnTo>
                  <a:lnTo>
                    <a:pt x="608" y="27"/>
                  </a:lnTo>
                  <a:lnTo>
                    <a:pt x="610" y="35"/>
                  </a:lnTo>
                  <a:lnTo>
                    <a:pt x="614" y="45"/>
                  </a:lnTo>
                  <a:lnTo>
                    <a:pt x="616" y="53"/>
                  </a:lnTo>
                  <a:lnTo>
                    <a:pt x="620" y="61"/>
                  </a:lnTo>
                  <a:lnTo>
                    <a:pt x="624" y="81"/>
                  </a:lnTo>
                  <a:lnTo>
                    <a:pt x="625" y="100"/>
                  </a:lnTo>
                  <a:lnTo>
                    <a:pt x="627" y="118"/>
                  </a:lnTo>
                  <a:lnTo>
                    <a:pt x="627" y="128"/>
                  </a:lnTo>
                  <a:lnTo>
                    <a:pt x="627" y="134"/>
                  </a:lnTo>
                  <a:lnTo>
                    <a:pt x="629" y="143"/>
                  </a:lnTo>
                  <a:lnTo>
                    <a:pt x="627" y="153"/>
                  </a:lnTo>
                  <a:lnTo>
                    <a:pt x="624" y="163"/>
                  </a:lnTo>
                  <a:lnTo>
                    <a:pt x="614" y="177"/>
                  </a:lnTo>
                  <a:lnTo>
                    <a:pt x="600" y="191"/>
                  </a:lnTo>
                  <a:lnTo>
                    <a:pt x="586" y="204"/>
                  </a:lnTo>
                  <a:lnTo>
                    <a:pt x="568" y="216"/>
                  </a:lnTo>
                  <a:lnTo>
                    <a:pt x="551" y="228"/>
                  </a:lnTo>
                  <a:lnTo>
                    <a:pt x="533" y="238"/>
                  </a:lnTo>
                  <a:lnTo>
                    <a:pt x="515" y="244"/>
                  </a:lnTo>
                  <a:lnTo>
                    <a:pt x="498" y="246"/>
                  </a:lnTo>
                  <a:lnTo>
                    <a:pt x="496" y="246"/>
                  </a:lnTo>
                  <a:lnTo>
                    <a:pt x="492" y="248"/>
                  </a:lnTo>
                  <a:lnTo>
                    <a:pt x="490" y="250"/>
                  </a:lnTo>
                  <a:lnTo>
                    <a:pt x="486" y="250"/>
                  </a:lnTo>
                  <a:lnTo>
                    <a:pt x="472" y="250"/>
                  </a:lnTo>
                  <a:lnTo>
                    <a:pt x="462" y="250"/>
                  </a:lnTo>
                  <a:lnTo>
                    <a:pt x="454" y="250"/>
                  </a:lnTo>
                  <a:lnTo>
                    <a:pt x="445" y="252"/>
                  </a:lnTo>
                  <a:lnTo>
                    <a:pt x="448" y="236"/>
                  </a:lnTo>
                  <a:lnTo>
                    <a:pt x="456" y="220"/>
                  </a:lnTo>
                  <a:lnTo>
                    <a:pt x="462" y="204"/>
                  </a:lnTo>
                  <a:lnTo>
                    <a:pt x="468" y="193"/>
                  </a:lnTo>
                  <a:lnTo>
                    <a:pt x="468" y="193"/>
                  </a:lnTo>
                  <a:lnTo>
                    <a:pt x="470" y="193"/>
                  </a:lnTo>
                  <a:lnTo>
                    <a:pt x="468" y="193"/>
                  </a:lnTo>
                  <a:lnTo>
                    <a:pt x="466" y="193"/>
                  </a:lnTo>
                  <a:lnTo>
                    <a:pt x="454" y="200"/>
                  </a:lnTo>
                  <a:lnTo>
                    <a:pt x="439" y="216"/>
                  </a:lnTo>
                  <a:lnTo>
                    <a:pt x="423" y="234"/>
                  </a:lnTo>
                  <a:lnTo>
                    <a:pt x="415" y="244"/>
                  </a:lnTo>
                  <a:lnTo>
                    <a:pt x="409" y="248"/>
                  </a:lnTo>
                  <a:lnTo>
                    <a:pt x="403" y="250"/>
                  </a:lnTo>
                  <a:lnTo>
                    <a:pt x="395" y="252"/>
                  </a:lnTo>
                  <a:lnTo>
                    <a:pt x="389" y="257"/>
                  </a:lnTo>
                  <a:lnTo>
                    <a:pt x="350" y="257"/>
                  </a:lnTo>
                  <a:lnTo>
                    <a:pt x="344" y="257"/>
                  </a:lnTo>
                  <a:lnTo>
                    <a:pt x="338" y="259"/>
                  </a:lnTo>
                  <a:lnTo>
                    <a:pt x="332" y="261"/>
                  </a:lnTo>
                  <a:lnTo>
                    <a:pt x="327" y="261"/>
                  </a:lnTo>
                  <a:lnTo>
                    <a:pt x="319" y="261"/>
                  </a:lnTo>
                  <a:lnTo>
                    <a:pt x="311" y="257"/>
                  </a:lnTo>
                  <a:lnTo>
                    <a:pt x="305" y="255"/>
                  </a:lnTo>
                  <a:lnTo>
                    <a:pt x="297" y="250"/>
                  </a:lnTo>
                  <a:lnTo>
                    <a:pt x="289" y="240"/>
                  </a:lnTo>
                  <a:lnTo>
                    <a:pt x="281" y="226"/>
                  </a:lnTo>
                  <a:lnTo>
                    <a:pt x="275" y="212"/>
                  </a:lnTo>
                  <a:lnTo>
                    <a:pt x="268" y="200"/>
                  </a:lnTo>
                  <a:lnTo>
                    <a:pt x="260" y="193"/>
                  </a:lnTo>
                  <a:lnTo>
                    <a:pt x="250" y="187"/>
                  </a:lnTo>
                  <a:lnTo>
                    <a:pt x="240" y="181"/>
                  </a:lnTo>
                  <a:lnTo>
                    <a:pt x="230" y="177"/>
                  </a:lnTo>
                  <a:lnTo>
                    <a:pt x="228" y="175"/>
                  </a:lnTo>
                  <a:lnTo>
                    <a:pt x="226" y="171"/>
                  </a:lnTo>
                  <a:lnTo>
                    <a:pt x="224" y="167"/>
                  </a:lnTo>
                  <a:lnTo>
                    <a:pt x="222" y="163"/>
                  </a:lnTo>
                  <a:lnTo>
                    <a:pt x="216" y="167"/>
                  </a:lnTo>
                  <a:lnTo>
                    <a:pt x="212" y="175"/>
                  </a:lnTo>
                  <a:lnTo>
                    <a:pt x="212" y="183"/>
                  </a:lnTo>
                  <a:lnTo>
                    <a:pt x="212" y="191"/>
                  </a:lnTo>
                  <a:lnTo>
                    <a:pt x="216" y="206"/>
                  </a:lnTo>
                  <a:lnTo>
                    <a:pt x="224" y="220"/>
                  </a:lnTo>
                  <a:lnTo>
                    <a:pt x="234" y="232"/>
                  </a:lnTo>
                  <a:lnTo>
                    <a:pt x="248" y="240"/>
                  </a:lnTo>
                  <a:lnTo>
                    <a:pt x="262" y="248"/>
                  </a:lnTo>
                  <a:lnTo>
                    <a:pt x="271" y="255"/>
                  </a:lnTo>
                  <a:lnTo>
                    <a:pt x="279" y="261"/>
                  </a:lnTo>
                  <a:lnTo>
                    <a:pt x="283" y="267"/>
                  </a:lnTo>
                  <a:lnTo>
                    <a:pt x="281" y="273"/>
                  </a:lnTo>
                  <a:lnTo>
                    <a:pt x="275" y="283"/>
                  </a:lnTo>
                  <a:lnTo>
                    <a:pt x="269" y="293"/>
                  </a:lnTo>
                  <a:lnTo>
                    <a:pt x="268" y="301"/>
                  </a:lnTo>
                  <a:lnTo>
                    <a:pt x="269" y="305"/>
                  </a:lnTo>
                  <a:lnTo>
                    <a:pt x="273" y="309"/>
                  </a:lnTo>
                  <a:lnTo>
                    <a:pt x="277" y="311"/>
                  </a:lnTo>
                  <a:lnTo>
                    <a:pt x="283" y="314"/>
                  </a:lnTo>
                  <a:lnTo>
                    <a:pt x="283" y="320"/>
                  </a:lnTo>
                  <a:lnTo>
                    <a:pt x="283" y="322"/>
                  </a:lnTo>
                  <a:lnTo>
                    <a:pt x="281" y="326"/>
                  </a:lnTo>
                  <a:lnTo>
                    <a:pt x="281" y="330"/>
                  </a:lnTo>
                  <a:lnTo>
                    <a:pt x="264" y="322"/>
                  </a:lnTo>
                  <a:lnTo>
                    <a:pt x="246" y="320"/>
                  </a:lnTo>
                  <a:lnTo>
                    <a:pt x="226" y="320"/>
                  </a:lnTo>
                  <a:lnTo>
                    <a:pt x="209" y="322"/>
                  </a:lnTo>
                  <a:lnTo>
                    <a:pt x="191" y="322"/>
                  </a:lnTo>
                  <a:lnTo>
                    <a:pt x="175" y="320"/>
                  </a:lnTo>
                  <a:lnTo>
                    <a:pt x="157" y="314"/>
                  </a:lnTo>
                  <a:lnTo>
                    <a:pt x="144" y="303"/>
                  </a:lnTo>
                  <a:lnTo>
                    <a:pt x="144" y="305"/>
                  </a:lnTo>
                  <a:lnTo>
                    <a:pt x="144" y="305"/>
                  </a:lnTo>
                  <a:lnTo>
                    <a:pt x="144" y="307"/>
                  </a:lnTo>
                  <a:lnTo>
                    <a:pt x="144" y="311"/>
                  </a:lnTo>
                  <a:lnTo>
                    <a:pt x="148" y="320"/>
                  </a:lnTo>
                  <a:lnTo>
                    <a:pt x="153" y="332"/>
                  </a:lnTo>
                  <a:lnTo>
                    <a:pt x="161" y="344"/>
                  </a:lnTo>
                  <a:lnTo>
                    <a:pt x="165" y="348"/>
                  </a:lnTo>
                  <a:lnTo>
                    <a:pt x="171" y="350"/>
                  </a:lnTo>
                  <a:lnTo>
                    <a:pt x="177" y="354"/>
                  </a:lnTo>
                  <a:lnTo>
                    <a:pt x="181" y="356"/>
                  </a:lnTo>
                  <a:lnTo>
                    <a:pt x="187" y="356"/>
                  </a:lnTo>
                  <a:lnTo>
                    <a:pt x="191" y="356"/>
                  </a:lnTo>
                  <a:lnTo>
                    <a:pt x="199" y="354"/>
                  </a:lnTo>
                  <a:lnTo>
                    <a:pt x="209" y="350"/>
                  </a:lnTo>
                  <a:lnTo>
                    <a:pt x="220" y="348"/>
                  </a:lnTo>
                  <a:lnTo>
                    <a:pt x="234" y="344"/>
                  </a:lnTo>
                  <a:lnTo>
                    <a:pt x="248" y="340"/>
                  </a:lnTo>
                  <a:lnTo>
                    <a:pt x="262" y="336"/>
                  </a:lnTo>
                  <a:lnTo>
                    <a:pt x="273" y="334"/>
                  </a:lnTo>
                  <a:lnTo>
                    <a:pt x="269" y="340"/>
                  </a:lnTo>
                  <a:lnTo>
                    <a:pt x="266" y="346"/>
                  </a:lnTo>
                  <a:lnTo>
                    <a:pt x="264" y="354"/>
                  </a:lnTo>
                  <a:lnTo>
                    <a:pt x="262" y="360"/>
                  </a:lnTo>
                  <a:lnTo>
                    <a:pt x="264" y="362"/>
                  </a:lnTo>
                  <a:lnTo>
                    <a:pt x="268" y="364"/>
                  </a:lnTo>
                  <a:lnTo>
                    <a:pt x="271" y="366"/>
                  </a:lnTo>
                  <a:lnTo>
                    <a:pt x="273" y="368"/>
                  </a:lnTo>
                  <a:lnTo>
                    <a:pt x="283" y="379"/>
                  </a:lnTo>
                  <a:lnTo>
                    <a:pt x="287" y="393"/>
                  </a:lnTo>
                  <a:lnTo>
                    <a:pt x="289" y="405"/>
                  </a:lnTo>
                  <a:lnTo>
                    <a:pt x="289" y="419"/>
                  </a:lnTo>
                  <a:lnTo>
                    <a:pt x="289" y="440"/>
                  </a:lnTo>
                  <a:lnTo>
                    <a:pt x="287" y="450"/>
                  </a:lnTo>
                  <a:lnTo>
                    <a:pt x="287" y="456"/>
                  </a:lnTo>
                  <a:lnTo>
                    <a:pt x="291" y="466"/>
                  </a:lnTo>
                  <a:lnTo>
                    <a:pt x="289" y="470"/>
                  </a:lnTo>
                  <a:lnTo>
                    <a:pt x="287" y="472"/>
                  </a:lnTo>
                  <a:lnTo>
                    <a:pt x="283" y="476"/>
                  </a:lnTo>
                  <a:lnTo>
                    <a:pt x="281" y="480"/>
                  </a:lnTo>
                  <a:lnTo>
                    <a:pt x="244" y="480"/>
                  </a:lnTo>
                  <a:lnTo>
                    <a:pt x="238" y="480"/>
                  </a:lnTo>
                  <a:lnTo>
                    <a:pt x="234" y="478"/>
                  </a:lnTo>
                  <a:lnTo>
                    <a:pt x="228" y="476"/>
                  </a:lnTo>
                  <a:lnTo>
                    <a:pt x="222" y="476"/>
                  </a:lnTo>
                  <a:lnTo>
                    <a:pt x="214" y="476"/>
                  </a:lnTo>
                  <a:lnTo>
                    <a:pt x="201" y="480"/>
                  </a:lnTo>
                  <a:lnTo>
                    <a:pt x="179" y="482"/>
                  </a:lnTo>
                  <a:lnTo>
                    <a:pt x="157" y="485"/>
                  </a:lnTo>
                  <a:lnTo>
                    <a:pt x="134" y="491"/>
                  </a:lnTo>
                  <a:lnTo>
                    <a:pt x="112" y="493"/>
                  </a:lnTo>
                  <a:lnTo>
                    <a:pt x="98" y="497"/>
                  </a:lnTo>
                  <a:lnTo>
                    <a:pt x="91" y="497"/>
                  </a:lnTo>
                  <a:lnTo>
                    <a:pt x="83" y="497"/>
                  </a:lnTo>
                  <a:lnTo>
                    <a:pt x="71" y="495"/>
                  </a:lnTo>
                  <a:lnTo>
                    <a:pt x="55" y="493"/>
                  </a:lnTo>
                  <a:lnTo>
                    <a:pt x="41" y="491"/>
                  </a:lnTo>
                  <a:lnTo>
                    <a:pt x="32" y="489"/>
                  </a:lnTo>
                  <a:lnTo>
                    <a:pt x="22" y="485"/>
                  </a:lnTo>
                  <a:lnTo>
                    <a:pt x="12" y="480"/>
                  </a:lnTo>
                  <a:lnTo>
                    <a:pt x="0" y="474"/>
                  </a:lnTo>
                  <a:lnTo>
                    <a:pt x="12" y="344"/>
                  </a:lnTo>
                  <a:lnTo>
                    <a:pt x="12" y="387"/>
                  </a:lnTo>
                  <a:lnTo>
                    <a:pt x="14" y="395"/>
                  </a:lnTo>
                  <a:lnTo>
                    <a:pt x="18" y="407"/>
                  </a:lnTo>
                  <a:lnTo>
                    <a:pt x="20" y="421"/>
                  </a:lnTo>
                  <a:lnTo>
                    <a:pt x="22" y="434"/>
                  </a:lnTo>
                  <a:lnTo>
                    <a:pt x="26" y="440"/>
                  </a:lnTo>
                  <a:lnTo>
                    <a:pt x="33" y="452"/>
                  </a:lnTo>
                  <a:lnTo>
                    <a:pt x="43" y="462"/>
                  </a:lnTo>
                  <a:lnTo>
                    <a:pt x="53" y="466"/>
                  </a:lnTo>
                  <a:lnTo>
                    <a:pt x="108" y="466"/>
                  </a:lnTo>
                  <a:lnTo>
                    <a:pt x="108" y="462"/>
                  </a:lnTo>
                  <a:lnTo>
                    <a:pt x="94" y="456"/>
                  </a:lnTo>
                  <a:lnTo>
                    <a:pt x="81" y="452"/>
                  </a:lnTo>
                  <a:lnTo>
                    <a:pt x="65" y="452"/>
                  </a:lnTo>
                  <a:lnTo>
                    <a:pt x="51" y="450"/>
                  </a:lnTo>
                  <a:lnTo>
                    <a:pt x="39" y="432"/>
                  </a:lnTo>
                  <a:lnTo>
                    <a:pt x="30" y="401"/>
                  </a:lnTo>
                  <a:lnTo>
                    <a:pt x="26" y="366"/>
                  </a:lnTo>
                  <a:lnTo>
                    <a:pt x="24" y="338"/>
                  </a:lnTo>
                  <a:lnTo>
                    <a:pt x="24" y="328"/>
                  </a:lnTo>
                  <a:lnTo>
                    <a:pt x="24" y="309"/>
                  </a:lnTo>
                  <a:lnTo>
                    <a:pt x="26" y="283"/>
                  </a:lnTo>
                  <a:lnTo>
                    <a:pt x="28" y="250"/>
                  </a:lnTo>
                  <a:lnTo>
                    <a:pt x="30" y="238"/>
                  </a:lnTo>
                  <a:lnTo>
                    <a:pt x="32" y="226"/>
                  </a:lnTo>
                  <a:lnTo>
                    <a:pt x="35" y="214"/>
                  </a:lnTo>
                  <a:lnTo>
                    <a:pt x="37" y="202"/>
                  </a:lnTo>
                  <a:lnTo>
                    <a:pt x="37" y="181"/>
                  </a:lnTo>
                  <a:lnTo>
                    <a:pt x="33" y="189"/>
                  </a:lnTo>
                  <a:lnTo>
                    <a:pt x="30" y="197"/>
                  </a:lnTo>
                  <a:lnTo>
                    <a:pt x="28" y="206"/>
                  </a:lnTo>
                  <a:lnTo>
                    <a:pt x="24" y="216"/>
                  </a:lnTo>
                  <a:lnTo>
                    <a:pt x="26" y="183"/>
                  </a:lnTo>
                  <a:lnTo>
                    <a:pt x="30" y="145"/>
                  </a:lnTo>
                  <a:lnTo>
                    <a:pt x="37" y="112"/>
                  </a:lnTo>
                  <a:lnTo>
                    <a:pt x="55" y="81"/>
                  </a:lnTo>
                  <a:lnTo>
                    <a:pt x="65" y="69"/>
                  </a:lnTo>
                  <a:lnTo>
                    <a:pt x="79" y="59"/>
                  </a:lnTo>
                  <a:lnTo>
                    <a:pt x="94" y="47"/>
                  </a:lnTo>
                  <a:lnTo>
                    <a:pt x="110" y="37"/>
                  </a:lnTo>
                  <a:lnTo>
                    <a:pt x="124" y="29"/>
                  </a:lnTo>
                  <a:lnTo>
                    <a:pt x="138" y="24"/>
                  </a:lnTo>
                  <a:lnTo>
                    <a:pt x="148" y="20"/>
                  </a:lnTo>
                  <a:lnTo>
                    <a:pt x="151" y="18"/>
                  </a:lnTo>
                  <a:lnTo>
                    <a:pt x="155" y="20"/>
                  </a:lnTo>
                  <a:lnTo>
                    <a:pt x="159" y="22"/>
                  </a:lnTo>
                  <a:lnTo>
                    <a:pt x="163" y="24"/>
                  </a:lnTo>
                  <a:lnTo>
                    <a:pt x="167" y="25"/>
                  </a:lnTo>
                  <a:lnTo>
                    <a:pt x="169" y="22"/>
                  </a:lnTo>
                  <a:lnTo>
                    <a:pt x="173" y="18"/>
                  </a:lnTo>
                  <a:lnTo>
                    <a:pt x="177" y="16"/>
                  </a:lnTo>
                  <a:lnTo>
                    <a:pt x="181" y="14"/>
                  </a:lnTo>
                  <a:lnTo>
                    <a:pt x="187" y="16"/>
                  </a:lnTo>
                  <a:lnTo>
                    <a:pt x="197" y="18"/>
                  </a:lnTo>
                  <a:lnTo>
                    <a:pt x="207" y="20"/>
                  </a:lnTo>
                  <a:lnTo>
                    <a:pt x="212" y="22"/>
                  </a:lnTo>
                  <a:lnTo>
                    <a:pt x="222" y="22"/>
                  </a:lnTo>
                  <a:lnTo>
                    <a:pt x="234" y="18"/>
                  </a:lnTo>
                  <a:lnTo>
                    <a:pt x="248" y="16"/>
                  </a:lnTo>
                  <a:lnTo>
                    <a:pt x="260" y="10"/>
                  </a:lnTo>
                  <a:lnTo>
                    <a:pt x="271" y="6"/>
                  </a:lnTo>
                  <a:lnTo>
                    <a:pt x="281" y="4"/>
                  </a:lnTo>
                  <a:lnTo>
                    <a:pt x="287" y="0"/>
                  </a:lnTo>
                  <a:lnTo>
                    <a:pt x="291" y="0"/>
                  </a:lnTo>
                  <a:close/>
                </a:path>
              </a:pathLst>
            </a:custGeom>
            <a:solidFill>
              <a:srgbClr val="91B2E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69" name="Freeform 65"/>
            <p:cNvSpPr>
              <a:spLocks/>
            </p:cNvSpPr>
            <p:nvPr/>
          </p:nvSpPr>
          <p:spPr bwMode="auto">
            <a:xfrm>
              <a:off x="4000" y="1725"/>
              <a:ext cx="25" cy="30"/>
            </a:xfrm>
            <a:custGeom>
              <a:avLst/>
              <a:gdLst>
                <a:gd name="T0" fmla="*/ 0 w 49"/>
                <a:gd name="T1" fmla="*/ 0 h 61"/>
                <a:gd name="T2" fmla="*/ 16 w 49"/>
                <a:gd name="T3" fmla="*/ 8 h 61"/>
                <a:gd name="T4" fmla="*/ 30 w 49"/>
                <a:gd name="T5" fmla="*/ 23 h 61"/>
                <a:gd name="T6" fmla="*/ 42 w 49"/>
                <a:gd name="T7" fmla="*/ 43 h 61"/>
                <a:gd name="T8" fmla="*/ 49 w 49"/>
                <a:gd name="T9" fmla="*/ 61 h 61"/>
                <a:gd name="T10" fmla="*/ 40 w 49"/>
                <a:gd name="T11" fmla="*/ 59 h 61"/>
                <a:gd name="T12" fmla="*/ 22 w 49"/>
                <a:gd name="T13" fmla="*/ 51 h 61"/>
                <a:gd name="T14" fmla="*/ 6 w 49"/>
                <a:gd name="T15" fmla="*/ 39 h 61"/>
                <a:gd name="T16" fmla="*/ 0 w 49"/>
                <a:gd name="T17" fmla="*/ 23 h 61"/>
                <a:gd name="T18" fmla="*/ 0 w 49"/>
                <a:gd name="T19" fmla="*/ 0 h 6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49" h="61">
                  <a:moveTo>
                    <a:pt x="0" y="0"/>
                  </a:moveTo>
                  <a:lnTo>
                    <a:pt x="16" y="8"/>
                  </a:lnTo>
                  <a:lnTo>
                    <a:pt x="30" y="23"/>
                  </a:lnTo>
                  <a:lnTo>
                    <a:pt x="42" y="43"/>
                  </a:lnTo>
                  <a:lnTo>
                    <a:pt x="49" y="61"/>
                  </a:lnTo>
                  <a:lnTo>
                    <a:pt x="40" y="59"/>
                  </a:lnTo>
                  <a:lnTo>
                    <a:pt x="22" y="51"/>
                  </a:lnTo>
                  <a:lnTo>
                    <a:pt x="6" y="39"/>
                  </a:lnTo>
                  <a:lnTo>
                    <a:pt x="0" y="23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35569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70" name="Freeform 66"/>
            <p:cNvSpPr>
              <a:spLocks/>
            </p:cNvSpPr>
            <p:nvPr/>
          </p:nvSpPr>
          <p:spPr bwMode="auto">
            <a:xfrm>
              <a:off x="3892" y="1753"/>
              <a:ext cx="6" cy="49"/>
            </a:xfrm>
            <a:custGeom>
              <a:avLst/>
              <a:gdLst>
                <a:gd name="T0" fmla="*/ 12 w 12"/>
                <a:gd name="T1" fmla="*/ 0 h 96"/>
                <a:gd name="T2" fmla="*/ 10 w 12"/>
                <a:gd name="T3" fmla="*/ 33 h 96"/>
                <a:gd name="T4" fmla="*/ 8 w 12"/>
                <a:gd name="T5" fmla="*/ 59 h 96"/>
                <a:gd name="T6" fmla="*/ 6 w 12"/>
                <a:gd name="T7" fmla="*/ 78 h 96"/>
                <a:gd name="T8" fmla="*/ 4 w 12"/>
                <a:gd name="T9" fmla="*/ 96 h 96"/>
                <a:gd name="T10" fmla="*/ 0 w 12"/>
                <a:gd name="T11" fmla="*/ 80 h 96"/>
                <a:gd name="T12" fmla="*/ 0 w 12"/>
                <a:gd name="T13" fmla="*/ 63 h 96"/>
                <a:gd name="T14" fmla="*/ 0 w 12"/>
                <a:gd name="T15" fmla="*/ 49 h 96"/>
                <a:gd name="T16" fmla="*/ 0 w 12"/>
                <a:gd name="T17" fmla="*/ 41 h 96"/>
                <a:gd name="T18" fmla="*/ 2 w 12"/>
                <a:gd name="T19" fmla="*/ 33 h 96"/>
                <a:gd name="T20" fmla="*/ 4 w 12"/>
                <a:gd name="T21" fmla="*/ 23 h 96"/>
                <a:gd name="T22" fmla="*/ 8 w 12"/>
                <a:gd name="T23" fmla="*/ 12 h 96"/>
                <a:gd name="T24" fmla="*/ 12 w 12"/>
                <a:gd name="T25" fmla="*/ 0 h 9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12" h="96">
                  <a:moveTo>
                    <a:pt x="12" y="0"/>
                  </a:moveTo>
                  <a:lnTo>
                    <a:pt x="10" y="33"/>
                  </a:lnTo>
                  <a:lnTo>
                    <a:pt x="8" y="59"/>
                  </a:lnTo>
                  <a:lnTo>
                    <a:pt x="6" y="78"/>
                  </a:lnTo>
                  <a:lnTo>
                    <a:pt x="4" y="96"/>
                  </a:lnTo>
                  <a:lnTo>
                    <a:pt x="0" y="80"/>
                  </a:lnTo>
                  <a:lnTo>
                    <a:pt x="0" y="63"/>
                  </a:lnTo>
                  <a:lnTo>
                    <a:pt x="0" y="49"/>
                  </a:lnTo>
                  <a:lnTo>
                    <a:pt x="0" y="41"/>
                  </a:lnTo>
                  <a:lnTo>
                    <a:pt x="2" y="33"/>
                  </a:lnTo>
                  <a:lnTo>
                    <a:pt x="4" y="23"/>
                  </a:lnTo>
                  <a:lnTo>
                    <a:pt x="8" y="12"/>
                  </a:lnTo>
                  <a:lnTo>
                    <a:pt x="12" y="0"/>
                  </a:lnTo>
                  <a:close/>
                </a:path>
              </a:pathLst>
            </a:custGeom>
            <a:solidFill>
              <a:srgbClr val="35569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71" name="Freeform 67"/>
            <p:cNvSpPr>
              <a:spLocks/>
            </p:cNvSpPr>
            <p:nvPr/>
          </p:nvSpPr>
          <p:spPr bwMode="auto">
            <a:xfrm>
              <a:off x="3959" y="1753"/>
              <a:ext cx="47" cy="32"/>
            </a:xfrm>
            <a:custGeom>
              <a:avLst/>
              <a:gdLst>
                <a:gd name="T0" fmla="*/ 4 w 94"/>
                <a:gd name="T1" fmla="*/ 0 h 63"/>
                <a:gd name="T2" fmla="*/ 11 w 94"/>
                <a:gd name="T3" fmla="*/ 12 h 63"/>
                <a:gd name="T4" fmla="*/ 21 w 94"/>
                <a:gd name="T5" fmla="*/ 19 h 63"/>
                <a:gd name="T6" fmla="*/ 33 w 94"/>
                <a:gd name="T7" fmla="*/ 25 h 63"/>
                <a:gd name="T8" fmla="*/ 45 w 94"/>
                <a:gd name="T9" fmla="*/ 27 h 63"/>
                <a:gd name="T10" fmla="*/ 57 w 94"/>
                <a:gd name="T11" fmla="*/ 29 h 63"/>
                <a:gd name="T12" fmla="*/ 68 w 94"/>
                <a:gd name="T13" fmla="*/ 31 h 63"/>
                <a:gd name="T14" fmla="*/ 82 w 94"/>
                <a:gd name="T15" fmla="*/ 35 h 63"/>
                <a:gd name="T16" fmla="*/ 94 w 94"/>
                <a:gd name="T17" fmla="*/ 43 h 63"/>
                <a:gd name="T18" fmla="*/ 78 w 94"/>
                <a:gd name="T19" fmla="*/ 49 h 63"/>
                <a:gd name="T20" fmla="*/ 67 w 94"/>
                <a:gd name="T21" fmla="*/ 55 h 63"/>
                <a:gd name="T22" fmla="*/ 53 w 94"/>
                <a:gd name="T23" fmla="*/ 61 h 63"/>
                <a:gd name="T24" fmla="*/ 39 w 94"/>
                <a:gd name="T25" fmla="*/ 63 h 63"/>
                <a:gd name="T26" fmla="*/ 33 w 94"/>
                <a:gd name="T27" fmla="*/ 61 h 63"/>
                <a:gd name="T28" fmla="*/ 27 w 94"/>
                <a:gd name="T29" fmla="*/ 59 h 63"/>
                <a:gd name="T30" fmla="*/ 21 w 94"/>
                <a:gd name="T31" fmla="*/ 55 h 63"/>
                <a:gd name="T32" fmla="*/ 15 w 94"/>
                <a:gd name="T33" fmla="*/ 51 h 63"/>
                <a:gd name="T34" fmla="*/ 11 w 94"/>
                <a:gd name="T35" fmla="*/ 41 h 63"/>
                <a:gd name="T36" fmla="*/ 6 w 94"/>
                <a:gd name="T37" fmla="*/ 29 h 63"/>
                <a:gd name="T38" fmla="*/ 2 w 94"/>
                <a:gd name="T39" fmla="*/ 18 h 63"/>
                <a:gd name="T40" fmla="*/ 0 w 94"/>
                <a:gd name="T41" fmla="*/ 10 h 63"/>
                <a:gd name="T42" fmla="*/ 0 w 94"/>
                <a:gd name="T43" fmla="*/ 6 h 63"/>
                <a:gd name="T44" fmla="*/ 2 w 94"/>
                <a:gd name="T45" fmla="*/ 2 h 63"/>
                <a:gd name="T46" fmla="*/ 4 w 94"/>
                <a:gd name="T47" fmla="*/ 0 h 63"/>
                <a:gd name="T48" fmla="*/ 4 w 94"/>
                <a:gd name="T49" fmla="*/ 0 h 6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</a:cxnLst>
              <a:rect l="0" t="0" r="r" b="b"/>
              <a:pathLst>
                <a:path w="94" h="63">
                  <a:moveTo>
                    <a:pt x="4" y="0"/>
                  </a:moveTo>
                  <a:lnTo>
                    <a:pt x="11" y="12"/>
                  </a:lnTo>
                  <a:lnTo>
                    <a:pt x="21" y="19"/>
                  </a:lnTo>
                  <a:lnTo>
                    <a:pt x="33" y="25"/>
                  </a:lnTo>
                  <a:lnTo>
                    <a:pt x="45" y="27"/>
                  </a:lnTo>
                  <a:lnTo>
                    <a:pt x="57" y="29"/>
                  </a:lnTo>
                  <a:lnTo>
                    <a:pt x="68" y="31"/>
                  </a:lnTo>
                  <a:lnTo>
                    <a:pt x="82" y="35"/>
                  </a:lnTo>
                  <a:lnTo>
                    <a:pt x="94" y="43"/>
                  </a:lnTo>
                  <a:lnTo>
                    <a:pt x="78" y="49"/>
                  </a:lnTo>
                  <a:lnTo>
                    <a:pt x="67" y="55"/>
                  </a:lnTo>
                  <a:lnTo>
                    <a:pt x="53" y="61"/>
                  </a:lnTo>
                  <a:lnTo>
                    <a:pt x="39" y="63"/>
                  </a:lnTo>
                  <a:lnTo>
                    <a:pt x="33" y="61"/>
                  </a:lnTo>
                  <a:lnTo>
                    <a:pt x="27" y="59"/>
                  </a:lnTo>
                  <a:lnTo>
                    <a:pt x="21" y="55"/>
                  </a:lnTo>
                  <a:lnTo>
                    <a:pt x="15" y="51"/>
                  </a:lnTo>
                  <a:lnTo>
                    <a:pt x="11" y="41"/>
                  </a:lnTo>
                  <a:lnTo>
                    <a:pt x="6" y="29"/>
                  </a:lnTo>
                  <a:lnTo>
                    <a:pt x="2" y="18"/>
                  </a:lnTo>
                  <a:lnTo>
                    <a:pt x="0" y="10"/>
                  </a:lnTo>
                  <a:lnTo>
                    <a:pt x="0" y="6"/>
                  </a:lnTo>
                  <a:lnTo>
                    <a:pt x="2" y="2"/>
                  </a:lnTo>
                  <a:lnTo>
                    <a:pt x="4" y="0"/>
                  </a:lnTo>
                  <a:lnTo>
                    <a:pt x="4" y="0"/>
                  </a:lnTo>
                  <a:close/>
                </a:path>
              </a:pathLst>
            </a:custGeom>
            <a:solidFill>
              <a:srgbClr val="35569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72" name="Freeform 68"/>
            <p:cNvSpPr>
              <a:spLocks/>
            </p:cNvSpPr>
            <p:nvPr/>
          </p:nvSpPr>
          <p:spPr bwMode="auto">
            <a:xfrm>
              <a:off x="3833" y="1580"/>
              <a:ext cx="86" cy="213"/>
            </a:xfrm>
            <a:custGeom>
              <a:avLst/>
              <a:gdLst>
                <a:gd name="T0" fmla="*/ 132 w 173"/>
                <a:gd name="T1" fmla="*/ 106 h 424"/>
                <a:gd name="T2" fmla="*/ 29 w 173"/>
                <a:gd name="T3" fmla="*/ 415 h 424"/>
                <a:gd name="T4" fmla="*/ 22 w 173"/>
                <a:gd name="T5" fmla="*/ 424 h 424"/>
                <a:gd name="T6" fmla="*/ 10 w 173"/>
                <a:gd name="T7" fmla="*/ 424 h 424"/>
                <a:gd name="T8" fmla="*/ 0 w 173"/>
                <a:gd name="T9" fmla="*/ 417 h 424"/>
                <a:gd name="T10" fmla="*/ 0 w 173"/>
                <a:gd name="T11" fmla="*/ 405 h 424"/>
                <a:gd name="T12" fmla="*/ 102 w 173"/>
                <a:gd name="T13" fmla="*/ 96 h 424"/>
                <a:gd name="T14" fmla="*/ 100 w 173"/>
                <a:gd name="T15" fmla="*/ 92 h 424"/>
                <a:gd name="T16" fmla="*/ 98 w 173"/>
                <a:gd name="T17" fmla="*/ 86 h 424"/>
                <a:gd name="T18" fmla="*/ 98 w 173"/>
                <a:gd name="T19" fmla="*/ 80 h 424"/>
                <a:gd name="T20" fmla="*/ 100 w 173"/>
                <a:gd name="T21" fmla="*/ 73 h 424"/>
                <a:gd name="T22" fmla="*/ 124 w 173"/>
                <a:gd name="T23" fmla="*/ 0 h 424"/>
                <a:gd name="T24" fmla="*/ 173 w 173"/>
                <a:gd name="T25" fmla="*/ 18 h 424"/>
                <a:gd name="T26" fmla="*/ 149 w 173"/>
                <a:gd name="T27" fmla="*/ 90 h 424"/>
                <a:gd name="T28" fmla="*/ 145 w 173"/>
                <a:gd name="T29" fmla="*/ 96 h 424"/>
                <a:gd name="T30" fmla="*/ 142 w 173"/>
                <a:gd name="T31" fmla="*/ 100 h 424"/>
                <a:gd name="T32" fmla="*/ 138 w 173"/>
                <a:gd name="T33" fmla="*/ 104 h 424"/>
                <a:gd name="T34" fmla="*/ 132 w 173"/>
                <a:gd name="T35" fmla="*/ 106 h 42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</a:cxnLst>
              <a:rect l="0" t="0" r="r" b="b"/>
              <a:pathLst>
                <a:path w="173" h="424">
                  <a:moveTo>
                    <a:pt x="132" y="106"/>
                  </a:moveTo>
                  <a:lnTo>
                    <a:pt x="29" y="415"/>
                  </a:lnTo>
                  <a:lnTo>
                    <a:pt x="22" y="424"/>
                  </a:lnTo>
                  <a:lnTo>
                    <a:pt x="10" y="424"/>
                  </a:lnTo>
                  <a:lnTo>
                    <a:pt x="0" y="417"/>
                  </a:lnTo>
                  <a:lnTo>
                    <a:pt x="0" y="405"/>
                  </a:lnTo>
                  <a:lnTo>
                    <a:pt x="102" y="96"/>
                  </a:lnTo>
                  <a:lnTo>
                    <a:pt x="100" y="92"/>
                  </a:lnTo>
                  <a:lnTo>
                    <a:pt x="98" y="86"/>
                  </a:lnTo>
                  <a:lnTo>
                    <a:pt x="98" y="80"/>
                  </a:lnTo>
                  <a:lnTo>
                    <a:pt x="100" y="73"/>
                  </a:lnTo>
                  <a:lnTo>
                    <a:pt x="124" y="0"/>
                  </a:lnTo>
                  <a:lnTo>
                    <a:pt x="173" y="18"/>
                  </a:lnTo>
                  <a:lnTo>
                    <a:pt x="149" y="90"/>
                  </a:lnTo>
                  <a:lnTo>
                    <a:pt x="145" y="96"/>
                  </a:lnTo>
                  <a:lnTo>
                    <a:pt x="142" y="100"/>
                  </a:lnTo>
                  <a:lnTo>
                    <a:pt x="138" y="104"/>
                  </a:lnTo>
                  <a:lnTo>
                    <a:pt x="132" y="106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73" name="Freeform 69"/>
            <p:cNvSpPr>
              <a:spLocks/>
            </p:cNvSpPr>
            <p:nvPr/>
          </p:nvSpPr>
          <p:spPr bwMode="auto">
            <a:xfrm>
              <a:off x="4548" y="584"/>
              <a:ext cx="422" cy="770"/>
            </a:xfrm>
            <a:custGeom>
              <a:avLst/>
              <a:gdLst>
                <a:gd name="T0" fmla="*/ 641 w 844"/>
                <a:gd name="T1" fmla="*/ 3 h 1539"/>
                <a:gd name="T2" fmla="*/ 716 w 844"/>
                <a:gd name="T3" fmla="*/ 27 h 1539"/>
                <a:gd name="T4" fmla="*/ 773 w 844"/>
                <a:gd name="T5" fmla="*/ 59 h 1539"/>
                <a:gd name="T6" fmla="*/ 801 w 844"/>
                <a:gd name="T7" fmla="*/ 116 h 1539"/>
                <a:gd name="T8" fmla="*/ 775 w 844"/>
                <a:gd name="T9" fmla="*/ 239 h 1539"/>
                <a:gd name="T10" fmla="*/ 734 w 844"/>
                <a:gd name="T11" fmla="*/ 389 h 1539"/>
                <a:gd name="T12" fmla="*/ 765 w 844"/>
                <a:gd name="T13" fmla="*/ 383 h 1539"/>
                <a:gd name="T14" fmla="*/ 803 w 844"/>
                <a:gd name="T15" fmla="*/ 412 h 1539"/>
                <a:gd name="T16" fmla="*/ 822 w 844"/>
                <a:gd name="T17" fmla="*/ 481 h 1539"/>
                <a:gd name="T18" fmla="*/ 826 w 844"/>
                <a:gd name="T19" fmla="*/ 560 h 1539"/>
                <a:gd name="T20" fmla="*/ 810 w 844"/>
                <a:gd name="T21" fmla="*/ 664 h 1539"/>
                <a:gd name="T22" fmla="*/ 842 w 844"/>
                <a:gd name="T23" fmla="*/ 739 h 1539"/>
                <a:gd name="T24" fmla="*/ 801 w 844"/>
                <a:gd name="T25" fmla="*/ 865 h 1539"/>
                <a:gd name="T26" fmla="*/ 755 w 844"/>
                <a:gd name="T27" fmla="*/ 890 h 1539"/>
                <a:gd name="T28" fmla="*/ 755 w 844"/>
                <a:gd name="T29" fmla="*/ 971 h 1539"/>
                <a:gd name="T30" fmla="*/ 736 w 844"/>
                <a:gd name="T31" fmla="*/ 1061 h 1539"/>
                <a:gd name="T32" fmla="*/ 663 w 844"/>
                <a:gd name="T33" fmla="*/ 1108 h 1539"/>
                <a:gd name="T34" fmla="*/ 616 w 844"/>
                <a:gd name="T35" fmla="*/ 1150 h 1539"/>
                <a:gd name="T36" fmla="*/ 570 w 844"/>
                <a:gd name="T37" fmla="*/ 1177 h 1539"/>
                <a:gd name="T38" fmla="*/ 555 w 844"/>
                <a:gd name="T39" fmla="*/ 1228 h 1539"/>
                <a:gd name="T40" fmla="*/ 568 w 844"/>
                <a:gd name="T41" fmla="*/ 1407 h 1539"/>
                <a:gd name="T42" fmla="*/ 576 w 844"/>
                <a:gd name="T43" fmla="*/ 1458 h 1539"/>
                <a:gd name="T44" fmla="*/ 545 w 844"/>
                <a:gd name="T45" fmla="*/ 1484 h 1539"/>
                <a:gd name="T46" fmla="*/ 502 w 844"/>
                <a:gd name="T47" fmla="*/ 1498 h 1539"/>
                <a:gd name="T48" fmla="*/ 447 w 844"/>
                <a:gd name="T49" fmla="*/ 1523 h 1539"/>
                <a:gd name="T50" fmla="*/ 386 w 844"/>
                <a:gd name="T51" fmla="*/ 1539 h 1539"/>
                <a:gd name="T52" fmla="*/ 332 w 844"/>
                <a:gd name="T53" fmla="*/ 1533 h 1539"/>
                <a:gd name="T54" fmla="*/ 148 w 844"/>
                <a:gd name="T55" fmla="*/ 1529 h 1539"/>
                <a:gd name="T56" fmla="*/ 73 w 844"/>
                <a:gd name="T57" fmla="*/ 1494 h 1539"/>
                <a:gd name="T58" fmla="*/ 8 w 844"/>
                <a:gd name="T59" fmla="*/ 1468 h 1539"/>
                <a:gd name="T60" fmla="*/ 32 w 844"/>
                <a:gd name="T61" fmla="*/ 1409 h 1539"/>
                <a:gd name="T62" fmla="*/ 41 w 844"/>
                <a:gd name="T63" fmla="*/ 1358 h 1539"/>
                <a:gd name="T64" fmla="*/ 55 w 844"/>
                <a:gd name="T65" fmla="*/ 1254 h 1539"/>
                <a:gd name="T66" fmla="*/ 37 w 844"/>
                <a:gd name="T67" fmla="*/ 1146 h 1539"/>
                <a:gd name="T68" fmla="*/ 49 w 844"/>
                <a:gd name="T69" fmla="*/ 1036 h 1539"/>
                <a:gd name="T70" fmla="*/ 152 w 844"/>
                <a:gd name="T71" fmla="*/ 896 h 1539"/>
                <a:gd name="T72" fmla="*/ 244 w 844"/>
                <a:gd name="T73" fmla="*/ 865 h 1539"/>
                <a:gd name="T74" fmla="*/ 291 w 844"/>
                <a:gd name="T75" fmla="*/ 845 h 1539"/>
                <a:gd name="T76" fmla="*/ 313 w 844"/>
                <a:gd name="T77" fmla="*/ 819 h 1539"/>
                <a:gd name="T78" fmla="*/ 285 w 844"/>
                <a:gd name="T79" fmla="*/ 792 h 1539"/>
                <a:gd name="T80" fmla="*/ 256 w 844"/>
                <a:gd name="T81" fmla="*/ 772 h 1539"/>
                <a:gd name="T82" fmla="*/ 250 w 844"/>
                <a:gd name="T83" fmla="*/ 711 h 1539"/>
                <a:gd name="T84" fmla="*/ 287 w 844"/>
                <a:gd name="T85" fmla="*/ 621 h 1539"/>
                <a:gd name="T86" fmla="*/ 313 w 844"/>
                <a:gd name="T87" fmla="*/ 532 h 1539"/>
                <a:gd name="T88" fmla="*/ 344 w 844"/>
                <a:gd name="T89" fmla="*/ 452 h 1539"/>
                <a:gd name="T90" fmla="*/ 407 w 844"/>
                <a:gd name="T91" fmla="*/ 361 h 1539"/>
                <a:gd name="T92" fmla="*/ 380 w 844"/>
                <a:gd name="T93" fmla="*/ 298 h 1539"/>
                <a:gd name="T94" fmla="*/ 376 w 844"/>
                <a:gd name="T95" fmla="*/ 192 h 1539"/>
                <a:gd name="T96" fmla="*/ 354 w 844"/>
                <a:gd name="T97" fmla="*/ 131 h 1539"/>
                <a:gd name="T98" fmla="*/ 390 w 844"/>
                <a:gd name="T99" fmla="*/ 60 h 1539"/>
                <a:gd name="T100" fmla="*/ 437 w 844"/>
                <a:gd name="T101" fmla="*/ 29 h 1539"/>
                <a:gd name="T102" fmla="*/ 466 w 844"/>
                <a:gd name="T103" fmla="*/ 23 h 1539"/>
                <a:gd name="T104" fmla="*/ 521 w 844"/>
                <a:gd name="T105" fmla="*/ 5 h 1539"/>
                <a:gd name="T106" fmla="*/ 592 w 844"/>
                <a:gd name="T107" fmla="*/ 0 h 153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</a:cxnLst>
              <a:rect l="0" t="0" r="r" b="b"/>
              <a:pathLst>
                <a:path w="844" h="1539">
                  <a:moveTo>
                    <a:pt x="592" y="0"/>
                  </a:moveTo>
                  <a:lnTo>
                    <a:pt x="608" y="0"/>
                  </a:lnTo>
                  <a:lnTo>
                    <a:pt x="618" y="0"/>
                  </a:lnTo>
                  <a:lnTo>
                    <a:pt x="626" y="0"/>
                  </a:lnTo>
                  <a:lnTo>
                    <a:pt x="633" y="2"/>
                  </a:lnTo>
                  <a:lnTo>
                    <a:pt x="641" y="3"/>
                  </a:lnTo>
                  <a:lnTo>
                    <a:pt x="651" y="5"/>
                  </a:lnTo>
                  <a:lnTo>
                    <a:pt x="667" y="11"/>
                  </a:lnTo>
                  <a:lnTo>
                    <a:pt x="686" y="17"/>
                  </a:lnTo>
                  <a:lnTo>
                    <a:pt x="694" y="21"/>
                  </a:lnTo>
                  <a:lnTo>
                    <a:pt x="704" y="23"/>
                  </a:lnTo>
                  <a:lnTo>
                    <a:pt x="716" y="27"/>
                  </a:lnTo>
                  <a:lnTo>
                    <a:pt x="726" y="31"/>
                  </a:lnTo>
                  <a:lnTo>
                    <a:pt x="738" y="35"/>
                  </a:lnTo>
                  <a:lnTo>
                    <a:pt x="747" y="41"/>
                  </a:lnTo>
                  <a:lnTo>
                    <a:pt x="757" y="47"/>
                  </a:lnTo>
                  <a:lnTo>
                    <a:pt x="765" y="53"/>
                  </a:lnTo>
                  <a:lnTo>
                    <a:pt x="773" y="59"/>
                  </a:lnTo>
                  <a:lnTo>
                    <a:pt x="781" y="66"/>
                  </a:lnTo>
                  <a:lnTo>
                    <a:pt x="787" y="76"/>
                  </a:lnTo>
                  <a:lnTo>
                    <a:pt x="791" y="86"/>
                  </a:lnTo>
                  <a:lnTo>
                    <a:pt x="795" y="96"/>
                  </a:lnTo>
                  <a:lnTo>
                    <a:pt x="797" y="106"/>
                  </a:lnTo>
                  <a:lnTo>
                    <a:pt x="801" y="116"/>
                  </a:lnTo>
                  <a:lnTo>
                    <a:pt x="801" y="123"/>
                  </a:lnTo>
                  <a:lnTo>
                    <a:pt x="799" y="139"/>
                  </a:lnTo>
                  <a:lnTo>
                    <a:pt x="795" y="161"/>
                  </a:lnTo>
                  <a:lnTo>
                    <a:pt x="791" y="182"/>
                  </a:lnTo>
                  <a:lnTo>
                    <a:pt x="785" y="194"/>
                  </a:lnTo>
                  <a:lnTo>
                    <a:pt x="775" y="239"/>
                  </a:lnTo>
                  <a:lnTo>
                    <a:pt x="761" y="289"/>
                  </a:lnTo>
                  <a:lnTo>
                    <a:pt x="744" y="338"/>
                  </a:lnTo>
                  <a:lnTo>
                    <a:pt x="730" y="385"/>
                  </a:lnTo>
                  <a:lnTo>
                    <a:pt x="732" y="385"/>
                  </a:lnTo>
                  <a:lnTo>
                    <a:pt x="732" y="387"/>
                  </a:lnTo>
                  <a:lnTo>
                    <a:pt x="734" y="389"/>
                  </a:lnTo>
                  <a:lnTo>
                    <a:pt x="738" y="389"/>
                  </a:lnTo>
                  <a:lnTo>
                    <a:pt x="744" y="389"/>
                  </a:lnTo>
                  <a:lnTo>
                    <a:pt x="749" y="385"/>
                  </a:lnTo>
                  <a:lnTo>
                    <a:pt x="755" y="383"/>
                  </a:lnTo>
                  <a:lnTo>
                    <a:pt x="761" y="383"/>
                  </a:lnTo>
                  <a:lnTo>
                    <a:pt x="765" y="383"/>
                  </a:lnTo>
                  <a:lnTo>
                    <a:pt x="771" y="383"/>
                  </a:lnTo>
                  <a:lnTo>
                    <a:pt x="777" y="385"/>
                  </a:lnTo>
                  <a:lnTo>
                    <a:pt x="783" y="385"/>
                  </a:lnTo>
                  <a:lnTo>
                    <a:pt x="789" y="395"/>
                  </a:lnTo>
                  <a:lnTo>
                    <a:pt x="797" y="403"/>
                  </a:lnTo>
                  <a:lnTo>
                    <a:pt x="803" y="412"/>
                  </a:lnTo>
                  <a:lnTo>
                    <a:pt x="808" y="422"/>
                  </a:lnTo>
                  <a:lnTo>
                    <a:pt x="814" y="434"/>
                  </a:lnTo>
                  <a:lnTo>
                    <a:pt x="820" y="448"/>
                  </a:lnTo>
                  <a:lnTo>
                    <a:pt x="822" y="462"/>
                  </a:lnTo>
                  <a:lnTo>
                    <a:pt x="824" y="473"/>
                  </a:lnTo>
                  <a:lnTo>
                    <a:pt x="822" y="481"/>
                  </a:lnTo>
                  <a:lnTo>
                    <a:pt x="820" y="493"/>
                  </a:lnTo>
                  <a:lnTo>
                    <a:pt x="818" y="507"/>
                  </a:lnTo>
                  <a:lnTo>
                    <a:pt x="816" y="515"/>
                  </a:lnTo>
                  <a:lnTo>
                    <a:pt x="818" y="524"/>
                  </a:lnTo>
                  <a:lnTo>
                    <a:pt x="822" y="542"/>
                  </a:lnTo>
                  <a:lnTo>
                    <a:pt x="826" y="560"/>
                  </a:lnTo>
                  <a:lnTo>
                    <a:pt x="828" y="570"/>
                  </a:lnTo>
                  <a:lnTo>
                    <a:pt x="826" y="595"/>
                  </a:lnTo>
                  <a:lnTo>
                    <a:pt x="820" y="617"/>
                  </a:lnTo>
                  <a:lnTo>
                    <a:pt x="812" y="637"/>
                  </a:lnTo>
                  <a:lnTo>
                    <a:pt x="810" y="658"/>
                  </a:lnTo>
                  <a:lnTo>
                    <a:pt x="810" y="664"/>
                  </a:lnTo>
                  <a:lnTo>
                    <a:pt x="812" y="668"/>
                  </a:lnTo>
                  <a:lnTo>
                    <a:pt x="814" y="674"/>
                  </a:lnTo>
                  <a:lnTo>
                    <a:pt x="814" y="680"/>
                  </a:lnTo>
                  <a:lnTo>
                    <a:pt x="824" y="692"/>
                  </a:lnTo>
                  <a:lnTo>
                    <a:pt x="834" y="713"/>
                  </a:lnTo>
                  <a:lnTo>
                    <a:pt x="842" y="739"/>
                  </a:lnTo>
                  <a:lnTo>
                    <a:pt x="844" y="754"/>
                  </a:lnTo>
                  <a:lnTo>
                    <a:pt x="840" y="778"/>
                  </a:lnTo>
                  <a:lnTo>
                    <a:pt x="828" y="811"/>
                  </a:lnTo>
                  <a:lnTo>
                    <a:pt x="818" y="845"/>
                  </a:lnTo>
                  <a:lnTo>
                    <a:pt x="812" y="859"/>
                  </a:lnTo>
                  <a:lnTo>
                    <a:pt x="801" y="865"/>
                  </a:lnTo>
                  <a:lnTo>
                    <a:pt x="787" y="872"/>
                  </a:lnTo>
                  <a:lnTo>
                    <a:pt x="771" y="880"/>
                  </a:lnTo>
                  <a:lnTo>
                    <a:pt x="757" y="888"/>
                  </a:lnTo>
                  <a:lnTo>
                    <a:pt x="755" y="888"/>
                  </a:lnTo>
                  <a:lnTo>
                    <a:pt x="755" y="890"/>
                  </a:lnTo>
                  <a:lnTo>
                    <a:pt x="755" y="890"/>
                  </a:lnTo>
                  <a:lnTo>
                    <a:pt x="755" y="894"/>
                  </a:lnTo>
                  <a:lnTo>
                    <a:pt x="755" y="900"/>
                  </a:lnTo>
                  <a:lnTo>
                    <a:pt x="759" y="910"/>
                  </a:lnTo>
                  <a:lnTo>
                    <a:pt x="761" y="920"/>
                  </a:lnTo>
                  <a:lnTo>
                    <a:pt x="761" y="925"/>
                  </a:lnTo>
                  <a:lnTo>
                    <a:pt x="755" y="971"/>
                  </a:lnTo>
                  <a:lnTo>
                    <a:pt x="744" y="1006"/>
                  </a:lnTo>
                  <a:lnTo>
                    <a:pt x="732" y="1030"/>
                  </a:lnTo>
                  <a:lnTo>
                    <a:pt x="726" y="1043"/>
                  </a:lnTo>
                  <a:lnTo>
                    <a:pt x="728" y="1049"/>
                  </a:lnTo>
                  <a:lnTo>
                    <a:pt x="732" y="1055"/>
                  </a:lnTo>
                  <a:lnTo>
                    <a:pt x="736" y="1061"/>
                  </a:lnTo>
                  <a:lnTo>
                    <a:pt x="738" y="1067"/>
                  </a:lnTo>
                  <a:lnTo>
                    <a:pt x="734" y="1079"/>
                  </a:lnTo>
                  <a:lnTo>
                    <a:pt x="720" y="1087"/>
                  </a:lnTo>
                  <a:lnTo>
                    <a:pt x="702" y="1095"/>
                  </a:lnTo>
                  <a:lnTo>
                    <a:pt x="683" y="1102"/>
                  </a:lnTo>
                  <a:lnTo>
                    <a:pt x="663" y="1108"/>
                  </a:lnTo>
                  <a:lnTo>
                    <a:pt x="645" y="1114"/>
                  </a:lnTo>
                  <a:lnTo>
                    <a:pt x="635" y="1120"/>
                  </a:lnTo>
                  <a:lnTo>
                    <a:pt x="633" y="1126"/>
                  </a:lnTo>
                  <a:lnTo>
                    <a:pt x="631" y="1134"/>
                  </a:lnTo>
                  <a:lnTo>
                    <a:pt x="626" y="1142"/>
                  </a:lnTo>
                  <a:lnTo>
                    <a:pt x="616" y="1150"/>
                  </a:lnTo>
                  <a:lnTo>
                    <a:pt x="608" y="1156"/>
                  </a:lnTo>
                  <a:lnTo>
                    <a:pt x="602" y="1159"/>
                  </a:lnTo>
                  <a:lnTo>
                    <a:pt x="592" y="1163"/>
                  </a:lnTo>
                  <a:lnTo>
                    <a:pt x="584" y="1167"/>
                  </a:lnTo>
                  <a:lnTo>
                    <a:pt x="574" y="1173"/>
                  </a:lnTo>
                  <a:lnTo>
                    <a:pt x="570" y="1177"/>
                  </a:lnTo>
                  <a:lnTo>
                    <a:pt x="567" y="1181"/>
                  </a:lnTo>
                  <a:lnTo>
                    <a:pt x="563" y="1187"/>
                  </a:lnTo>
                  <a:lnTo>
                    <a:pt x="559" y="1193"/>
                  </a:lnTo>
                  <a:lnTo>
                    <a:pt x="555" y="1205"/>
                  </a:lnTo>
                  <a:lnTo>
                    <a:pt x="555" y="1216"/>
                  </a:lnTo>
                  <a:lnTo>
                    <a:pt x="555" y="1228"/>
                  </a:lnTo>
                  <a:lnTo>
                    <a:pt x="557" y="1236"/>
                  </a:lnTo>
                  <a:lnTo>
                    <a:pt x="557" y="1301"/>
                  </a:lnTo>
                  <a:lnTo>
                    <a:pt x="561" y="1329"/>
                  </a:lnTo>
                  <a:lnTo>
                    <a:pt x="563" y="1354"/>
                  </a:lnTo>
                  <a:lnTo>
                    <a:pt x="565" y="1382"/>
                  </a:lnTo>
                  <a:lnTo>
                    <a:pt x="568" y="1407"/>
                  </a:lnTo>
                  <a:lnTo>
                    <a:pt x="572" y="1419"/>
                  </a:lnTo>
                  <a:lnTo>
                    <a:pt x="574" y="1429"/>
                  </a:lnTo>
                  <a:lnTo>
                    <a:pt x="578" y="1441"/>
                  </a:lnTo>
                  <a:lnTo>
                    <a:pt x="578" y="1446"/>
                  </a:lnTo>
                  <a:lnTo>
                    <a:pt x="578" y="1452"/>
                  </a:lnTo>
                  <a:lnTo>
                    <a:pt x="576" y="1458"/>
                  </a:lnTo>
                  <a:lnTo>
                    <a:pt x="572" y="1466"/>
                  </a:lnTo>
                  <a:lnTo>
                    <a:pt x="572" y="1472"/>
                  </a:lnTo>
                  <a:lnTo>
                    <a:pt x="570" y="1476"/>
                  </a:lnTo>
                  <a:lnTo>
                    <a:pt x="563" y="1478"/>
                  </a:lnTo>
                  <a:lnTo>
                    <a:pt x="553" y="1482"/>
                  </a:lnTo>
                  <a:lnTo>
                    <a:pt x="545" y="1484"/>
                  </a:lnTo>
                  <a:lnTo>
                    <a:pt x="539" y="1486"/>
                  </a:lnTo>
                  <a:lnTo>
                    <a:pt x="533" y="1486"/>
                  </a:lnTo>
                  <a:lnTo>
                    <a:pt x="525" y="1488"/>
                  </a:lnTo>
                  <a:lnTo>
                    <a:pt x="519" y="1488"/>
                  </a:lnTo>
                  <a:lnTo>
                    <a:pt x="509" y="1492"/>
                  </a:lnTo>
                  <a:lnTo>
                    <a:pt x="502" y="1498"/>
                  </a:lnTo>
                  <a:lnTo>
                    <a:pt x="492" y="1505"/>
                  </a:lnTo>
                  <a:lnTo>
                    <a:pt x="484" y="1509"/>
                  </a:lnTo>
                  <a:lnTo>
                    <a:pt x="474" y="1513"/>
                  </a:lnTo>
                  <a:lnTo>
                    <a:pt x="464" y="1517"/>
                  </a:lnTo>
                  <a:lnTo>
                    <a:pt x="454" y="1519"/>
                  </a:lnTo>
                  <a:lnTo>
                    <a:pt x="447" y="1523"/>
                  </a:lnTo>
                  <a:lnTo>
                    <a:pt x="437" y="1525"/>
                  </a:lnTo>
                  <a:lnTo>
                    <a:pt x="427" y="1529"/>
                  </a:lnTo>
                  <a:lnTo>
                    <a:pt x="417" y="1531"/>
                  </a:lnTo>
                  <a:lnTo>
                    <a:pt x="407" y="1535"/>
                  </a:lnTo>
                  <a:lnTo>
                    <a:pt x="397" y="1537"/>
                  </a:lnTo>
                  <a:lnTo>
                    <a:pt x="386" y="1539"/>
                  </a:lnTo>
                  <a:lnTo>
                    <a:pt x="376" y="1539"/>
                  </a:lnTo>
                  <a:lnTo>
                    <a:pt x="368" y="1539"/>
                  </a:lnTo>
                  <a:lnTo>
                    <a:pt x="360" y="1539"/>
                  </a:lnTo>
                  <a:lnTo>
                    <a:pt x="350" y="1537"/>
                  </a:lnTo>
                  <a:lnTo>
                    <a:pt x="342" y="1535"/>
                  </a:lnTo>
                  <a:lnTo>
                    <a:pt x="332" y="1533"/>
                  </a:lnTo>
                  <a:lnTo>
                    <a:pt x="325" y="1531"/>
                  </a:lnTo>
                  <a:lnTo>
                    <a:pt x="315" y="1527"/>
                  </a:lnTo>
                  <a:lnTo>
                    <a:pt x="305" y="1521"/>
                  </a:lnTo>
                  <a:lnTo>
                    <a:pt x="295" y="1517"/>
                  </a:lnTo>
                  <a:lnTo>
                    <a:pt x="159" y="1529"/>
                  </a:lnTo>
                  <a:lnTo>
                    <a:pt x="148" y="1529"/>
                  </a:lnTo>
                  <a:lnTo>
                    <a:pt x="138" y="1529"/>
                  </a:lnTo>
                  <a:lnTo>
                    <a:pt x="126" y="1527"/>
                  </a:lnTo>
                  <a:lnTo>
                    <a:pt x="116" y="1523"/>
                  </a:lnTo>
                  <a:lnTo>
                    <a:pt x="100" y="1515"/>
                  </a:lnTo>
                  <a:lnTo>
                    <a:pt x="87" y="1503"/>
                  </a:lnTo>
                  <a:lnTo>
                    <a:pt x="73" y="1494"/>
                  </a:lnTo>
                  <a:lnTo>
                    <a:pt x="59" y="1486"/>
                  </a:lnTo>
                  <a:lnTo>
                    <a:pt x="47" y="1482"/>
                  </a:lnTo>
                  <a:lnTo>
                    <a:pt x="37" y="1480"/>
                  </a:lnTo>
                  <a:lnTo>
                    <a:pt x="26" y="1476"/>
                  </a:lnTo>
                  <a:lnTo>
                    <a:pt x="14" y="1472"/>
                  </a:lnTo>
                  <a:lnTo>
                    <a:pt x="8" y="1468"/>
                  </a:lnTo>
                  <a:lnTo>
                    <a:pt x="4" y="1462"/>
                  </a:lnTo>
                  <a:lnTo>
                    <a:pt x="2" y="1458"/>
                  </a:lnTo>
                  <a:lnTo>
                    <a:pt x="0" y="1452"/>
                  </a:lnTo>
                  <a:lnTo>
                    <a:pt x="6" y="1443"/>
                  </a:lnTo>
                  <a:lnTo>
                    <a:pt x="18" y="1427"/>
                  </a:lnTo>
                  <a:lnTo>
                    <a:pt x="32" y="1409"/>
                  </a:lnTo>
                  <a:lnTo>
                    <a:pt x="41" y="1391"/>
                  </a:lnTo>
                  <a:lnTo>
                    <a:pt x="41" y="1386"/>
                  </a:lnTo>
                  <a:lnTo>
                    <a:pt x="41" y="1380"/>
                  </a:lnTo>
                  <a:lnTo>
                    <a:pt x="39" y="1374"/>
                  </a:lnTo>
                  <a:lnTo>
                    <a:pt x="39" y="1370"/>
                  </a:lnTo>
                  <a:lnTo>
                    <a:pt x="41" y="1358"/>
                  </a:lnTo>
                  <a:lnTo>
                    <a:pt x="45" y="1336"/>
                  </a:lnTo>
                  <a:lnTo>
                    <a:pt x="49" y="1311"/>
                  </a:lnTo>
                  <a:lnTo>
                    <a:pt x="53" y="1289"/>
                  </a:lnTo>
                  <a:lnTo>
                    <a:pt x="55" y="1271"/>
                  </a:lnTo>
                  <a:lnTo>
                    <a:pt x="55" y="1260"/>
                  </a:lnTo>
                  <a:lnTo>
                    <a:pt x="55" y="1254"/>
                  </a:lnTo>
                  <a:lnTo>
                    <a:pt x="55" y="1250"/>
                  </a:lnTo>
                  <a:lnTo>
                    <a:pt x="53" y="1238"/>
                  </a:lnTo>
                  <a:lnTo>
                    <a:pt x="49" y="1218"/>
                  </a:lnTo>
                  <a:lnTo>
                    <a:pt x="45" y="1193"/>
                  </a:lnTo>
                  <a:lnTo>
                    <a:pt x="41" y="1171"/>
                  </a:lnTo>
                  <a:lnTo>
                    <a:pt x="37" y="1146"/>
                  </a:lnTo>
                  <a:lnTo>
                    <a:pt x="37" y="1124"/>
                  </a:lnTo>
                  <a:lnTo>
                    <a:pt x="37" y="1108"/>
                  </a:lnTo>
                  <a:lnTo>
                    <a:pt x="37" y="1100"/>
                  </a:lnTo>
                  <a:lnTo>
                    <a:pt x="39" y="1077"/>
                  </a:lnTo>
                  <a:lnTo>
                    <a:pt x="43" y="1057"/>
                  </a:lnTo>
                  <a:lnTo>
                    <a:pt x="49" y="1036"/>
                  </a:lnTo>
                  <a:lnTo>
                    <a:pt x="61" y="1006"/>
                  </a:lnTo>
                  <a:lnTo>
                    <a:pt x="73" y="981"/>
                  </a:lnTo>
                  <a:lnTo>
                    <a:pt x="89" y="957"/>
                  </a:lnTo>
                  <a:lnTo>
                    <a:pt x="106" y="933"/>
                  </a:lnTo>
                  <a:lnTo>
                    <a:pt x="128" y="914"/>
                  </a:lnTo>
                  <a:lnTo>
                    <a:pt x="152" y="896"/>
                  </a:lnTo>
                  <a:lnTo>
                    <a:pt x="177" y="882"/>
                  </a:lnTo>
                  <a:lnTo>
                    <a:pt x="205" y="872"/>
                  </a:lnTo>
                  <a:lnTo>
                    <a:pt x="230" y="868"/>
                  </a:lnTo>
                  <a:lnTo>
                    <a:pt x="234" y="868"/>
                  </a:lnTo>
                  <a:lnTo>
                    <a:pt x="240" y="867"/>
                  </a:lnTo>
                  <a:lnTo>
                    <a:pt x="244" y="865"/>
                  </a:lnTo>
                  <a:lnTo>
                    <a:pt x="248" y="863"/>
                  </a:lnTo>
                  <a:lnTo>
                    <a:pt x="256" y="859"/>
                  </a:lnTo>
                  <a:lnTo>
                    <a:pt x="264" y="855"/>
                  </a:lnTo>
                  <a:lnTo>
                    <a:pt x="273" y="853"/>
                  </a:lnTo>
                  <a:lnTo>
                    <a:pt x="283" y="849"/>
                  </a:lnTo>
                  <a:lnTo>
                    <a:pt x="291" y="845"/>
                  </a:lnTo>
                  <a:lnTo>
                    <a:pt x="301" y="841"/>
                  </a:lnTo>
                  <a:lnTo>
                    <a:pt x="309" y="835"/>
                  </a:lnTo>
                  <a:lnTo>
                    <a:pt x="317" y="831"/>
                  </a:lnTo>
                  <a:lnTo>
                    <a:pt x="315" y="829"/>
                  </a:lnTo>
                  <a:lnTo>
                    <a:pt x="315" y="825"/>
                  </a:lnTo>
                  <a:lnTo>
                    <a:pt x="313" y="819"/>
                  </a:lnTo>
                  <a:lnTo>
                    <a:pt x="311" y="815"/>
                  </a:lnTo>
                  <a:lnTo>
                    <a:pt x="305" y="810"/>
                  </a:lnTo>
                  <a:lnTo>
                    <a:pt x="299" y="804"/>
                  </a:lnTo>
                  <a:lnTo>
                    <a:pt x="293" y="798"/>
                  </a:lnTo>
                  <a:lnTo>
                    <a:pt x="287" y="792"/>
                  </a:lnTo>
                  <a:lnTo>
                    <a:pt x="285" y="792"/>
                  </a:lnTo>
                  <a:lnTo>
                    <a:pt x="279" y="790"/>
                  </a:lnTo>
                  <a:lnTo>
                    <a:pt x="275" y="790"/>
                  </a:lnTo>
                  <a:lnTo>
                    <a:pt x="272" y="790"/>
                  </a:lnTo>
                  <a:lnTo>
                    <a:pt x="266" y="784"/>
                  </a:lnTo>
                  <a:lnTo>
                    <a:pt x="260" y="778"/>
                  </a:lnTo>
                  <a:lnTo>
                    <a:pt x="256" y="772"/>
                  </a:lnTo>
                  <a:lnTo>
                    <a:pt x="254" y="764"/>
                  </a:lnTo>
                  <a:lnTo>
                    <a:pt x="252" y="747"/>
                  </a:lnTo>
                  <a:lnTo>
                    <a:pt x="252" y="733"/>
                  </a:lnTo>
                  <a:lnTo>
                    <a:pt x="250" y="723"/>
                  </a:lnTo>
                  <a:lnTo>
                    <a:pt x="250" y="717"/>
                  </a:lnTo>
                  <a:lnTo>
                    <a:pt x="250" y="711"/>
                  </a:lnTo>
                  <a:lnTo>
                    <a:pt x="252" y="705"/>
                  </a:lnTo>
                  <a:lnTo>
                    <a:pt x="254" y="699"/>
                  </a:lnTo>
                  <a:lnTo>
                    <a:pt x="254" y="694"/>
                  </a:lnTo>
                  <a:lnTo>
                    <a:pt x="258" y="670"/>
                  </a:lnTo>
                  <a:lnTo>
                    <a:pt x="272" y="646"/>
                  </a:lnTo>
                  <a:lnTo>
                    <a:pt x="287" y="621"/>
                  </a:lnTo>
                  <a:lnTo>
                    <a:pt x="301" y="595"/>
                  </a:lnTo>
                  <a:lnTo>
                    <a:pt x="305" y="583"/>
                  </a:lnTo>
                  <a:lnTo>
                    <a:pt x="307" y="568"/>
                  </a:lnTo>
                  <a:lnTo>
                    <a:pt x="309" y="554"/>
                  </a:lnTo>
                  <a:lnTo>
                    <a:pt x="311" y="540"/>
                  </a:lnTo>
                  <a:lnTo>
                    <a:pt x="313" y="532"/>
                  </a:lnTo>
                  <a:lnTo>
                    <a:pt x="317" y="524"/>
                  </a:lnTo>
                  <a:lnTo>
                    <a:pt x="319" y="519"/>
                  </a:lnTo>
                  <a:lnTo>
                    <a:pt x="321" y="511"/>
                  </a:lnTo>
                  <a:lnTo>
                    <a:pt x="327" y="491"/>
                  </a:lnTo>
                  <a:lnTo>
                    <a:pt x="334" y="471"/>
                  </a:lnTo>
                  <a:lnTo>
                    <a:pt x="344" y="452"/>
                  </a:lnTo>
                  <a:lnTo>
                    <a:pt x="356" y="432"/>
                  </a:lnTo>
                  <a:lnTo>
                    <a:pt x="370" y="414"/>
                  </a:lnTo>
                  <a:lnTo>
                    <a:pt x="384" y="399"/>
                  </a:lnTo>
                  <a:lnTo>
                    <a:pt x="397" y="381"/>
                  </a:lnTo>
                  <a:lnTo>
                    <a:pt x="411" y="367"/>
                  </a:lnTo>
                  <a:lnTo>
                    <a:pt x="407" y="361"/>
                  </a:lnTo>
                  <a:lnTo>
                    <a:pt x="405" y="351"/>
                  </a:lnTo>
                  <a:lnTo>
                    <a:pt x="403" y="344"/>
                  </a:lnTo>
                  <a:lnTo>
                    <a:pt x="399" y="338"/>
                  </a:lnTo>
                  <a:lnTo>
                    <a:pt x="390" y="324"/>
                  </a:lnTo>
                  <a:lnTo>
                    <a:pt x="384" y="312"/>
                  </a:lnTo>
                  <a:lnTo>
                    <a:pt x="380" y="298"/>
                  </a:lnTo>
                  <a:lnTo>
                    <a:pt x="378" y="285"/>
                  </a:lnTo>
                  <a:lnTo>
                    <a:pt x="378" y="200"/>
                  </a:lnTo>
                  <a:lnTo>
                    <a:pt x="378" y="198"/>
                  </a:lnTo>
                  <a:lnTo>
                    <a:pt x="378" y="196"/>
                  </a:lnTo>
                  <a:lnTo>
                    <a:pt x="376" y="194"/>
                  </a:lnTo>
                  <a:lnTo>
                    <a:pt x="376" y="192"/>
                  </a:lnTo>
                  <a:lnTo>
                    <a:pt x="362" y="184"/>
                  </a:lnTo>
                  <a:lnTo>
                    <a:pt x="354" y="173"/>
                  </a:lnTo>
                  <a:lnTo>
                    <a:pt x="350" y="163"/>
                  </a:lnTo>
                  <a:lnTo>
                    <a:pt x="348" y="151"/>
                  </a:lnTo>
                  <a:lnTo>
                    <a:pt x="350" y="141"/>
                  </a:lnTo>
                  <a:lnTo>
                    <a:pt x="354" y="131"/>
                  </a:lnTo>
                  <a:lnTo>
                    <a:pt x="360" y="121"/>
                  </a:lnTo>
                  <a:lnTo>
                    <a:pt x="368" y="112"/>
                  </a:lnTo>
                  <a:lnTo>
                    <a:pt x="368" y="100"/>
                  </a:lnTo>
                  <a:lnTo>
                    <a:pt x="372" y="84"/>
                  </a:lnTo>
                  <a:lnTo>
                    <a:pt x="380" y="70"/>
                  </a:lnTo>
                  <a:lnTo>
                    <a:pt x="390" y="60"/>
                  </a:lnTo>
                  <a:lnTo>
                    <a:pt x="397" y="57"/>
                  </a:lnTo>
                  <a:lnTo>
                    <a:pt x="405" y="51"/>
                  </a:lnTo>
                  <a:lnTo>
                    <a:pt x="413" y="45"/>
                  </a:lnTo>
                  <a:lnTo>
                    <a:pt x="421" y="41"/>
                  </a:lnTo>
                  <a:lnTo>
                    <a:pt x="429" y="35"/>
                  </a:lnTo>
                  <a:lnTo>
                    <a:pt x="437" y="29"/>
                  </a:lnTo>
                  <a:lnTo>
                    <a:pt x="447" y="25"/>
                  </a:lnTo>
                  <a:lnTo>
                    <a:pt x="454" y="21"/>
                  </a:lnTo>
                  <a:lnTo>
                    <a:pt x="456" y="21"/>
                  </a:lnTo>
                  <a:lnTo>
                    <a:pt x="460" y="21"/>
                  </a:lnTo>
                  <a:lnTo>
                    <a:pt x="462" y="23"/>
                  </a:lnTo>
                  <a:lnTo>
                    <a:pt x="466" y="23"/>
                  </a:lnTo>
                  <a:lnTo>
                    <a:pt x="472" y="19"/>
                  </a:lnTo>
                  <a:lnTo>
                    <a:pt x="478" y="13"/>
                  </a:lnTo>
                  <a:lnTo>
                    <a:pt x="484" y="9"/>
                  </a:lnTo>
                  <a:lnTo>
                    <a:pt x="492" y="7"/>
                  </a:lnTo>
                  <a:lnTo>
                    <a:pt x="506" y="5"/>
                  </a:lnTo>
                  <a:lnTo>
                    <a:pt x="521" y="5"/>
                  </a:lnTo>
                  <a:lnTo>
                    <a:pt x="537" y="3"/>
                  </a:lnTo>
                  <a:lnTo>
                    <a:pt x="553" y="2"/>
                  </a:lnTo>
                  <a:lnTo>
                    <a:pt x="567" y="2"/>
                  </a:lnTo>
                  <a:lnTo>
                    <a:pt x="578" y="0"/>
                  </a:lnTo>
                  <a:lnTo>
                    <a:pt x="588" y="0"/>
                  </a:lnTo>
                  <a:lnTo>
                    <a:pt x="592" y="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74" name="Freeform 70"/>
            <p:cNvSpPr>
              <a:spLocks/>
            </p:cNvSpPr>
            <p:nvPr/>
          </p:nvSpPr>
          <p:spPr bwMode="auto">
            <a:xfrm>
              <a:off x="4940" y="547"/>
              <a:ext cx="194" cy="224"/>
            </a:xfrm>
            <a:custGeom>
              <a:avLst/>
              <a:gdLst>
                <a:gd name="T0" fmla="*/ 230 w 390"/>
                <a:gd name="T1" fmla="*/ 2 h 449"/>
                <a:gd name="T2" fmla="*/ 268 w 390"/>
                <a:gd name="T3" fmla="*/ 16 h 449"/>
                <a:gd name="T4" fmla="*/ 293 w 390"/>
                <a:gd name="T5" fmla="*/ 22 h 449"/>
                <a:gd name="T6" fmla="*/ 319 w 390"/>
                <a:gd name="T7" fmla="*/ 30 h 449"/>
                <a:gd name="T8" fmla="*/ 350 w 390"/>
                <a:gd name="T9" fmla="*/ 46 h 449"/>
                <a:gd name="T10" fmla="*/ 380 w 390"/>
                <a:gd name="T11" fmla="*/ 75 h 449"/>
                <a:gd name="T12" fmla="*/ 390 w 390"/>
                <a:gd name="T13" fmla="*/ 116 h 449"/>
                <a:gd name="T14" fmla="*/ 380 w 390"/>
                <a:gd name="T15" fmla="*/ 158 h 449"/>
                <a:gd name="T16" fmla="*/ 374 w 390"/>
                <a:gd name="T17" fmla="*/ 189 h 449"/>
                <a:gd name="T18" fmla="*/ 364 w 390"/>
                <a:gd name="T19" fmla="*/ 226 h 449"/>
                <a:gd name="T20" fmla="*/ 345 w 390"/>
                <a:gd name="T21" fmla="*/ 285 h 449"/>
                <a:gd name="T22" fmla="*/ 319 w 390"/>
                <a:gd name="T23" fmla="*/ 380 h 449"/>
                <a:gd name="T24" fmla="*/ 288 w 390"/>
                <a:gd name="T25" fmla="*/ 421 h 449"/>
                <a:gd name="T26" fmla="*/ 260 w 390"/>
                <a:gd name="T27" fmla="*/ 435 h 449"/>
                <a:gd name="T28" fmla="*/ 230 w 390"/>
                <a:gd name="T29" fmla="*/ 443 h 449"/>
                <a:gd name="T30" fmla="*/ 262 w 390"/>
                <a:gd name="T31" fmla="*/ 417 h 449"/>
                <a:gd name="T32" fmla="*/ 293 w 390"/>
                <a:gd name="T33" fmla="*/ 366 h 449"/>
                <a:gd name="T34" fmla="*/ 319 w 390"/>
                <a:gd name="T35" fmla="*/ 327 h 449"/>
                <a:gd name="T36" fmla="*/ 319 w 390"/>
                <a:gd name="T37" fmla="*/ 325 h 449"/>
                <a:gd name="T38" fmla="*/ 291 w 390"/>
                <a:gd name="T39" fmla="*/ 350 h 449"/>
                <a:gd name="T40" fmla="*/ 272 w 390"/>
                <a:gd name="T41" fmla="*/ 380 h 449"/>
                <a:gd name="T42" fmla="*/ 252 w 390"/>
                <a:gd name="T43" fmla="*/ 403 h 449"/>
                <a:gd name="T44" fmla="*/ 223 w 390"/>
                <a:gd name="T45" fmla="*/ 423 h 449"/>
                <a:gd name="T46" fmla="*/ 185 w 390"/>
                <a:gd name="T47" fmla="*/ 445 h 449"/>
                <a:gd name="T48" fmla="*/ 217 w 390"/>
                <a:gd name="T49" fmla="*/ 399 h 449"/>
                <a:gd name="T50" fmla="*/ 250 w 390"/>
                <a:gd name="T51" fmla="*/ 315 h 449"/>
                <a:gd name="T52" fmla="*/ 266 w 390"/>
                <a:gd name="T53" fmla="*/ 228 h 449"/>
                <a:gd name="T54" fmla="*/ 270 w 390"/>
                <a:gd name="T55" fmla="*/ 173 h 449"/>
                <a:gd name="T56" fmla="*/ 264 w 390"/>
                <a:gd name="T57" fmla="*/ 146 h 449"/>
                <a:gd name="T58" fmla="*/ 248 w 390"/>
                <a:gd name="T59" fmla="*/ 116 h 449"/>
                <a:gd name="T60" fmla="*/ 229 w 390"/>
                <a:gd name="T61" fmla="*/ 99 h 449"/>
                <a:gd name="T62" fmla="*/ 195 w 390"/>
                <a:gd name="T63" fmla="*/ 85 h 449"/>
                <a:gd name="T64" fmla="*/ 158 w 390"/>
                <a:gd name="T65" fmla="*/ 75 h 449"/>
                <a:gd name="T66" fmla="*/ 130 w 390"/>
                <a:gd name="T67" fmla="*/ 67 h 449"/>
                <a:gd name="T68" fmla="*/ 116 w 390"/>
                <a:gd name="T69" fmla="*/ 59 h 449"/>
                <a:gd name="T70" fmla="*/ 10 w 390"/>
                <a:gd name="T71" fmla="*/ 61 h 449"/>
                <a:gd name="T72" fmla="*/ 10 w 390"/>
                <a:gd name="T73" fmla="*/ 53 h 449"/>
                <a:gd name="T74" fmla="*/ 52 w 390"/>
                <a:gd name="T75" fmla="*/ 24 h 449"/>
                <a:gd name="T76" fmla="*/ 73 w 390"/>
                <a:gd name="T77" fmla="*/ 24 h 449"/>
                <a:gd name="T78" fmla="*/ 91 w 390"/>
                <a:gd name="T79" fmla="*/ 14 h 449"/>
                <a:gd name="T80" fmla="*/ 105 w 390"/>
                <a:gd name="T81" fmla="*/ 8 h 449"/>
                <a:gd name="T82" fmla="*/ 116 w 390"/>
                <a:gd name="T83" fmla="*/ 12 h 449"/>
                <a:gd name="T84" fmla="*/ 128 w 390"/>
                <a:gd name="T85" fmla="*/ 8 h 449"/>
                <a:gd name="T86" fmla="*/ 160 w 390"/>
                <a:gd name="T87" fmla="*/ 6 h 449"/>
                <a:gd name="T88" fmla="*/ 191 w 390"/>
                <a:gd name="T89" fmla="*/ 2 h 449"/>
                <a:gd name="T90" fmla="*/ 209 w 390"/>
                <a:gd name="T91" fmla="*/ 0 h 44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390" h="449">
                  <a:moveTo>
                    <a:pt x="209" y="0"/>
                  </a:moveTo>
                  <a:lnTo>
                    <a:pt x="223" y="0"/>
                  </a:lnTo>
                  <a:lnTo>
                    <a:pt x="230" y="2"/>
                  </a:lnTo>
                  <a:lnTo>
                    <a:pt x="240" y="6"/>
                  </a:lnTo>
                  <a:lnTo>
                    <a:pt x="260" y="14"/>
                  </a:lnTo>
                  <a:lnTo>
                    <a:pt x="268" y="16"/>
                  </a:lnTo>
                  <a:lnTo>
                    <a:pt x="276" y="18"/>
                  </a:lnTo>
                  <a:lnTo>
                    <a:pt x="284" y="20"/>
                  </a:lnTo>
                  <a:lnTo>
                    <a:pt x="293" y="22"/>
                  </a:lnTo>
                  <a:lnTo>
                    <a:pt x="301" y="24"/>
                  </a:lnTo>
                  <a:lnTo>
                    <a:pt x="309" y="28"/>
                  </a:lnTo>
                  <a:lnTo>
                    <a:pt x="319" y="30"/>
                  </a:lnTo>
                  <a:lnTo>
                    <a:pt x="327" y="34"/>
                  </a:lnTo>
                  <a:lnTo>
                    <a:pt x="339" y="40"/>
                  </a:lnTo>
                  <a:lnTo>
                    <a:pt x="350" y="46"/>
                  </a:lnTo>
                  <a:lnTo>
                    <a:pt x="360" y="55"/>
                  </a:lnTo>
                  <a:lnTo>
                    <a:pt x="368" y="63"/>
                  </a:lnTo>
                  <a:lnTo>
                    <a:pt x="380" y="75"/>
                  </a:lnTo>
                  <a:lnTo>
                    <a:pt x="386" y="89"/>
                  </a:lnTo>
                  <a:lnTo>
                    <a:pt x="390" y="103"/>
                  </a:lnTo>
                  <a:lnTo>
                    <a:pt x="390" y="116"/>
                  </a:lnTo>
                  <a:lnTo>
                    <a:pt x="388" y="128"/>
                  </a:lnTo>
                  <a:lnTo>
                    <a:pt x="384" y="142"/>
                  </a:lnTo>
                  <a:lnTo>
                    <a:pt x="380" y="158"/>
                  </a:lnTo>
                  <a:lnTo>
                    <a:pt x="376" y="171"/>
                  </a:lnTo>
                  <a:lnTo>
                    <a:pt x="374" y="179"/>
                  </a:lnTo>
                  <a:lnTo>
                    <a:pt x="374" y="189"/>
                  </a:lnTo>
                  <a:lnTo>
                    <a:pt x="372" y="197"/>
                  </a:lnTo>
                  <a:lnTo>
                    <a:pt x="370" y="207"/>
                  </a:lnTo>
                  <a:lnTo>
                    <a:pt x="364" y="226"/>
                  </a:lnTo>
                  <a:lnTo>
                    <a:pt x="358" y="246"/>
                  </a:lnTo>
                  <a:lnTo>
                    <a:pt x="350" y="266"/>
                  </a:lnTo>
                  <a:lnTo>
                    <a:pt x="345" y="285"/>
                  </a:lnTo>
                  <a:lnTo>
                    <a:pt x="337" y="315"/>
                  </a:lnTo>
                  <a:lnTo>
                    <a:pt x="329" y="348"/>
                  </a:lnTo>
                  <a:lnTo>
                    <a:pt x="319" y="380"/>
                  </a:lnTo>
                  <a:lnTo>
                    <a:pt x="301" y="409"/>
                  </a:lnTo>
                  <a:lnTo>
                    <a:pt x="295" y="415"/>
                  </a:lnTo>
                  <a:lnTo>
                    <a:pt x="288" y="421"/>
                  </a:lnTo>
                  <a:lnTo>
                    <a:pt x="280" y="427"/>
                  </a:lnTo>
                  <a:lnTo>
                    <a:pt x="270" y="431"/>
                  </a:lnTo>
                  <a:lnTo>
                    <a:pt x="260" y="435"/>
                  </a:lnTo>
                  <a:lnTo>
                    <a:pt x="250" y="437"/>
                  </a:lnTo>
                  <a:lnTo>
                    <a:pt x="240" y="441"/>
                  </a:lnTo>
                  <a:lnTo>
                    <a:pt x="230" y="443"/>
                  </a:lnTo>
                  <a:lnTo>
                    <a:pt x="240" y="435"/>
                  </a:lnTo>
                  <a:lnTo>
                    <a:pt x="250" y="425"/>
                  </a:lnTo>
                  <a:lnTo>
                    <a:pt x="262" y="417"/>
                  </a:lnTo>
                  <a:lnTo>
                    <a:pt x="270" y="407"/>
                  </a:lnTo>
                  <a:lnTo>
                    <a:pt x="282" y="388"/>
                  </a:lnTo>
                  <a:lnTo>
                    <a:pt x="293" y="366"/>
                  </a:lnTo>
                  <a:lnTo>
                    <a:pt x="303" y="344"/>
                  </a:lnTo>
                  <a:lnTo>
                    <a:pt x="319" y="327"/>
                  </a:lnTo>
                  <a:lnTo>
                    <a:pt x="319" y="327"/>
                  </a:lnTo>
                  <a:lnTo>
                    <a:pt x="319" y="327"/>
                  </a:lnTo>
                  <a:lnTo>
                    <a:pt x="319" y="327"/>
                  </a:lnTo>
                  <a:lnTo>
                    <a:pt x="319" y="325"/>
                  </a:lnTo>
                  <a:lnTo>
                    <a:pt x="309" y="333"/>
                  </a:lnTo>
                  <a:lnTo>
                    <a:pt x="299" y="342"/>
                  </a:lnTo>
                  <a:lnTo>
                    <a:pt x="291" y="350"/>
                  </a:lnTo>
                  <a:lnTo>
                    <a:pt x="286" y="360"/>
                  </a:lnTo>
                  <a:lnTo>
                    <a:pt x="278" y="372"/>
                  </a:lnTo>
                  <a:lnTo>
                    <a:pt x="272" y="380"/>
                  </a:lnTo>
                  <a:lnTo>
                    <a:pt x="266" y="390"/>
                  </a:lnTo>
                  <a:lnTo>
                    <a:pt x="260" y="397"/>
                  </a:lnTo>
                  <a:lnTo>
                    <a:pt x="252" y="403"/>
                  </a:lnTo>
                  <a:lnTo>
                    <a:pt x="242" y="409"/>
                  </a:lnTo>
                  <a:lnTo>
                    <a:pt x="232" y="415"/>
                  </a:lnTo>
                  <a:lnTo>
                    <a:pt x="223" y="423"/>
                  </a:lnTo>
                  <a:lnTo>
                    <a:pt x="211" y="431"/>
                  </a:lnTo>
                  <a:lnTo>
                    <a:pt x="201" y="439"/>
                  </a:lnTo>
                  <a:lnTo>
                    <a:pt x="185" y="445"/>
                  </a:lnTo>
                  <a:lnTo>
                    <a:pt x="166" y="449"/>
                  </a:lnTo>
                  <a:lnTo>
                    <a:pt x="195" y="425"/>
                  </a:lnTo>
                  <a:lnTo>
                    <a:pt x="217" y="399"/>
                  </a:lnTo>
                  <a:lnTo>
                    <a:pt x="232" y="372"/>
                  </a:lnTo>
                  <a:lnTo>
                    <a:pt x="244" y="344"/>
                  </a:lnTo>
                  <a:lnTo>
                    <a:pt x="250" y="315"/>
                  </a:lnTo>
                  <a:lnTo>
                    <a:pt x="256" y="285"/>
                  </a:lnTo>
                  <a:lnTo>
                    <a:pt x="260" y="256"/>
                  </a:lnTo>
                  <a:lnTo>
                    <a:pt x="266" y="228"/>
                  </a:lnTo>
                  <a:lnTo>
                    <a:pt x="270" y="207"/>
                  </a:lnTo>
                  <a:lnTo>
                    <a:pt x="270" y="187"/>
                  </a:lnTo>
                  <a:lnTo>
                    <a:pt x="270" y="173"/>
                  </a:lnTo>
                  <a:lnTo>
                    <a:pt x="270" y="169"/>
                  </a:lnTo>
                  <a:lnTo>
                    <a:pt x="266" y="158"/>
                  </a:lnTo>
                  <a:lnTo>
                    <a:pt x="264" y="146"/>
                  </a:lnTo>
                  <a:lnTo>
                    <a:pt x="260" y="134"/>
                  </a:lnTo>
                  <a:lnTo>
                    <a:pt x="254" y="122"/>
                  </a:lnTo>
                  <a:lnTo>
                    <a:pt x="248" y="116"/>
                  </a:lnTo>
                  <a:lnTo>
                    <a:pt x="242" y="110"/>
                  </a:lnTo>
                  <a:lnTo>
                    <a:pt x="236" y="105"/>
                  </a:lnTo>
                  <a:lnTo>
                    <a:pt x="229" y="99"/>
                  </a:lnTo>
                  <a:lnTo>
                    <a:pt x="219" y="93"/>
                  </a:lnTo>
                  <a:lnTo>
                    <a:pt x="207" y="89"/>
                  </a:lnTo>
                  <a:lnTo>
                    <a:pt x="195" y="85"/>
                  </a:lnTo>
                  <a:lnTo>
                    <a:pt x="183" y="81"/>
                  </a:lnTo>
                  <a:lnTo>
                    <a:pt x="171" y="79"/>
                  </a:lnTo>
                  <a:lnTo>
                    <a:pt x="158" y="75"/>
                  </a:lnTo>
                  <a:lnTo>
                    <a:pt x="148" y="73"/>
                  </a:lnTo>
                  <a:lnTo>
                    <a:pt x="136" y="69"/>
                  </a:lnTo>
                  <a:lnTo>
                    <a:pt x="130" y="67"/>
                  </a:lnTo>
                  <a:lnTo>
                    <a:pt x="126" y="63"/>
                  </a:lnTo>
                  <a:lnTo>
                    <a:pt x="120" y="61"/>
                  </a:lnTo>
                  <a:lnTo>
                    <a:pt x="116" y="59"/>
                  </a:lnTo>
                  <a:lnTo>
                    <a:pt x="18" y="59"/>
                  </a:lnTo>
                  <a:lnTo>
                    <a:pt x="14" y="59"/>
                  </a:lnTo>
                  <a:lnTo>
                    <a:pt x="10" y="61"/>
                  </a:lnTo>
                  <a:lnTo>
                    <a:pt x="4" y="63"/>
                  </a:lnTo>
                  <a:lnTo>
                    <a:pt x="0" y="63"/>
                  </a:lnTo>
                  <a:lnTo>
                    <a:pt x="10" y="53"/>
                  </a:lnTo>
                  <a:lnTo>
                    <a:pt x="22" y="44"/>
                  </a:lnTo>
                  <a:lnTo>
                    <a:pt x="36" y="32"/>
                  </a:lnTo>
                  <a:lnTo>
                    <a:pt x="52" y="24"/>
                  </a:lnTo>
                  <a:lnTo>
                    <a:pt x="59" y="22"/>
                  </a:lnTo>
                  <a:lnTo>
                    <a:pt x="67" y="22"/>
                  </a:lnTo>
                  <a:lnTo>
                    <a:pt x="73" y="24"/>
                  </a:lnTo>
                  <a:lnTo>
                    <a:pt x="81" y="22"/>
                  </a:lnTo>
                  <a:lnTo>
                    <a:pt x="87" y="18"/>
                  </a:lnTo>
                  <a:lnTo>
                    <a:pt x="91" y="14"/>
                  </a:lnTo>
                  <a:lnTo>
                    <a:pt x="97" y="10"/>
                  </a:lnTo>
                  <a:lnTo>
                    <a:pt x="101" y="8"/>
                  </a:lnTo>
                  <a:lnTo>
                    <a:pt x="105" y="8"/>
                  </a:lnTo>
                  <a:lnTo>
                    <a:pt x="109" y="10"/>
                  </a:lnTo>
                  <a:lnTo>
                    <a:pt x="112" y="12"/>
                  </a:lnTo>
                  <a:lnTo>
                    <a:pt x="116" y="12"/>
                  </a:lnTo>
                  <a:lnTo>
                    <a:pt x="120" y="12"/>
                  </a:lnTo>
                  <a:lnTo>
                    <a:pt x="124" y="10"/>
                  </a:lnTo>
                  <a:lnTo>
                    <a:pt x="128" y="8"/>
                  </a:lnTo>
                  <a:lnTo>
                    <a:pt x="132" y="8"/>
                  </a:lnTo>
                  <a:lnTo>
                    <a:pt x="146" y="8"/>
                  </a:lnTo>
                  <a:lnTo>
                    <a:pt x="160" y="6"/>
                  </a:lnTo>
                  <a:lnTo>
                    <a:pt x="171" y="4"/>
                  </a:lnTo>
                  <a:lnTo>
                    <a:pt x="183" y="4"/>
                  </a:lnTo>
                  <a:lnTo>
                    <a:pt x="191" y="2"/>
                  </a:lnTo>
                  <a:lnTo>
                    <a:pt x="199" y="0"/>
                  </a:lnTo>
                  <a:lnTo>
                    <a:pt x="205" y="0"/>
                  </a:lnTo>
                  <a:lnTo>
                    <a:pt x="209" y="0"/>
                  </a:lnTo>
                  <a:close/>
                </a:path>
              </a:pathLst>
            </a:custGeom>
            <a:solidFill>
              <a:srgbClr val="D891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75" name="Freeform 71"/>
            <p:cNvSpPr>
              <a:spLocks/>
            </p:cNvSpPr>
            <p:nvPr/>
          </p:nvSpPr>
          <p:spPr bwMode="auto">
            <a:xfrm>
              <a:off x="4196" y="1282"/>
              <a:ext cx="5" cy="11"/>
            </a:xfrm>
            <a:custGeom>
              <a:avLst/>
              <a:gdLst>
                <a:gd name="T0" fmla="*/ 8 w 9"/>
                <a:gd name="T1" fmla="*/ 0 h 24"/>
                <a:gd name="T2" fmla="*/ 9 w 9"/>
                <a:gd name="T3" fmla="*/ 6 h 24"/>
                <a:gd name="T4" fmla="*/ 9 w 9"/>
                <a:gd name="T5" fmla="*/ 12 h 24"/>
                <a:gd name="T6" fmla="*/ 9 w 9"/>
                <a:gd name="T7" fmla="*/ 18 h 24"/>
                <a:gd name="T8" fmla="*/ 9 w 9"/>
                <a:gd name="T9" fmla="*/ 24 h 24"/>
                <a:gd name="T10" fmla="*/ 0 w 9"/>
                <a:gd name="T11" fmla="*/ 24 h 24"/>
                <a:gd name="T12" fmla="*/ 0 w 9"/>
                <a:gd name="T13" fmla="*/ 20 h 24"/>
                <a:gd name="T14" fmla="*/ 2 w 9"/>
                <a:gd name="T15" fmla="*/ 14 h 24"/>
                <a:gd name="T16" fmla="*/ 4 w 9"/>
                <a:gd name="T17" fmla="*/ 8 h 24"/>
                <a:gd name="T18" fmla="*/ 8 w 9"/>
                <a:gd name="T19" fmla="*/ 0 h 2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9" h="24">
                  <a:moveTo>
                    <a:pt x="8" y="0"/>
                  </a:moveTo>
                  <a:lnTo>
                    <a:pt x="9" y="6"/>
                  </a:lnTo>
                  <a:lnTo>
                    <a:pt x="9" y="12"/>
                  </a:lnTo>
                  <a:lnTo>
                    <a:pt x="9" y="18"/>
                  </a:lnTo>
                  <a:lnTo>
                    <a:pt x="9" y="24"/>
                  </a:lnTo>
                  <a:lnTo>
                    <a:pt x="0" y="24"/>
                  </a:lnTo>
                  <a:lnTo>
                    <a:pt x="0" y="20"/>
                  </a:lnTo>
                  <a:lnTo>
                    <a:pt x="2" y="14"/>
                  </a:lnTo>
                  <a:lnTo>
                    <a:pt x="4" y="8"/>
                  </a:lnTo>
                  <a:lnTo>
                    <a:pt x="8" y="0"/>
                  </a:lnTo>
                  <a:close/>
                </a:path>
              </a:pathLst>
            </a:custGeom>
            <a:solidFill>
              <a:srgbClr val="D891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76" name="Freeform 72"/>
            <p:cNvSpPr>
              <a:spLocks/>
            </p:cNvSpPr>
            <p:nvPr/>
          </p:nvSpPr>
          <p:spPr bwMode="auto">
            <a:xfrm>
              <a:off x="4205" y="1282"/>
              <a:ext cx="97" cy="29"/>
            </a:xfrm>
            <a:custGeom>
              <a:avLst/>
              <a:gdLst>
                <a:gd name="T0" fmla="*/ 44 w 195"/>
                <a:gd name="T1" fmla="*/ 0 h 59"/>
                <a:gd name="T2" fmla="*/ 51 w 195"/>
                <a:gd name="T3" fmla="*/ 2 h 59"/>
                <a:gd name="T4" fmla="*/ 61 w 195"/>
                <a:gd name="T5" fmla="*/ 4 h 59"/>
                <a:gd name="T6" fmla="*/ 71 w 195"/>
                <a:gd name="T7" fmla="*/ 6 h 59"/>
                <a:gd name="T8" fmla="*/ 79 w 195"/>
                <a:gd name="T9" fmla="*/ 8 h 59"/>
                <a:gd name="T10" fmla="*/ 130 w 195"/>
                <a:gd name="T11" fmla="*/ 8 h 59"/>
                <a:gd name="T12" fmla="*/ 134 w 195"/>
                <a:gd name="T13" fmla="*/ 8 h 59"/>
                <a:gd name="T14" fmla="*/ 140 w 195"/>
                <a:gd name="T15" fmla="*/ 10 h 59"/>
                <a:gd name="T16" fmla="*/ 148 w 195"/>
                <a:gd name="T17" fmla="*/ 12 h 59"/>
                <a:gd name="T18" fmla="*/ 156 w 195"/>
                <a:gd name="T19" fmla="*/ 14 h 59"/>
                <a:gd name="T20" fmla="*/ 166 w 195"/>
                <a:gd name="T21" fmla="*/ 18 h 59"/>
                <a:gd name="T22" fmla="*/ 175 w 195"/>
                <a:gd name="T23" fmla="*/ 20 h 59"/>
                <a:gd name="T24" fmla="*/ 185 w 195"/>
                <a:gd name="T25" fmla="*/ 24 h 59"/>
                <a:gd name="T26" fmla="*/ 193 w 195"/>
                <a:gd name="T27" fmla="*/ 28 h 59"/>
                <a:gd name="T28" fmla="*/ 193 w 195"/>
                <a:gd name="T29" fmla="*/ 28 h 59"/>
                <a:gd name="T30" fmla="*/ 193 w 195"/>
                <a:gd name="T31" fmla="*/ 30 h 59"/>
                <a:gd name="T32" fmla="*/ 193 w 195"/>
                <a:gd name="T33" fmla="*/ 32 h 59"/>
                <a:gd name="T34" fmla="*/ 195 w 195"/>
                <a:gd name="T35" fmla="*/ 34 h 59"/>
                <a:gd name="T36" fmla="*/ 183 w 195"/>
                <a:gd name="T37" fmla="*/ 38 h 59"/>
                <a:gd name="T38" fmla="*/ 168 w 195"/>
                <a:gd name="T39" fmla="*/ 41 h 59"/>
                <a:gd name="T40" fmla="*/ 152 w 195"/>
                <a:gd name="T41" fmla="*/ 45 h 59"/>
                <a:gd name="T42" fmla="*/ 132 w 195"/>
                <a:gd name="T43" fmla="*/ 49 h 59"/>
                <a:gd name="T44" fmla="*/ 114 w 195"/>
                <a:gd name="T45" fmla="*/ 53 h 59"/>
                <a:gd name="T46" fmla="*/ 97 w 195"/>
                <a:gd name="T47" fmla="*/ 57 h 59"/>
                <a:gd name="T48" fmla="*/ 81 w 195"/>
                <a:gd name="T49" fmla="*/ 59 h 59"/>
                <a:gd name="T50" fmla="*/ 67 w 195"/>
                <a:gd name="T51" fmla="*/ 59 h 59"/>
                <a:gd name="T52" fmla="*/ 59 w 195"/>
                <a:gd name="T53" fmla="*/ 59 h 59"/>
                <a:gd name="T54" fmla="*/ 50 w 195"/>
                <a:gd name="T55" fmla="*/ 57 h 59"/>
                <a:gd name="T56" fmla="*/ 38 w 195"/>
                <a:gd name="T57" fmla="*/ 55 h 59"/>
                <a:gd name="T58" fmla="*/ 28 w 195"/>
                <a:gd name="T59" fmla="*/ 53 h 59"/>
                <a:gd name="T60" fmla="*/ 16 w 195"/>
                <a:gd name="T61" fmla="*/ 49 h 59"/>
                <a:gd name="T62" fmla="*/ 8 w 195"/>
                <a:gd name="T63" fmla="*/ 43 h 59"/>
                <a:gd name="T64" fmla="*/ 2 w 195"/>
                <a:gd name="T65" fmla="*/ 38 h 59"/>
                <a:gd name="T66" fmla="*/ 0 w 195"/>
                <a:gd name="T67" fmla="*/ 30 h 59"/>
                <a:gd name="T68" fmla="*/ 2 w 195"/>
                <a:gd name="T69" fmla="*/ 24 h 59"/>
                <a:gd name="T70" fmla="*/ 4 w 195"/>
                <a:gd name="T71" fmla="*/ 18 h 59"/>
                <a:gd name="T72" fmla="*/ 10 w 195"/>
                <a:gd name="T73" fmla="*/ 10 h 59"/>
                <a:gd name="T74" fmla="*/ 14 w 195"/>
                <a:gd name="T75" fmla="*/ 4 h 59"/>
                <a:gd name="T76" fmla="*/ 22 w 195"/>
                <a:gd name="T77" fmla="*/ 4 h 59"/>
                <a:gd name="T78" fmla="*/ 30 w 195"/>
                <a:gd name="T79" fmla="*/ 2 h 59"/>
                <a:gd name="T80" fmla="*/ 38 w 195"/>
                <a:gd name="T81" fmla="*/ 0 h 59"/>
                <a:gd name="T82" fmla="*/ 44 w 195"/>
                <a:gd name="T83" fmla="*/ 0 h 5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</a:cxnLst>
              <a:rect l="0" t="0" r="r" b="b"/>
              <a:pathLst>
                <a:path w="195" h="59">
                  <a:moveTo>
                    <a:pt x="44" y="0"/>
                  </a:moveTo>
                  <a:lnTo>
                    <a:pt x="51" y="2"/>
                  </a:lnTo>
                  <a:lnTo>
                    <a:pt x="61" y="4"/>
                  </a:lnTo>
                  <a:lnTo>
                    <a:pt x="71" y="6"/>
                  </a:lnTo>
                  <a:lnTo>
                    <a:pt x="79" y="8"/>
                  </a:lnTo>
                  <a:lnTo>
                    <a:pt x="130" y="8"/>
                  </a:lnTo>
                  <a:lnTo>
                    <a:pt x="134" y="8"/>
                  </a:lnTo>
                  <a:lnTo>
                    <a:pt x="140" y="10"/>
                  </a:lnTo>
                  <a:lnTo>
                    <a:pt x="148" y="12"/>
                  </a:lnTo>
                  <a:lnTo>
                    <a:pt x="156" y="14"/>
                  </a:lnTo>
                  <a:lnTo>
                    <a:pt x="166" y="18"/>
                  </a:lnTo>
                  <a:lnTo>
                    <a:pt x="175" y="20"/>
                  </a:lnTo>
                  <a:lnTo>
                    <a:pt x="185" y="24"/>
                  </a:lnTo>
                  <a:lnTo>
                    <a:pt x="193" y="28"/>
                  </a:lnTo>
                  <a:lnTo>
                    <a:pt x="193" y="28"/>
                  </a:lnTo>
                  <a:lnTo>
                    <a:pt x="193" y="30"/>
                  </a:lnTo>
                  <a:lnTo>
                    <a:pt x="193" y="32"/>
                  </a:lnTo>
                  <a:lnTo>
                    <a:pt x="195" y="34"/>
                  </a:lnTo>
                  <a:lnTo>
                    <a:pt x="183" y="38"/>
                  </a:lnTo>
                  <a:lnTo>
                    <a:pt x="168" y="41"/>
                  </a:lnTo>
                  <a:lnTo>
                    <a:pt x="152" y="45"/>
                  </a:lnTo>
                  <a:lnTo>
                    <a:pt x="132" y="49"/>
                  </a:lnTo>
                  <a:lnTo>
                    <a:pt x="114" y="53"/>
                  </a:lnTo>
                  <a:lnTo>
                    <a:pt x="97" y="57"/>
                  </a:lnTo>
                  <a:lnTo>
                    <a:pt x="81" y="59"/>
                  </a:lnTo>
                  <a:lnTo>
                    <a:pt x="67" y="59"/>
                  </a:lnTo>
                  <a:lnTo>
                    <a:pt x="59" y="59"/>
                  </a:lnTo>
                  <a:lnTo>
                    <a:pt x="50" y="57"/>
                  </a:lnTo>
                  <a:lnTo>
                    <a:pt x="38" y="55"/>
                  </a:lnTo>
                  <a:lnTo>
                    <a:pt x="28" y="53"/>
                  </a:lnTo>
                  <a:lnTo>
                    <a:pt x="16" y="49"/>
                  </a:lnTo>
                  <a:lnTo>
                    <a:pt x="8" y="43"/>
                  </a:lnTo>
                  <a:lnTo>
                    <a:pt x="2" y="38"/>
                  </a:lnTo>
                  <a:lnTo>
                    <a:pt x="0" y="30"/>
                  </a:lnTo>
                  <a:lnTo>
                    <a:pt x="2" y="24"/>
                  </a:lnTo>
                  <a:lnTo>
                    <a:pt x="4" y="18"/>
                  </a:lnTo>
                  <a:lnTo>
                    <a:pt x="10" y="10"/>
                  </a:lnTo>
                  <a:lnTo>
                    <a:pt x="14" y="4"/>
                  </a:lnTo>
                  <a:lnTo>
                    <a:pt x="22" y="4"/>
                  </a:lnTo>
                  <a:lnTo>
                    <a:pt x="30" y="2"/>
                  </a:lnTo>
                  <a:lnTo>
                    <a:pt x="38" y="0"/>
                  </a:lnTo>
                  <a:lnTo>
                    <a:pt x="44" y="0"/>
                  </a:lnTo>
                  <a:close/>
                </a:path>
              </a:pathLst>
            </a:custGeom>
            <a:solidFill>
              <a:srgbClr val="EFD1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77" name="Freeform 73"/>
            <p:cNvSpPr>
              <a:spLocks/>
            </p:cNvSpPr>
            <p:nvPr/>
          </p:nvSpPr>
          <p:spPr bwMode="auto">
            <a:xfrm>
              <a:off x="4185" y="1296"/>
              <a:ext cx="144" cy="41"/>
            </a:xfrm>
            <a:custGeom>
              <a:avLst/>
              <a:gdLst>
                <a:gd name="T0" fmla="*/ 28 w 287"/>
                <a:gd name="T1" fmla="*/ 0 h 80"/>
                <a:gd name="T2" fmla="*/ 35 w 287"/>
                <a:gd name="T3" fmla="*/ 17 h 80"/>
                <a:gd name="T4" fmla="*/ 45 w 287"/>
                <a:gd name="T5" fmla="*/ 33 h 80"/>
                <a:gd name="T6" fmla="*/ 61 w 287"/>
                <a:gd name="T7" fmla="*/ 47 h 80"/>
                <a:gd name="T8" fmla="*/ 81 w 287"/>
                <a:gd name="T9" fmla="*/ 55 h 80"/>
                <a:gd name="T10" fmla="*/ 90 w 287"/>
                <a:gd name="T11" fmla="*/ 55 h 80"/>
                <a:gd name="T12" fmla="*/ 102 w 287"/>
                <a:gd name="T13" fmla="*/ 55 h 80"/>
                <a:gd name="T14" fmla="*/ 112 w 287"/>
                <a:gd name="T15" fmla="*/ 55 h 80"/>
                <a:gd name="T16" fmla="*/ 118 w 287"/>
                <a:gd name="T17" fmla="*/ 55 h 80"/>
                <a:gd name="T18" fmla="*/ 120 w 287"/>
                <a:gd name="T19" fmla="*/ 55 h 80"/>
                <a:gd name="T20" fmla="*/ 126 w 287"/>
                <a:gd name="T21" fmla="*/ 55 h 80"/>
                <a:gd name="T22" fmla="*/ 134 w 287"/>
                <a:gd name="T23" fmla="*/ 55 h 80"/>
                <a:gd name="T24" fmla="*/ 142 w 287"/>
                <a:gd name="T25" fmla="*/ 55 h 80"/>
                <a:gd name="T26" fmla="*/ 151 w 287"/>
                <a:gd name="T27" fmla="*/ 55 h 80"/>
                <a:gd name="T28" fmla="*/ 159 w 287"/>
                <a:gd name="T29" fmla="*/ 55 h 80"/>
                <a:gd name="T30" fmla="*/ 169 w 287"/>
                <a:gd name="T31" fmla="*/ 53 h 80"/>
                <a:gd name="T32" fmla="*/ 177 w 287"/>
                <a:gd name="T33" fmla="*/ 53 h 80"/>
                <a:gd name="T34" fmla="*/ 189 w 287"/>
                <a:gd name="T35" fmla="*/ 49 h 80"/>
                <a:gd name="T36" fmla="*/ 203 w 287"/>
                <a:gd name="T37" fmla="*/ 45 h 80"/>
                <a:gd name="T38" fmla="*/ 216 w 287"/>
                <a:gd name="T39" fmla="*/ 41 h 80"/>
                <a:gd name="T40" fmla="*/ 232 w 287"/>
                <a:gd name="T41" fmla="*/ 35 h 80"/>
                <a:gd name="T42" fmla="*/ 244 w 287"/>
                <a:gd name="T43" fmla="*/ 31 h 80"/>
                <a:gd name="T44" fmla="*/ 256 w 287"/>
                <a:gd name="T45" fmla="*/ 27 h 80"/>
                <a:gd name="T46" fmla="*/ 264 w 287"/>
                <a:gd name="T47" fmla="*/ 25 h 80"/>
                <a:gd name="T48" fmla="*/ 267 w 287"/>
                <a:gd name="T49" fmla="*/ 23 h 80"/>
                <a:gd name="T50" fmla="*/ 273 w 287"/>
                <a:gd name="T51" fmla="*/ 23 h 80"/>
                <a:gd name="T52" fmla="*/ 277 w 287"/>
                <a:gd name="T53" fmla="*/ 27 h 80"/>
                <a:gd name="T54" fmla="*/ 281 w 287"/>
                <a:gd name="T55" fmla="*/ 33 h 80"/>
                <a:gd name="T56" fmla="*/ 287 w 287"/>
                <a:gd name="T57" fmla="*/ 43 h 80"/>
                <a:gd name="T58" fmla="*/ 287 w 287"/>
                <a:gd name="T59" fmla="*/ 55 h 80"/>
                <a:gd name="T60" fmla="*/ 279 w 287"/>
                <a:gd name="T61" fmla="*/ 55 h 80"/>
                <a:gd name="T62" fmla="*/ 273 w 287"/>
                <a:gd name="T63" fmla="*/ 57 h 80"/>
                <a:gd name="T64" fmla="*/ 267 w 287"/>
                <a:gd name="T65" fmla="*/ 59 h 80"/>
                <a:gd name="T66" fmla="*/ 260 w 287"/>
                <a:gd name="T67" fmla="*/ 61 h 80"/>
                <a:gd name="T68" fmla="*/ 244 w 287"/>
                <a:gd name="T69" fmla="*/ 65 h 80"/>
                <a:gd name="T70" fmla="*/ 228 w 287"/>
                <a:gd name="T71" fmla="*/ 68 h 80"/>
                <a:gd name="T72" fmla="*/ 210 w 287"/>
                <a:gd name="T73" fmla="*/ 70 h 80"/>
                <a:gd name="T74" fmla="*/ 191 w 287"/>
                <a:gd name="T75" fmla="*/ 74 h 80"/>
                <a:gd name="T76" fmla="*/ 175 w 287"/>
                <a:gd name="T77" fmla="*/ 76 h 80"/>
                <a:gd name="T78" fmla="*/ 161 w 287"/>
                <a:gd name="T79" fmla="*/ 78 h 80"/>
                <a:gd name="T80" fmla="*/ 151 w 287"/>
                <a:gd name="T81" fmla="*/ 80 h 80"/>
                <a:gd name="T82" fmla="*/ 146 w 287"/>
                <a:gd name="T83" fmla="*/ 80 h 80"/>
                <a:gd name="T84" fmla="*/ 57 w 287"/>
                <a:gd name="T85" fmla="*/ 80 h 80"/>
                <a:gd name="T86" fmla="*/ 41 w 287"/>
                <a:gd name="T87" fmla="*/ 78 h 80"/>
                <a:gd name="T88" fmla="*/ 22 w 287"/>
                <a:gd name="T89" fmla="*/ 70 h 80"/>
                <a:gd name="T90" fmla="*/ 6 w 287"/>
                <a:gd name="T91" fmla="*/ 59 h 80"/>
                <a:gd name="T92" fmla="*/ 0 w 287"/>
                <a:gd name="T93" fmla="*/ 45 h 80"/>
                <a:gd name="T94" fmla="*/ 4 w 287"/>
                <a:gd name="T95" fmla="*/ 33 h 80"/>
                <a:gd name="T96" fmla="*/ 12 w 287"/>
                <a:gd name="T97" fmla="*/ 19 h 80"/>
                <a:gd name="T98" fmla="*/ 20 w 287"/>
                <a:gd name="T99" fmla="*/ 8 h 80"/>
                <a:gd name="T100" fmla="*/ 28 w 287"/>
                <a:gd name="T101" fmla="*/ 0 h 8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</a:cxnLst>
              <a:rect l="0" t="0" r="r" b="b"/>
              <a:pathLst>
                <a:path w="287" h="80">
                  <a:moveTo>
                    <a:pt x="28" y="0"/>
                  </a:moveTo>
                  <a:lnTo>
                    <a:pt x="35" y="17"/>
                  </a:lnTo>
                  <a:lnTo>
                    <a:pt x="45" y="33"/>
                  </a:lnTo>
                  <a:lnTo>
                    <a:pt x="61" y="47"/>
                  </a:lnTo>
                  <a:lnTo>
                    <a:pt x="81" y="55"/>
                  </a:lnTo>
                  <a:lnTo>
                    <a:pt x="90" y="55"/>
                  </a:lnTo>
                  <a:lnTo>
                    <a:pt x="102" y="55"/>
                  </a:lnTo>
                  <a:lnTo>
                    <a:pt x="112" y="55"/>
                  </a:lnTo>
                  <a:lnTo>
                    <a:pt x="118" y="55"/>
                  </a:lnTo>
                  <a:lnTo>
                    <a:pt x="120" y="55"/>
                  </a:lnTo>
                  <a:lnTo>
                    <a:pt x="126" y="55"/>
                  </a:lnTo>
                  <a:lnTo>
                    <a:pt x="134" y="55"/>
                  </a:lnTo>
                  <a:lnTo>
                    <a:pt x="142" y="55"/>
                  </a:lnTo>
                  <a:lnTo>
                    <a:pt x="151" y="55"/>
                  </a:lnTo>
                  <a:lnTo>
                    <a:pt x="159" y="55"/>
                  </a:lnTo>
                  <a:lnTo>
                    <a:pt x="169" y="53"/>
                  </a:lnTo>
                  <a:lnTo>
                    <a:pt x="177" y="53"/>
                  </a:lnTo>
                  <a:lnTo>
                    <a:pt x="189" y="49"/>
                  </a:lnTo>
                  <a:lnTo>
                    <a:pt x="203" y="45"/>
                  </a:lnTo>
                  <a:lnTo>
                    <a:pt x="216" y="41"/>
                  </a:lnTo>
                  <a:lnTo>
                    <a:pt x="232" y="35"/>
                  </a:lnTo>
                  <a:lnTo>
                    <a:pt x="244" y="31"/>
                  </a:lnTo>
                  <a:lnTo>
                    <a:pt x="256" y="27"/>
                  </a:lnTo>
                  <a:lnTo>
                    <a:pt x="264" y="25"/>
                  </a:lnTo>
                  <a:lnTo>
                    <a:pt x="267" y="23"/>
                  </a:lnTo>
                  <a:lnTo>
                    <a:pt x="273" y="23"/>
                  </a:lnTo>
                  <a:lnTo>
                    <a:pt x="277" y="27"/>
                  </a:lnTo>
                  <a:lnTo>
                    <a:pt x="281" y="33"/>
                  </a:lnTo>
                  <a:lnTo>
                    <a:pt x="287" y="43"/>
                  </a:lnTo>
                  <a:lnTo>
                    <a:pt x="287" y="55"/>
                  </a:lnTo>
                  <a:lnTo>
                    <a:pt x="279" y="55"/>
                  </a:lnTo>
                  <a:lnTo>
                    <a:pt x="273" y="57"/>
                  </a:lnTo>
                  <a:lnTo>
                    <a:pt x="267" y="59"/>
                  </a:lnTo>
                  <a:lnTo>
                    <a:pt x="260" y="61"/>
                  </a:lnTo>
                  <a:lnTo>
                    <a:pt x="244" y="65"/>
                  </a:lnTo>
                  <a:lnTo>
                    <a:pt x="228" y="68"/>
                  </a:lnTo>
                  <a:lnTo>
                    <a:pt x="210" y="70"/>
                  </a:lnTo>
                  <a:lnTo>
                    <a:pt x="191" y="74"/>
                  </a:lnTo>
                  <a:lnTo>
                    <a:pt x="175" y="76"/>
                  </a:lnTo>
                  <a:lnTo>
                    <a:pt x="161" y="78"/>
                  </a:lnTo>
                  <a:lnTo>
                    <a:pt x="151" y="80"/>
                  </a:lnTo>
                  <a:lnTo>
                    <a:pt x="146" y="80"/>
                  </a:lnTo>
                  <a:lnTo>
                    <a:pt x="57" y="80"/>
                  </a:lnTo>
                  <a:lnTo>
                    <a:pt x="41" y="78"/>
                  </a:lnTo>
                  <a:lnTo>
                    <a:pt x="22" y="70"/>
                  </a:lnTo>
                  <a:lnTo>
                    <a:pt x="6" y="59"/>
                  </a:lnTo>
                  <a:lnTo>
                    <a:pt x="0" y="45"/>
                  </a:lnTo>
                  <a:lnTo>
                    <a:pt x="4" y="33"/>
                  </a:lnTo>
                  <a:lnTo>
                    <a:pt x="12" y="19"/>
                  </a:lnTo>
                  <a:lnTo>
                    <a:pt x="20" y="8"/>
                  </a:lnTo>
                  <a:lnTo>
                    <a:pt x="28" y="0"/>
                  </a:lnTo>
                  <a:close/>
                </a:path>
              </a:pathLst>
            </a:custGeom>
            <a:solidFill>
              <a:srgbClr val="EFD1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78" name="Freeform 74"/>
            <p:cNvSpPr>
              <a:spLocks/>
            </p:cNvSpPr>
            <p:nvPr/>
          </p:nvSpPr>
          <p:spPr bwMode="auto">
            <a:xfrm>
              <a:off x="4217" y="1299"/>
              <a:ext cx="100" cy="22"/>
            </a:xfrm>
            <a:custGeom>
              <a:avLst/>
              <a:gdLst>
                <a:gd name="T0" fmla="*/ 181 w 199"/>
                <a:gd name="T1" fmla="*/ 0 h 43"/>
                <a:gd name="T2" fmla="*/ 185 w 199"/>
                <a:gd name="T3" fmla="*/ 2 h 43"/>
                <a:gd name="T4" fmla="*/ 191 w 199"/>
                <a:gd name="T5" fmla="*/ 4 h 43"/>
                <a:gd name="T6" fmla="*/ 195 w 199"/>
                <a:gd name="T7" fmla="*/ 7 h 43"/>
                <a:gd name="T8" fmla="*/ 199 w 199"/>
                <a:gd name="T9" fmla="*/ 13 h 43"/>
                <a:gd name="T10" fmla="*/ 177 w 199"/>
                <a:gd name="T11" fmla="*/ 17 h 43"/>
                <a:gd name="T12" fmla="*/ 157 w 199"/>
                <a:gd name="T13" fmla="*/ 23 h 43"/>
                <a:gd name="T14" fmla="*/ 140 w 199"/>
                <a:gd name="T15" fmla="*/ 27 h 43"/>
                <a:gd name="T16" fmla="*/ 122 w 199"/>
                <a:gd name="T17" fmla="*/ 33 h 43"/>
                <a:gd name="T18" fmla="*/ 104 w 199"/>
                <a:gd name="T19" fmla="*/ 37 h 43"/>
                <a:gd name="T20" fmla="*/ 86 w 199"/>
                <a:gd name="T21" fmla="*/ 39 h 43"/>
                <a:gd name="T22" fmla="*/ 69 w 199"/>
                <a:gd name="T23" fmla="*/ 43 h 43"/>
                <a:gd name="T24" fmla="*/ 49 w 199"/>
                <a:gd name="T25" fmla="*/ 43 h 43"/>
                <a:gd name="T26" fmla="*/ 39 w 199"/>
                <a:gd name="T27" fmla="*/ 43 h 43"/>
                <a:gd name="T28" fmla="*/ 25 w 199"/>
                <a:gd name="T29" fmla="*/ 41 h 43"/>
                <a:gd name="T30" fmla="*/ 12 w 199"/>
                <a:gd name="T31" fmla="*/ 37 h 43"/>
                <a:gd name="T32" fmla="*/ 0 w 199"/>
                <a:gd name="T33" fmla="*/ 29 h 43"/>
                <a:gd name="T34" fmla="*/ 12 w 199"/>
                <a:gd name="T35" fmla="*/ 29 h 43"/>
                <a:gd name="T36" fmla="*/ 25 w 199"/>
                <a:gd name="T37" fmla="*/ 31 h 43"/>
                <a:gd name="T38" fmla="*/ 35 w 199"/>
                <a:gd name="T39" fmla="*/ 33 h 43"/>
                <a:gd name="T40" fmla="*/ 43 w 199"/>
                <a:gd name="T41" fmla="*/ 33 h 43"/>
                <a:gd name="T42" fmla="*/ 57 w 199"/>
                <a:gd name="T43" fmla="*/ 33 h 43"/>
                <a:gd name="T44" fmla="*/ 73 w 199"/>
                <a:gd name="T45" fmla="*/ 31 h 43"/>
                <a:gd name="T46" fmla="*/ 88 w 199"/>
                <a:gd name="T47" fmla="*/ 27 h 43"/>
                <a:gd name="T48" fmla="*/ 106 w 199"/>
                <a:gd name="T49" fmla="*/ 23 h 43"/>
                <a:gd name="T50" fmla="*/ 122 w 199"/>
                <a:gd name="T51" fmla="*/ 21 h 43"/>
                <a:gd name="T52" fmla="*/ 140 w 199"/>
                <a:gd name="T53" fmla="*/ 17 h 43"/>
                <a:gd name="T54" fmla="*/ 153 w 199"/>
                <a:gd name="T55" fmla="*/ 13 h 43"/>
                <a:gd name="T56" fmla="*/ 167 w 199"/>
                <a:gd name="T57" fmla="*/ 9 h 43"/>
                <a:gd name="T58" fmla="*/ 171 w 199"/>
                <a:gd name="T59" fmla="*/ 7 h 43"/>
                <a:gd name="T60" fmla="*/ 175 w 199"/>
                <a:gd name="T61" fmla="*/ 4 h 43"/>
                <a:gd name="T62" fmla="*/ 177 w 199"/>
                <a:gd name="T63" fmla="*/ 2 h 43"/>
                <a:gd name="T64" fmla="*/ 181 w 199"/>
                <a:gd name="T65" fmla="*/ 0 h 4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</a:cxnLst>
              <a:rect l="0" t="0" r="r" b="b"/>
              <a:pathLst>
                <a:path w="199" h="43">
                  <a:moveTo>
                    <a:pt x="181" y="0"/>
                  </a:moveTo>
                  <a:lnTo>
                    <a:pt x="185" y="2"/>
                  </a:lnTo>
                  <a:lnTo>
                    <a:pt x="191" y="4"/>
                  </a:lnTo>
                  <a:lnTo>
                    <a:pt x="195" y="7"/>
                  </a:lnTo>
                  <a:lnTo>
                    <a:pt x="199" y="13"/>
                  </a:lnTo>
                  <a:lnTo>
                    <a:pt x="177" y="17"/>
                  </a:lnTo>
                  <a:lnTo>
                    <a:pt x="157" y="23"/>
                  </a:lnTo>
                  <a:lnTo>
                    <a:pt x="140" y="27"/>
                  </a:lnTo>
                  <a:lnTo>
                    <a:pt x="122" y="33"/>
                  </a:lnTo>
                  <a:lnTo>
                    <a:pt x="104" y="37"/>
                  </a:lnTo>
                  <a:lnTo>
                    <a:pt x="86" y="39"/>
                  </a:lnTo>
                  <a:lnTo>
                    <a:pt x="69" y="43"/>
                  </a:lnTo>
                  <a:lnTo>
                    <a:pt x="49" y="43"/>
                  </a:lnTo>
                  <a:lnTo>
                    <a:pt x="39" y="43"/>
                  </a:lnTo>
                  <a:lnTo>
                    <a:pt x="25" y="41"/>
                  </a:lnTo>
                  <a:lnTo>
                    <a:pt x="12" y="37"/>
                  </a:lnTo>
                  <a:lnTo>
                    <a:pt x="0" y="29"/>
                  </a:lnTo>
                  <a:lnTo>
                    <a:pt x="12" y="29"/>
                  </a:lnTo>
                  <a:lnTo>
                    <a:pt x="25" y="31"/>
                  </a:lnTo>
                  <a:lnTo>
                    <a:pt x="35" y="33"/>
                  </a:lnTo>
                  <a:lnTo>
                    <a:pt x="43" y="33"/>
                  </a:lnTo>
                  <a:lnTo>
                    <a:pt x="57" y="33"/>
                  </a:lnTo>
                  <a:lnTo>
                    <a:pt x="73" y="31"/>
                  </a:lnTo>
                  <a:lnTo>
                    <a:pt x="88" y="27"/>
                  </a:lnTo>
                  <a:lnTo>
                    <a:pt x="106" y="23"/>
                  </a:lnTo>
                  <a:lnTo>
                    <a:pt x="122" y="21"/>
                  </a:lnTo>
                  <a:lnTo>
                    <a:pt x="140" y="17"/>
                  </a:lnTo>
                  <a:lnTo>
                    <a:pt x="153" y="13"/>
                  </a:lnTo>
                  <a:lnTo>
                    <a:pt x="167" y="9"/>
                  </a:lnTo>
                  <a:lnTo>
                    <a:pt x="171" y="7"/>
                  </a:lnTo>
                  <a:lnTo>
                    <a:pt x="175" y="4"/>
                  </a:lnTo>
                  <a:lnTo>
                    <a:pt x="177" y="2"/>
                  </a:lnTo>
                  <a:lnTo>
                    <a:pt x="181" y="0"/>
                  </a:lnTo>
                  <a:close/>
                </a:path>
              </a:pathLst>
            </a:custGeom>
            <a:solidFill>
              <a:srgbClr val="7500C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79" name="Freeform 75"/>
            <p:cNvSpPr>
              <a:spLocks/>
            </p:cNvSpPr>
            <p:nvPr/>
          </p:nvSpPr>
          <p:spPr bwMode="auto">
            <a:xfrm>
              <a:off x="4352" y="1316"/>
              <a:ext cx="30" cy="90"/>
            </a:xfrm>
            <a:custGeom>
              <a:avLst/>
              <a:gdLst>
                <a:gd name="T0" fmla="*/ 55 w 59"/>
                <a:gd name="T1" fmla="*/ 0 h 181"/>
                <a:gd name="T2" fmla="*/ 59 w 59"/>
                <a:gd name="T3" fmla="*/ 24 h 181"/>
                <a:gd name="T4" fmla="*/ 55 w 59"/>
                <a:gd name="T5" fmla="*/ 43 h 181"/>
                <a:gd name="T6" fmla="*/ 52 w 59"/>
                <a:gd name="T7" fmla="*/ 65 h 181"/>
                <a:gd name="T8" fmla="*/ 46 w 59"/>
                <a:gd name="T9" fmla="*/ 86 h 181"/>
                <a:gd name="T10" fmla="*/ 40 w 59"/>
                <a:gd name="T11" fmla="*/ 108 h 181"/>
                <a:gd name="T12" fmla="*/ 32 w 59"/>
                <a:gd name="T13" fmla="*/ 130 h 181"/>
                <a:gd name="T14" fmla="*/ 22 w 59"/>
                <a:gd name="T15" fmla="*/ 149 h 181"/>
                <a:gd name="T16" fmla="*/ 12 w 59"/>
                <a:gd name="T17" fmla="*/ 165 h 181"/>
                <a:gd name="T18" fmla="*/ 0 w 59"/>
                <a:gd name="T19" fmla="*/ 181 h 181"/>
                <a:gd name="T20" fmla="*/ 8 w 59"/>
                <a:gd name="T21" fmla="*/ 155 h 181"/>
                <a:gd name="T22" fmla="*/ 18 w 59"/>
                <a:gd name="T23" fmla="*/ 132 h 181"/>
                <a:gd name="T24" fmla="*/ 26 w 59"/>
                <a:gd name="T25" fmla="*/ 108 h 181"/>
                <a:gd name="T26" fmla="*/ 34 w 59"/>
                <a:gd name="T27" fmla="*/ 85 h 181"/>
                <a:gd name="T28" fmla="*/ 38 w 59"/>
                <a:gd name="T29" fmla="*/ 63 h 181"/>
                <a:gd name="T30" fmla="*/ 42 w 59"/>
                <a:gd name="T31" fmla="*/ 41 h 181"/>
                <a:gd name="T32" fmla="*/ 46 w 59"/>
                <a:gd name="T33" fmla="*/ 20 h 181"/>
                <a:gd name="T34" fmla="*/ 55 w 59"/>
                <a:gd name="T35" fmla="*/ 0 h 18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</a:cxnLst>
              <a:rect l="0" t="0" r="r" b="b"/>
              <a:pathLst>
                <a:path w="59" h="181">
                  <a:moveTo>
                    <a:pt x="55" y="0"/>
                  </a:moveTo>
                  <a:lnTo>
                    <a:pt x="59" y="24"/>
                  </a:lnTo>
                  <a:lnTo>
                    <a:pt x="55" y="43"/>
                  </a:lnTo>
                  <a:lnTo>
                    <a:pt x="52" y="65"/>
                  </a:lnTo>
                  <a:lnTo>
                    <a:pt x="46" y="86"/>
                  </a:lnTo>
                  <a:lnTo>
                    <a:pt x="40" y="108"/>
                  </a:lnTo>
                  <a:lnTo>
                    <a:pt x="32" y="130"/>
                  </a:lnTo>
                  <a:lnTo>
                    <a:pt x="22" y="149"/>
                  </a:lnTo>
                  <a:lnTo>
                    <a:pt x="12" y="165"/>
                  </a:lnTo>
                  <a:lnTo>
                    <a:pt x="0" y="181"/>
                  </a:lnTo>
                  <a:lnTo>
                    <a:pt x="8" y="155"/>
                  </a:lnTo>
                  <a:lnTo>
                    <a:pt x="18" y="132"/>
                  </a:lnTo>
                  <a:lnTo>
                    <a:pt x="26" y="108"/>
                  </a:lnTo>
                  <a:lnTo>
                    <a:pt x="34" y="85"/>
                  </a:lnTo>
                  <a:lnTo>
                    <a:pt x="38" y="63"/>
                  </a:lnTo>
                  <a:lnTo>
                    <a:pt x="42" y="41"/>
                  </a:lnTo>
                  <a:lnTo>
                    <a:pt x="46" y="20"/>
                  </a:lnTo>
                  <a:lnTo>
                    <a:pt x="55" y="0"/>
                  </a:lnTo>
                  <a:close/>
                </a:path>
              </a:pathLst>
            </a:custGeom>
            <a:solidFill>
              <a:srgbClr val="7500C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80" name="Freeform 76"/>
            <p:cNvSpPr>
              <a:spLocks/>
            </p:cNvSpPr>
            <p:nvPr/>
          </p:nvSpPr>
          <p:spPr bwMode="auto">
            <a:xfrm>
              <a:off x="4336" y="1323"/>
              <a:ext cx="28" cy="66"/>
            </a:xfrm>
            <a:custGeom>
              <a:avLst/>
              <a:gdLst>
                <a:gd name="T0" fmla="*/ 35 w 55"/>
                <a:gd name="T1" fmla="*/ 0 h 131"/>
                <a:gd name="T2" fmla="*/ 39 w 55"/>
                <a:gd name="T3" fmla="*/ 2 h 131"/>
                <a:gd name="T4" fmla="*/ 41 w 55"/>
                <a:gd name="T5" fmla="*/ 4 h 131"/>
                <a:gd name="T6" fmla="*/ 43 w 55"/>
                <a:gd name="T7" fmla="*/ 6 h 131"/>
                <a:gd name="T8" fmla="*/ 47 w 55"/>
                <a:gd name="T9" fmla="*/ 8 h 131"/>
                <a:gd name="T10" fmla="*/ 49 w 55"/>
                <a:gd name="T11" fmla="*/ 21 h 131"/>
                <a:gd name="T12" fmla="*/ 51 w 55"/>
                <a:gd name="T13" fmla="*/ 37 h 131"/>
                <a:gd name="T14" fmla="*/ 55 w 55"/>
                <a:gd name="T15" fmla="*/ 49 h 131"/>
                <a:gd name="T16" fmla="*/ 55 w 55"/>
                <a:gd name="T17" fmla="*/ 57 h 131"/>
                <a:gd name="T18" fmla="*/ 53 w 55"/>
                <a:gd name="T19" fmla="*/ 74 h 131"/>
                <a:gd name="T20" fmla="*/ 45 w 55"/>
                <a:gd name="T21" fmla="*/ 88 h 131"/>
                <a:gd name="T22" fmla="*/ 37 w 55"/>
                <a:gd name="T23" fmla="*/ 102 h 131"/>
                <a:gd name="T24" fmla="*/ 27 w 55"/>
                <a:gd name="T25" fmla="*/ 114 h 131"/>
                <a:gd name="T26" fmla="*/ 31 w 55"/>
                <a:gd name="T27" fmla="*/ 106 h 131"/>
                <a:gd name="T28" fmla="*/ 35 w 55"/>
                <a:gd name="T29" fmla="*/ 96 h 131"/>
                <a:gd name="T30" fmla="*/ 39 w 55"/>
                <a:gd name="T31" fmla="*/ 88 h 131"/>
                <a:gd name="T32" fmla="*/ 41 w 55"/>
                <a:gd name="T33" fmla="*/ 82 h 131"/>
                <a:gd name="T34" fmla="*/ 41 w 55"/>
                <a:gd name="T35" fmla="*/ 41 h 131"/>
                <a:gd name="T36" fmla="*/ 41 w 55"/>
                <a:gd name="T37" fmla="*/ 37 h 131"/>
                <a:gd name="T38" fmla="*/ 39 w 55"/>
                <a:gd name="T39" fmla="*/ 35 h 131"/>
                <a:gd name="T40" fmla="*/ 37 w 55"/>
                <a:gd name="T41" fmla="*/ 35 h 131"/>
                <a:gd name="T42" fmla="*/ 37 w 55"/>
                <a:gd name="T43" fmla="*/ 33 h 131"/>
                <a:gd name="T44" fmla="*/ 33 w 55"/>
                <a:gd name="T45" fmla="*/ 45 h 131"/>
                <a:gd name="T46" fmla="*/ 31 w 55"/>
                <a:gd name="T47" fmla="*/ 59 h 131"/>
                <a:gd name="T48" fmla="*/ 27 w 55"/>
                <a:gd name="T49" fmla="*/ 72 h 131"/>
                <a:gd name="T50" fmla="*/ 23 w 55"/>
                <a:gd name="T51" fmla="*/ 86 h 131"/>
                <a:gd name="T52" fmla="*/ 22 w 55"/>
                <a:gd name="T53" fmla="*/ 94 h 131"/>
                <a:gd name="T54" fmla="*/ 18 w 55"/>
                <a:gd name="T55" fmla="*/ 102 h 131"/>
                <a:gd name="T56" fmla="*/ 14 w 55"/>
                <a:gd name="T57" fmla="*/ 112 h 131"/>
                <a:gd name="T58" fmla="*/ 10 w 55"/>
                <a:gd name="T59" fmla="*/ 120 h 131"/>
                <a:gd name="T60" fmla="*/ 10 w 55"/>
                <a:gd name="T61" fmla="*/ 122 h 131"/>
                <a:gd name="T62" fmla="*/ 10 w 55"/>
                <a:gd name="T63" fmla="*/ 124 h 131"/>
                <a:gd name="T64" fmla="*/ 10 w 55"/>
                <a:gd name="T65" fmla="*/ 128 h 131"/>
                <a:gd name="T66" fmla="*/ 10 w 55"/>
                <a:gd name="T67" fmla="*/ 131 h 131"/>
                <a:gd name="T68" fmla="*/ 4 w 55"/>
                <a:gd name="T69" fmla="*/ 126 h 131"/>
                <a:gd name="T70" fmla="*/ 2 w 55"/>
                <a:gd name="T71" fmla="*/ 122 h 131"/>
                <a:gd name="T72" fmla="*/ 0 w 55"/>
                <a:gd name="T73" fmla="*/ 116 h 131"/>
                <a:gd name="T74" fmla="*/ 0 w 55"/>
                <a:gd name="T75" fmla="*/ 112 h 131"/>
                <a:gd name="T76" fmla="*/ 2 w 55"/>
                <a:gd name="T77" fmla="*/ 98 h 131"/>
                <a:gd name="T78" fmla="*/ 10 w 55"/>
                <a:gd name="T79" fmla="*/ 71 h 131"/>
                <a:gd name="T80" fmla="*/ 18 w 55"/>
                <a:gd name="T81" fmla="*/ 39 h 131"/>
                <a:gd name="T82" fmla="*/ 23 w 55"/>
                <a:gd name="T83" fmla="*/ 8 h 131"/>
                <a:gd name="T84" fmla="*/ 25 w 55"/>
                <a:gd name="T85" fmla="*/ 6 h 131"/>
                <a:gd name="T86" fmla="*/ 27 w 55"/>
                <a:gd name="T87" fmla="*/ 2 h 131"/>
                <a:gd name="T88" fmla="*/ 31 w 55"/>
                <a:gd name="T89" fmla="*/ 0 h 131"/>
                <a:gd name="T90" fmla="*/ 35 w 55"/>
                <a:gd name="T91" fmla="*/ 0 h 1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55" h="131">
                  <a:moveTo>
                    <a:pt x="35" y="0"/>
                  </a:moveTo>
                  <a:lnTo>
                    <a:pt x="39" y="2"/>
                  </a:lnTo>
                  <a:lnTo>
                    <a:pt x="41" y="4"/>
                  </a:lnTo>
                  <a:lnTo>
                    <a:pt x="43" y="6"/>
                  </a:lnTo>
                  <a:lnTo>
                    <a:pt x="47" y="8"/>
                  </a:lnTo>
                  <a:lnTo>
                    <a:pt x="49" y="21"/>
                  </a:lnTo>
                  <a:lnTo>
                    <a:pt x="51" y="37"/>
                  </a:lnTo>
                  <a:lnTo>
                    <a:pt x="55" y="49"/>
                  </a:lnTo>
                  <a:lnTo>
                    <a:pt x="55" y="57"/>
                  </a:lnTo>
                  <a:lnTo>
                    <a:pt x="53" y="74"/>
                  </a:lnTo>
                  <a:lnTo>
                    <a:pt x="45" y="88"/>
                  </a:lnTo>
                  <a:lnTo>
                    <a:pt x="37" y="102"/>
                  </a:lnTo>
                  <a:lnTo>
                    <a:pt x="27" y="114"/>
                  </a:lnTo>
                  <a:lnTo>
                    <a:pt x="31" y="106"/>
                  </a:lnTo>
                  <a:lnTo>
                    <a:pt x="35" y="96"/>
                  </a:lnTo>
                  <a:lnTo>
                    <a:pt x="39" y="88"/>
                  </a:lnTo>
                  <a:lnTo>
                    <a:pt x="41" y="82"/>
                  </a:lnTo>
                  <a:lnTo>
                    <a:pt x="41" y="41"/>
                  </a:lnTo>
                  <a:lnTo>
                    <a:pt x="41" y="37"/>
                  </a:lnTo>
                  <a:lnTo>
                    <a:pt x="39" y="35"/>
                  </a:lnTo>
                  <a:lnTo>
                    <a:pt x="37" y="35"/>
                  </a:lnTo>
                  <a:lnTo>
                    <a:pt x="37" y="33"/>
                  </a:lnTo>
                  <a:lnTo>
                    <a:pt x="33" y="45"/>
                  </a:lnTo>
                  <a:lnTo>
                    <a:pt x="31" y="59"/>
                  </a:lnTo>
                  <a:lnTo>
                    <a:pt x="27" y="72"/>
                  </a:lnTo>
                  <a:lnTo>
                    <a:pt x="23" y="86"/>
                  </a:lnTo>
                  <a:lnTo>
                    <a:pt x="22" y="94"/>
                  </a:lnTo>
                  <a:lnTo>
                    <a:pt x="18" y="102"/>
                  </a:lnTo>
                  <a:lnTo>
                    <a:pt x="14" y="112"/>
                  </a:lnTo>
                  <a:lnTo>
                    <a:pt x="10" y="120"/>
                  </a:lnTo>
                  <a:lnTo>
                    <a:pt x="10" y="122"/>
                  </a:lnTo>
                  <a:lnTo>
                    <a:pt x="10" y="124"/>
                  </a:lnTo>
                  <a:lnTo>
                    <a:pt x="10" y="128"/>
                  </a:lnTo>
                  <a:lnTo>
                    <a:pt x="10" y="131"/>
                  </a:lnTo>
                  <a:lnTo>
                    <a:pt x="4" y="126"/>
                  </a:lnTo>
                  <a:lnTo>
                    <a:pt x="2" y="122"/>
                  </a:lnTo>
                  <a:lnTo>
                    <a:pt x="0" y="116"/>
                  </a:lnTo>
                  <a:lnTo>
                    <a:pt x="0" y="112"/>
                  </a:lnTo>
                  <a:lnTo>
                    <a:pt x="2" y="98"/>
                  </a:lnTo>
                  <a:lnTo>
                    <a:pt x="10" y="71"/>
                  </a:lnTo>
                  <a:lnTo>
                    <a:pt x="18" y="39"/>
                  </a:lnTo>
                  <a:lnTo>
                    <a:pt x="23" y="8"/>
                  </a:lnTo>
                  <a:lnTo>
                    <a:pt x="25" y="6"/>
                  </a:lnTo>
                  <a:lnTo>
                    <a:pt x="27" y="2"/>
                  </a:lnTo>
                  <a:lnTo>
                    <a:pt x="31" y="0"/>
                  </a:lnTo>
                  <a:lnTo>
                    <a:pt x="35" y="0"/>
                  </a:lnTo>
                  <a:close/>
                </a:path>
              </a:pathLst>
            </a:custGeom>
            <a:solidFill>
              <a:srgbClr val="7500C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81" name="Freeform 77"/>
            <p:cNvSpPr>
              <a:spLocks/>
            </p:cNvSpPr>
            <p:nvPr/>
          </p:nvSpPr>
          <p:spPr bwMode="auto">
            <a:xfrm>
              <a:off x="4310" y="1327"/>
              <a:ext cx="23" cy="58"/>
            </a:xfrm>
            <a:custGeom>
              <a:avLst/>
              <a:gdLst>
                <a:gd name="T0" fmla="*/ 39 w 47"/>
                <a:gd name="T1" fmla="*/ 0 h 116"/>
                <a:gd name="T2" fmla="*/ 43 w 47"/>
                <a:gd name="T3" fmla="*/ 6 h 116"/>
                <a:gd name="T4" fmla="*/ 45 w 47"/>
                <a:gd name="T5" fmla="*/ 11 h 116"/>
                <a:gd name="T6" fmla="*/ 47 w 47"/>
                <a:gd name="T7" fmla="*/ 17 h 116"/>
                <a:gd name="T8" fmla="*/ 47 w 47"/>
                <a:gd name="T9" fmla="*/ 23 h 116"/>
                <a:gd name="T10" fmla="*/ 45 w 47"/>
                <a:gd name="T11" fmla="*/ 45 h 116"/>
                <a:gd name="T12" fmla="*/ 41 w 47"/>
                <a:gd name="T13" fmla="*/ 68 h 116"/>
                <a:gd name="T14" fmla="*/ 35 w 47"/>
                <a:gd name="T15" fmla="*/ 92 h 116"/>
                <a:gd name="T16" fmla="*/ 29 w 47"/>
                <a:gd name="T17" fmla="*/ 116 h 116"/>
                <a:gd name="T18" fmla="*/ 27 w 47"/>
                <a:gd name="T19" fmla="*/ 112 h 116"/>
                <a:gd name="T20" fmla="*/ 25 w 47"/>
                <a:gd name="T21" fmla="*/ 110 h 116"/>
                <a:gd name="T22" fmla="*/ 21 w 47"/>
                <a:gd name="T23" fmla="*/ 108 h 116"/>
                <a:gd name="T24" fmla="*/ 21 w 47"/>
                <a:gd name="T25" fmla="*/ 104 h 116"/>
                <a:gd name="T26" fmla="*/ 21 w 47"/>
                <a:gd name="T27" fmla="*/ 70 h 116"/>
                <a:gd name="T28" fmla="*/ 23 w 47"/>
                <a:gd name="T29" fmla="*/ 66 h 116"/>
                <a:gd name="T30" fmla="*/ 25 w 47"/>
                <a:gd name="T31" fmla="*/ 64 h 116"/>
                <a:gd name="T32" fmla="*/ 27 w 47"/>
                <a:gd name="T33" fmla="*/ 63 h 116"/>
                <a:gd name="T34" fmla="*/ 29 w 47"/>
                <a:gd name="T35" fmla="*/ 59 h 116"/>
                <a:gd name="T36" fmla="*/ 25 w 47"/>
                <a:gd name="T37" fmla="*/ 53 h 116"/>
                <a:gd name="T38" fmla="*/ 17 w 47"/>
                <a:gd name="T39" fmla="*/ 43 h 116"/>
                <a:gd name="T40" fmla="*/ 8 w 47"/>
                <a:gd name="T41" fmla="*/ 31 h 116"/>
                <a:gd name="T42" fmla="*/ 0 w 47"/>
                <a:gd name="T43" fmla="*/ 23 h 116"/>
                <a:gd name="T44" fmla="*/ 0 w 47"/>
                <a:gd name="T45" fmla="*/ 11 h 116"/>
                <a:gd name="T46" fmla="*/ 10 w 47"/>
                <a:gd name="T47" fmla="*/ 9 h 116"/>
                <a:gd name="T48" fmla="*/ 19 w 47"/>
                <a:gd name="T49" fmla="*/ 6 h 116"/>
                <a:gd name="T50" fmla="*/ 29 w 47"/>
                <a:gd name="T51" fmla="*/ 4 h 116"/>
                <a:gd name="T52" fmla="*/ 39 w 47"/>
                <a:gd name="T53" fmla="*/ 0 h 11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</a:cxnLst>
              <a:rect l="0" t="0" r="r" b="b"/>
              <a:pathLst>
                <a:path w="47" h="116">
                  <a:moveTo>
                    <a:pt x="39" y="0"/>
                  </a:moveTo>
                  <a:lnTo>
                    <a:pt x="43" y="6"/>
                  </a:lnTo>
                  <a:lnTo>
                    <a:pt x="45" y="11"/>
                  </a:lnTo>
                  <a:lnTo>
                    <a:pt x="47" y="17"/>
                  </a:lnTo>
                  <a:lnTo>
                    <a:pt x="47" y="23"/>
                  </a:lnTo>
                  <a:lnTo>
                    <a:pt x="45" y="45"/>
                  </a:lnTo>
                  <a:lnTo>
                    <a:pt x="41" y="68"/>
                  </a:lnTo>
                  <a:lnTo>
                    <a:pt x="35" y="92"/>
                  </a:lnTo>
                  <a:lnTo>
                    <a:pt x="29" y="116"/>
                  </a:lnTo>
                  <a:lnTo>
                    <a:pt x="27" y="112"/>
                  </a:lnTo>
                  <a:lnTo>
                    <a:pt x="25" y="110"/>
                  </a:lnTo>
                  <a:lnTo>
                    <a:pt x="21" y="108"/>
                  </a:lnTo>
                  <a:lnTo>
                    <a:pt x="21" y="104"/>
                  </a:lnTo>
                  <a:lnTo>
                    <a:pt x="21" y="70"/>
                  </a:lnTo>
                  <a:lnTo>
                    <a:pt x="23" y="66"/>
                  </a:lnTo>
                  <a:lnTo>
                    <a:pt x="25" y="64"/>
                  </a:lnTo>
                  <a:lnTo>
                    <a:pt x="27" y="63"/>
                  </a:lnTo>
                  <a:lnTo>
                    <a:pt x="29" y="59"/>
                  </a:lnTo>
                  <a:lnTo>
                    <a:pt x="25" y="53"/>
                  </a:lnTo>
                  <a:lnTo>
                    <a:pt x="17" y="43"/>
                  </a:lnTo>
                  <a:lnTo>
                    <a:pt x="8" y="31"/>
                  </a:lnTo>
                  <a:lnTo>
                    <a:pt x="0" y="23"/>
                  </a:lnTo>
                  <a:lnTo>
                    <a:pt x="0" y="11"/>
                  </a:lnTo>
                  <a:lnTo>
                    <a:pt x="10" y="9"/>
                  </a:lnTo>
                  <a:lnTo>
                    <a:pt x="19" y="6"/>
                  </a:lnTo>
                  <a:lnTo>
                    <a:pt x="29" y="4"/>
                  </a:lnTo>
                  <a:lnTo>
                    <a:pt x="39" y="0"/>
                  </a:lnTo>
                  <a:close/>
                </a:path>
              </a:pathLst>
            </a:custGeom>
            <a:solidFill>
              <a:srgbClr val="D1B27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82" name="Freeform 78"/>
            <p:cNvSpPr>
              <a:spLocks/>
            </p:cNvSpPr>
            <p:nvPr/>
          </p:nvSpPr>
          <p:spPr bwMode="auto">
            <a:xfrm>
              <a:off x="4216" y="1336"/>
              <a:ext cx="108" cy="94"/>
            </a:xfrm>
            <a:custGeom>
              <a:avLst/>
              <a:gdLst>
                <a:gd name="T0" fmla="*/ 183 w 214"/>
                <a:gd name="T1" fmla="*/ 16 h 189"/>
                <a:gd name="T2" fmla="*/ 199 w 214"/>
                <a:gd name="T3" fmla="*/ 34 h 189"/>
                <a:gd name="T4" fmla="*/ 201 w 214"/>
                <a:gd name="T5" fmla="*/ 47 h 189"/>
                <a:gd name="T6" fmla="*/ 195 w 214"/>
                <a:gd name="T7" fmla="*/ 59 h 189"/>
                <a:gd name="T8" fmla="*/ 199 w 214"/>
                <a:gd name="T9" fmla="*/ 77 h 189"/>
                <a:gd name="T10" fmla="*/ 210 w 214"/>
                <a:gd name="T11" fmla="*/ 112 h 189"/>
                <a:gd name="T12" fmla="*/ 208 w 214"/>
                <a:gd name="T13" fmla="*/ 134 h 189"/>
                <a:gd name="T14" fmla="*/ 177 w 214"/>
                <a:gd name="T15" fmla="*/ 156 h 189"/>
                <a:gd name="T16" fmla="*/ 153 w 214"/>
                <a:gd name="T17" fmla="*/ 163 h 189"/>
                <a:gd name="T18" fmla="*/ 124 w 214"/>
                <a:gd name="T19" fmla="*/ 169 h 189"/>
                <a:gd name="T20" fmla="*/ 94 w 214"/>
                <a:gd name="T21" fmla="*/ 177 h 189"/>
                <a:gd name="T22" fmla="*/ 63 w 214"/>
                <a:gd name="T23" fmla="*/ 187 h 189"/>
                <a:gd name="T24" fmla="*/ 49 w 214"/>
                <a:gd name="T25" fmla="*/ 187 h 189"/>
                <a:gd name="T26" fmla="*/ 35 w 214"/>
                <a:gd name="T27" fmla="*/ 175 h 189"/>
                <a:gd name="T28" fmla="*/ 37 w 214"/>
                <a:gd name="T29" fmla="*/ 165 h 189"/>
                <a:gd name="T30" fmla="*/ 45 w 214"/>
                <a:gd name="T31" fmla="*/ 162 h 189"/>
                <a:gd name="T32" fmla="*/ 49 w 214"/>
                <a:gd name="T33" fmla="*/ 154 h 189"/>
                <a:gd name="T34" fmla="*/ 35 w 214"/>
                <a:gd name="T35" fmla="*/ 154 h 189"/>
                <a:gd name="T36" fmla="*/ 16 w 214"/>
                <a:gd name="T37" fmla="*/ 152 h 189"/>
                <a:gd name="T38" fmla="*/ 33 w 214"/>
                <a:gd name="T39" fmla="*/ 148 h 189"/>
                <a:gd name="T40" fmla="*/ 49 w 214"/>
                <a:gd name="T41" fmla="*/ 146 h 189"/>
                <a:gd name="T42" fmla="*/ 33 w 214"/>
                <a:gd name="T43" fmla="*/ 134 h 189"/>
                <a:gd name="T44" fmla="*/ 12 w 214"/>
                <a:gd name="T45" fmla="*/ 136 h 189"/>
                <a:gd name="T46" fmla="*/ 20 w 214"/>
                <a:gd name="T47" fmla="*/ 124 h 189"/>
                <a:gd name="T48" fmla="*/ 27 w 214"/>
                <a:gd name="T49" fmla="*/ 116 h 189"/>
                <a:gd name="T50" fmla="*/ 26 w 214"/>
                <a:gd name="T51" fmla="*/ 106 h 189"/>
                <a:gd name="T52" fmla="*/ 12 w 214"/>
                <a:gd name="T53" fmla="*/ 105 h 189"/>
                <a:gd name="T54" fmla="*/ 0 w 214"/>
                <a:gd name="T55" fmla="*/ 95 h 189"/>
                <a:gd name="T56" fmla="*/ 8 w 214"/>
                <a:gd name="T57" fmla="*/ 79 h 189"/>
                <a:gd name="T58" fmla="*/ 16 w 214"/>
                <a:gd name="T59" fmla="*/ 63 h 189"/>
                <a:gd name="T60" fmla="*/ 10 w 214"/>
                <a:gd name="T61" fmla="*/ 49 h 189"/>
                <a:gd name="T62" fmla="*/ 4 w 214"/>
                <a:gd name="T63" fmla="*/ 38 h 189"/>
                <a:gd name="T64" fmla="*/ 45 w 214"/>
                <a:gd name="T65" fmla="*/ 14 h 189"/>
                <a:gd name="T66" fmla="*/ 77 w 214"/>
                <a:gd name="T67" fmla="*/ 12 h 189"/>
                <a:gd name="T68" fmla="*/ 110 w 214"/>
                <a:gd name="T69" fmla="*/ 10 h 189"/>
                <a:gd name="T70" fmla="*/ 144 w 214"/>
                <a:gd name="T71" fmla="*/ 4 h 189"/>
                <a:gd name="T72" fmla="*/ 175 w 214"/>
                <a:gd name="T73" fmla="*/ 0 h 18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</a:cxnLst>
              <a:rect l="0" t="0" r="r" b="b"/>
              <a:pathLst>
                <a:path w="214" h="189">
                  <a:moveTo>
                    <a:pt x="175" y="0"/>
                  </a:moveTo>
                  <a:lnTo>
                    <a:pt x="183" y="16"/>
                  </a:lnTo>
                  <a:lnTo>
                    <a:pt x="191" y="26"/>
                  </a:lnTo>
                  <a:lnTo>
                    <a:pt x="199" y="34"/>
                  </a:lnTo>
                  <a:lnTo>
                    <a:pt x="201" y="42"/>
                  </a:lnTo>
                  <a:lnTo>
                    <a:pt x="201" y="47"/>
                  </a:lnTo>
                  <a:lnTo>
                    <a:pt x="199" y="53"/>
                  </a:lnTo>
                  <a:lnTo>
                    <a:pt x="195" y="59"/>
                  </a:lnTo>
                  <a:lnTo>
                    <a:pt x="195" y="65"/>
                  </a:lnTo>
                  <a:lnTo>
                    <a:pt x="199" y="77"/>
                  </a:lnTo>
                  <a:lnTo>
                    <a:pt x="204" y="95"/>
                  </a:lnTo>
                  <a:lnTo>
                    <a:pt x="210" y="112"/>
                  </a:lnTo>
                  <a:lnTo>
                    <a:pt x="214" y="122"/>
                  </a:lnTo>
                  <a:lnTo>
                    <a:pt x="208" y="134"/>
                  </a:lnTo>
                  <a:lnTo>
                    <a:pt x="193" y="146"/>
                  </a:lnTo>
                  <a:lnTo>
                    <a:pt x="177" y="156"/>
                  </a:lnTo>
                  <a:lnTo>
                    <a:pt x="167" y="160"/>
                  </a:lnTo>
                  <a:lnTo>
                    <a:pt x="153" y="163"/>
                  </a:lnTo>
                  <a:lnTo>
                    <a:pt x="140" y="167"/>
                  </a:lnTo>
                  <a:lnTo>
                    <a:pt x="124" y="169"/>
                  </a:lnTo>
                  <a:lnTo>
                    <a:pt x="110" y="173"/>
                  </a:lnTo>
                  <a:lnTo>
                    <a:pt x="94" y="177"/>
                  </a:lnTo>
                  <a:lnTo>
                    <a:pt x="79" y="183"/>
                  </a:lnTo>
                  <a:lnTo>
                    <a:pt x="63" y="187"/>
                  </a:lnTo>
                  <a:lnTo>
                    <a:pt x="55" y="189"/>
                  </a:lnTo>
                  <a:lnTo>
                    <a:pt x="49" y="187"/>
                  </a:lnTo>
                  <a:lnTo>
                    <a:pt x="41" y="183"/>
                  </a:lnTo>
                  <a:lnTo>
                    <a:pt x="35" y="175"/>
                  </a:lnTo>
                  <a:lnTo>
                    <a:pt x="33" y="167"/>
                  </a:lnTo>
                  <a:lnTo>
                    <a:pt x="37" y="165"/>
                  </a:lnTo>
                  <a:lnTo>
                    <a:pt x="41" y="163"/>
                  </a:lnTo>
                  <a:lnTo>
                    <a:pt x="45" y="162"/>
                  </a:lnTo>
                  <a:lnTo>
                    <a:pt x="49" y="160"/>
                  </a:lnTo>
                  <a:lnTo>
                    <a:pt x="49" y="154"/>
                  </a:lnTo>
                  <a:lnTo>
                    <a:pt x="43" y="154"/>
                  </a:lnTo>
                  <a:lnTo>
                    <a:pt x="35" y="154"/>
                  </a:lnTo>
                  <a:lnTo>
                    <a:pt x="26" y="154"/>
                  </a:lnTo>
                  <a:lnTo>
                    <a:pt x="16" y="152"/>
                  </a:lnTo>
                  <a:lnTo>
                    <a:pt x="24" y="150"/>
                  </a:lnTo>
                  <a:lnTo>
                    <a:pt x="33" y="148"/>
                  </a:lnTo>
                  <a:lnTo>
                    <a:pt x="41" y="148"/>
                  </a:lnTo>
                  <a:lnTo>
                    <a:pt x="49" y="146"/>
                  </a:lnTo>
                  <a:lnTo>
                    <a:pt x="43" y="138"/>
                  </a:lnTo>
                  <a:lnTo>
                    <a:pt x="33" y="134"/>
                  </a:lnTo>
                  <a:lnTo>
                    <a:pt x="24" y="132"/>
                  </a:lnTo>
                  <a:lnTo>
                    <a:pt x="12" y="136"/>
                  </a:lnTo>
                  <a:lnTo>
                    <a:pt x="12" y="124"/>
                  </a:lnTo>
                  <a:lnTo>
                    <a:pt x="20" y="124"/>
                  </a:lnTo>
                  <a:lnTo>
                    <a:pt x="24" y="120"/>
                  </a:lnTo>
                  <a:lnTo>
                    <a:pt x="27" y="116"/>
                  </a:lnTo>
                  <a:lnTo>
                    <a:pt x="29" y="110"/>
                  </a:lnTo>
                  <a:lnTo>
                    <a:pt x="26" y="106"/>
                  </a:lnTo>
                  <a:lnTo>
                    <a:pt x="20" y="105"/>
                  </a:lnTo>
                  <a:lnTo>
                    <a:pt x="12" y="105"/>
                  </a:lnTo>
                  <a:lnTo>
                    <a:pt x="0" y="105"/>
                  </a:lnTo>
                  <a:lnTo>
                    <a:pt x="0" y="95"/>
                  </a:lnTo>
                  <a:lnTo>
                    <a:pt x="2" y="89"/>
                  </a:lnTo>
                  <a:lnTo>
                    <a:pt x="8" y="79"/>
                  </a:lnTo>
                  <a:lnTo>
                    <a:pt x="14" y="69"/>
                  </a:lnTo>
                  <a:lnTo>
                    <a:pt x="16" y="63"/>
                  </a:lnTo>
                  <a:lnTo>
                    <a:pt x="14" y="57"/>
                  </a:lnTo>
                  <a:lnTo>
                    <a:pt x="10" y="49"/>
                  </a:lnTo>
                  <a:lnTo>
                    <a:pt x="6" y="44"/>
                  </a:lnTo>
                  <a:lnTo>
                    <a:pt x="4" y="38"/>
                  </a:lnTo>
                  <a:lnTo>
                    <a:pt x="4" y="14"/>
                  </a:lnTo>
                  <a:lnTo>
                    <a:pt x="45" y="14"/>
                  </a:lnTo>
                  <a:lnTo>
                    <a:pt x="61" y="14"/>
                  </a:lnTo>
                  <a:lnTo>
                    <a:pt x="77" y="12"/>
                  </a:lnTo>
                  <a:lnTo>
                    <a:pt x="94" y="12"/>
                  </a:lnTo>
                  <a:lnTo>
                    <a:pt x="110" y="10"/>
                  </a:lnTo>
                  <a:lnTo>
                    <a:pt x="126" y="8"/>
                  </a:lnTo>
                  <a:lnTo>
                    <a:pt x="144" y="4"/>
                  </a:lnTo>
                  <a:lnTo>
                    <a:pt x="159" y="2"/>
                  </a:lnTo>
                  <a:lnTo>
                    <a:pt x="175" y="0"/>
                  </a:lnTo>
                  <a:close/>
                </a:path>
              </a:pathLst>
            </a:custGeom>
            <a:solidFill>
              <a:srgbClr val="EFE8C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83" name="Freeform 79"/>
            <p:cNvSpPr>
              <a:spLocks/>
            </p:cNvSpPr>
            <p:nvPr/>
          </p:nvSpPr>
          <p:spPr bwMode="auto">
            <a:xfrm>
              <a:off x="4201" y="1341"/>
              <a:ext cx="21" cy="81"/>
            </a:xfrm>
            <a:custGeom>
              <a:avLst/>
              <a:gdLst>
                <a:gd name="T0" fmla="*/ 0 w 44"/>
                <a:gd name="T1" fmla="*/ 0 h 163"/>
                <a:gd name="T2" fmla="*/ 8 w 44"/>
                <a:gd name="T3" fmla="*/ 2 h 163"/>
                <a:gd name="T4" fmla="*/ 14 w 44"/>
                <a:gd name="T5" fmla="*/ 2 h 163"/>
                <a:gd name="T6" fmla="*/ 20 w 44"/>
                <a:gd name="T7" fmla="*/ 2 h 163"/>
                <a:gd name="T8" fmla="*/ 26 w 44"/>
                <a:gd name="T9" fmla="*/ 2 h 163"/>
                <a:gd name="T10" fmla="*/ 24 w 44"/>
                <a:gd name="T11" fmla="*/ 14 h 163"/>
                <a:gd name="T12" fmla="*/ 24 w 44"/>
                <a:gd name="T13" fmla="*/ 24 h 163"/>
                <a:gd name="T14" fmla="*/ 28 w 44"/>
                <a:gd name="T15" fmla="*/ 34 h 163"/>
                <a:gd name="T16" fmla="*/ 38 w 44"/>
                <a:gd name="T17" fmla="*/ 45 h 163"/>
                <a:gd name="T18" fmla="*/ 30 w 44"/>
                <a:gd name="T19" fmla="*/ 59 h 163"/>
                <a:gd name="T20" fmla="*/ 26 w 44"/>
                <a:gd name="T21" fmla="*/ 69 h 163"/>
                <a:gd name="T22" fmla="*/ 22 w 44"/>
                <a:gd name="T23" fmla="*/ 77 h 163"/>
                <a:gd name="T24" fmla="*/ 22 w 44"/>
                <a:gd name="T25" fmla="*/ 87 h 163"/>
                <a:gd name="T26" fmla="*/ 22 w 44"/>
                <a:gd name="T27" fmla="*/ 95 h 163"/>
                <a:gd name="T28" fmla="*/ 24 w 44"/>
                <a:gd name="T29" fmla="*/ 100 h 163"/>
                <a:gd name="T30" fmla="*/ 28 w 44"/>
                <a:gd name="T31" fmla="*/ 104 h 163"/>
                <a:gd name="T32" fmla="*/ 40 w 44"/>
                <a:gd name="T33" fmla="*/ 108 h 163"/>
                <a:gd name="T34" fmla="*/ 40 w 44"/>
                <a:gd name="T35" fmla="*/ 110 h 163"/>
                <a:gd name="T36" fmla="*/ 38 w 44"/>
                <a:gd name="T37" fmla="*/ 114 h 163"/>
                <a:gd name="T38" fmla="*/ 36 w 44"/>
                <a:gd name="T39" fmla="*/ 116 h 163"/>
                <a:gd name="T40" fmla="*/ 36 w 44"/>
                <a:gd name="T41" fmla="*/ 120 h 163"/>
                <a:gd name="T42" fmla="*/ 36 w 44"/>
                <a:gd name="T43" fmla="*/ 126 h 163"/>
                <a:gd name="T44" fmla="*/ 38 w 44"/>
                <a:gd name="T45" fmla="*/ 136 h 163"/>
                <a:gd name="T46" fmla="*/ 42 w 44"/>
                <a:gd name="T47" fmla="*/ 148 h 163"/>
                <a:gd name="T48" fmla="*/ 44 w 44"/>
                <a:gd name="T49" fmla="*/ 159 h 163"/>
                <a:gd name="T50" fmla="*/ 38 w 44"/>
                <a:gd name="T51" fmla="*/ 155 h 163"/>
                <a:gd name="T52" fmla="*/ 36 w 44"/>
                <a:gd name="T53" fmla="*/ 155 h 163"/>
                <a:gd name="T54" fmla="*/ 34 w 44"/>
                <a:gd name="T55" fmla="*/ 157 h 163"/>
                <a:gd name="T56" fmla="*/ 30 w 44"/>
                <a:gd name="T57" fmla="*/ 161 h 163"/>
                <a:gd name="T58" fmla="*/ 28 w 44"/>
                <a:gd name="T59" fmla="*/ 163 h 163"/>
                <a:gd name="T60" fmla="*/ 20 w 44"/>
                <a:gd name="T61" fmla="*/ 146 h 163"/>
                <a:gd name="T62" fmla="*/ 12 w 44"/>
                <a:gd name="T63" fmla="*/ 126 h 163"/>
                <a:gd name="T64" fmla="*/ 4 w 44"/>
                <a:gd name="T65" fmla="*/ 110 h 163"/>
                <a:gd name="T66" fmla="*/ 0 w 44"/>
                <a:gd name="T67" fmla="*/ 100 h 163"/>
                <a:gd name="T68" fmla="*/ 0 w 44"/>
                <a:gd name="T69" fmla="*/ 10 h 163"/>
                <a:gd name="T70" fmla="*/ 0 w 44"/>
                <a:gd name="T71" fmla="*/ 8 h 163"/>
                <a:gd name="T72" fmla="*/ 2 w 44"/>
                <a:gd name="T73" fmla="*/ 8 h 163"/>
                <a:gd name="T74" fmla="*/ 4 w 44"/>
                <a:gd name="T75" fmla="*/ 8 h 163"/>
                <a:gd name="T76" fmla="*/ 6 w 44"/>
                <a:gd name="T77" fmla="*/ 8 h 163"/>
                <a:gd name="T78" fmla="*/ 4 w 44"/>
                <a:gd name="T79" fmla="*/ 8 h 163"/>
                <a:gd name="T80" fmla="*/ 4 w 44"/>
                <a:gd name="T81" fmla="*/ 6 h 163"/>
                <a:gd name="T82" fmla="*/ 2 w 44"/>
                <a:gd name="T83" fmla="*/ 4 h 163"/>
                <a:gd name="T84" fmla="*/ 0 w 44"/>
                <a:gd name="T85" fmla="*/ 0 h 16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</a:cxnLst>
              <a:rect l="0" t="0" r="r" b="b"/>
              <a:pathLst>
                <a:path w="44" h="163">
                  <a:moveTo>
                    <a:pt x="0" y="0"/>
                  </a:moveTo>
                  <a:lnTo>
                    <a:pt x="8" y="2"/>
                  </a:lnTo>
                  <a:lnTo>
                    <a:pt x="14" y="2"/>
                  </a:lnTo>
                  <a:lnTo>
                    <a:pt x="20" y="2"/>
                  </a:lnTo>
                  <a:lnTo>
                    <a:pt x="26" y="2"/>
                  </a:lnTo>
                  <a:lnTo>
                    <a:pt x="24" y="14"/>
                  </a:lnTo>
                  <a:lnTo>
                    <a:pt x="24" y="24"/>
                  </a:lnTo>
                  <a:lnTo>
                    <a:pt x="28" y="34"/>
                  </a:lnTo>
                  <a:lnTo>
                    <a:pt x="38" y="45"/>
                  </a:lnTo>
                  <a:lnTo>
                    <a:pt x="30" y="59"/>
                  </a:lnTo>
                  <a:lnTo>
                    <a:pt x="26" y="69"/>
                  </a:lnTo>
                  <a:lnTo>
                    <a:pt x="22" y="77"/>
                  </a:lnTo>
                  <a:lnTo>
                    <a:pt x="22" y="87"/>
                  </a:lnTo>
                  <a:lnTo>
                    <a:pt x="22" y="95"/>
                  </a:lnTo>
                  <a:lnTo>
                    <a:pt x="24" y="100"/>
                  </a:lnTo>
                  <a:lnTo>
                    <a:pt x="28" y="104"/>
                  </a:lnTo>
                  <a:lnTo>
                    <a:pt x="40" y="108"/>
                  </a:lnTo>
                  <a:lnTo>
                    <a:pt x="40" y="110"/>
                  </a:lnTo>
                  <a:lnTo>
                    <a:pt x="38" y="114"/>
                  </a:lnTo>
                  <a:lnTo>
                    <a:pt x="36" y="116"/>
                  </a:lnTo>
                  <a:lnTo>
                    <a:pt x="36" y="120"/>
                  </a:lnTo>
                  <a:lnTo>
                    <a:pt x="36" y="126"/>
                  </a:lnTo>
                  <a:lnTo>
                    <a:pt x="38" y="136"/>
                  </a:lnTo>
                  <a:lnTo>
                    <a:pt x="42" y="148"/>
                  </a:lnTo>
                  <a:lnTo>
                    <a:pt x="44" y="159"/>
                  </a:lnTo>
                  <a:lnTo>
                    <a:pt x="38" y="155"/>
                  </a:lnTo>
                  <a:lnTo>
                    <a:pt x="36" y="155"/>
                  </a:lnTo>
                  <a:lnTo>
                    <a:pt x="34" y="157"/>
                  </a:lnTo>
                  <a:lnTo>
                    <a:pt x="30" y="161"/>
                  </a:lnTo>
                  <a:lnTo>
                    <a:pt x="28" y="163"/>
                  </a:lnTo>
                  <a:lnTo>
                    <a:pt x="20" y="146"/>
                  </a:lnTo>
                  <a:lnTo>
                    <a:pt x="12" y="126"/>
                  </a:lnTo>
                  <a:lnTo>
                    <a:pt x="4" y="110"/>
                  </a:lnTo>
                  <a:lnTo>
                    <a:pt x="0" y="100"/>
                  </a:lnTo>
                  <a:lnTo>
                    <a:pt x="0" y="10"/>
                  </a:lnTo>
                  <a:lnTo>
                    <a:pt x="0" y="8"/>
                  </a:lnTo>
                  <a:lnTo>
                    <a:pt x="2" y="8"/>
                  </a:lnTo>
                  <a:lnTo>
                    <a:pt x="4" y="8"/>
                  </a:lnTo>
                  <a:lnTo>
                    <a:pt x="6" y="8"/>
                  </a:lnTo>
                  <a:lnTo>
                    <a:pt x="4" y="8"/>
                  </a:lnTo>
                  <a:lnTo>
                    <a:pt x="4" y="6"/>
                  </a:lnTo>
                  <a:lnTo>
                    <a:pt x="2" y="4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D891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84" name="Freeform 80"/>
            <p:cNvSpPr>
              <a:spLocks/>
            </p:cNvSpPr>
            <p:nvPr/>
          </p:nvSpPr>
          <p:spPr bwMode="auto">
            <a:xfrm>
              <a:off x="4263" y="1408"/>
              <a:ext cx="57" cy="35"/>
            </a:xfrm>
            <a:custGeom>
              <a:avLst/>
              <a:gdLst>
                <a:gd name="T0" fmla="*/ 114 w 114"/>
                <a:gd name="T1" fmla="*/ 0 h 69"/>
                <a:gd name="T2" fmla="*/ 114 w 114"/>
                <a:gd name="T3" fmla="*/ 14 h 69"/>
                <a:gd name="T4" fmla="*/ 112 w 114"/>
                <a:gd name="T5" fmla="*/ 19 h 69"/>
                <a:gd name="T6" fmla="*/ 109 w 114"/>
                <a:gd name="T7" fmla="*/ 29 h 69"/>
                <a:gd name="T8" fmla="*/ 105 w 114"/>
                <a:gd name="T9" fmla="*/ 41 h 69"/>
                <a:gd name="T10" fmla="*/ 99 w 114"/>
                <a:gd name="T11" fmla="*/ 51 h 69"/>
                <a:gd name="T12" fmla="*/ 91 w 114"/>
                <a:gd name="T13" fmla="*/ 55 h 69"/>
                <a:gd name="T14" fmla="*/ 79 w 114"/>
                <a:gd name="T15" fmla="*/ 61 h 69"/>
                <a:gd name="T16" fmla="*/ 65 w 114"/>
                <a:gd name="T17" fmla="*/ 67 h 69"/>
                <a:gd name="T18" fmla="*/ 53 w 114"/>
                <a:gd name="T19" fmla="*/ 69 h 69"/>
                <a:gd name="T20" fmla="*/ 46 w 114"/>
                <a:gd name="T21" fmla="*/ 67 h 69"/>
                <a:gd name="T22" fmla="*/ 34 w 114"/>
                <a:gd name="T23" fmla="*/ 65 h 69"/>
                <a:gd name="T24" fmla="*/ 18 w 114"/>
                <a:gd name="T25" fmla="*/ 63 h 69"/>
                <a:gd name="T26" fmla="*/ 4 w 114"/>
                <a:gd name="T27" fmla="*/ 59 h 69"/>
                <a:gd name="T28" fmla="*/ 4 w 114"/>
                <a:gd name="T29" fmla="*/ 59 h 69"/>
                <a:gd name="T30" fmla="*/ 4 w 114"/>
                <a:gd name="T31" fmla="*/ 57 h 69"/>
                <a:gd name="T32" fmla="*/ 2 w 114"/>
                <a:gd name="T33" fmla="*/ 55 h 69"/>
                <a:gd name="T34" fmla="*/ 0 w 114"/>
                <a:gd name="T35" fmla="*/ 53 h 69"/>
                <a:gd name="T36" fmla="*/ 14 w 114"/>
                <a:gd name="T37" fmla="*/ 47 h 69"/>
                <a:gd name="T38" fmla="*/ 30 w 114"/>
                <a:gd name="T39" fmla="*/ 41 h 69"/>
                <a:gd name="T40" fmla="*/ 44 w 114"/>
                <a:gd name="T41" fmla="*/ 35 h 69"/>
                <a:gd name="T42" fmla="*/ 59 w 114"/>
                <a:gd name="T43" fmla="*/ 31 h 69"/>
                <a:gd name="T44" fmla="*/ 75 w 114"/>
                <a:gd name="T45" fmla="*/ 25 h 69"/>
                <a:gd name="T46" fmla="*/ 89 w 114"/>
                <a:gd name="T47" fmla="*/ 19 h 69"/>
                <a:gd name="T48" fmla="*/ 103 w 114"/>
                <a:gd name="T49" fmla="*/ 10 h 69"/>
                <a:gd name="T50" fmla="*/ 114 w 114"/>
                <a:gd name="T51" fmla="*/ 0 h 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</a:cxnLst>
              <a:rect l="0" t="0" r="r" b="b"/>
              <a:pathLst>
                <a:path w="114" h="69">
                  <a:moveTo>
                    <a:pt x="114" y="0"/>
                  </a:moveTo>
                  <a:lnTo>
                    <a:pt x="114" y="14"/>
                  </a:lnTo>
                  <a:lnTo>
                    <a:pt x="112" y="19"/>
                  </a:lnTo>
                  <a:lnTo>
                    <a:pt x="109" y="29"/>
                  </a:lnTo>
                  <a:lnTo>
                    <a:pt x="105" y="41"/>
                  </a:lnTo>
                  <a:lnTo>
                    <a:pt x="99" y="51"/>
                  </a:lnTo>
                  <a:lnTo>
                    <a:pt x="91" y="55"/>
                  </a:lnTo>
                  <a:lnTo>
                    <a:pt x="79" y="61"/>
                  </a:lnTo>
                  <a:lnTo>
                    <a:pt x="65" y="67"/>
                  </a:lnTo>
                  <a:lnTo>
                    <a:pt x="53" y="69"/>
                  </a:lnTo>
                  <a:lnTo>
                    <a:pt x="46" y="67"/>
                  </a:lnTo>
                  <a:lnTo>
                    <a:pt x="34" y="65"/>
                  </a:lnTo>
                  <a:lnTo>
                    <a:pt x="18" y="63"/>
                  </a:lnTo>
                  <a:lnTo>
                    <a:pt x="4" y="59"/>
                  </a:lnTo>
                  <a:lnTo>
                    <a:pt x="4" y="59"/>
                  </a:lnTo>
                  <a:lnTo>
                    <a:pt x="4" y="57"/>
                  </a:lnTo>
                  <a:lnTo>
                    <a:pt x="2" y="55"/>
                  </a:lnTo>
                  <a:lnTo>
                    <a:pt x="0" y="53"/>
                  </a:lnTo>
                  <a:lnTo>
                    <a:pt x="14" y="47"/>
                  </a:lnTo>
                  <a:lnTo>
                    <a:pt x="30" y="41"/>
                  </a:lnTo>
                  <a:lnTo>
                    <a:pt x="44" y="35"/>
                  </a:lnTo>
                  <a:lnTo>
                    <a:pt x="59" y="31"/>
                  </a:lnTo>
                  <a:lnTo>
                    <a:pt x="75" y="25"/>
                  </a:lnTo>
                  <a:lnTo>
                    <a:pt x="89" y="19"/>
                  </a:lnTo>
                  <a:lnTo>
                    <a:pt x="103" y="10"/>
                  </a:lnTo>
                  <a:lnTo>
                    <a:pt x="114" y="0"/>
                  </a:lnTo>
                  <a:close/>
                </a:path>
              </a:pathLst>
            </a:custGeom>
            <a:solidFill>
              <a:srgbClr val="7500C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85" name="Freeform 81"/>
            <p:cNvSpPr>
              <a:spLocks/>
            </p:cNvSpPr>
            <p:nvPr/>
          </p:nvSpPr>
          <p:spPr bwMode="auto">
            <a:xfrm>
              <a:off x="4228" y="1425"/>
              <a:ext cx="79" cy="49"/>
            </a:xfrm>
            <a:custGeom>
              <a:avLst/>
              <a:gdLst>
                <a:gd name="T0" fmla="*/ 0 w 157"/>
                <a:gd name="T1" fmla="*/ 0 h 99"/>
                <a:gd name="T2" fmla="*/ 5 w 157"/>
                <a:gd name="T3" fmla="*/ 2 h 99"/>
                <a:gd name="T4" fmla="*/ 13 w 157"/>
                <a:gd name="T5" fmla="*/ 8 h 99"/>
                <a:gd name="T6" fmla="*/ 19 w 157"/>
                <a:gd name="T7" fmla="*/ 16 h 99"/>
                <a:gd name="T8" fmla="*/ 23 w 157"/>
                <a:gd name="T9" fmla="*/ 22 h 99"/>
                <a:gd name="T10" fmla="*/ 25 w 157"/>
                <a:gd name="T11" fmla="*/ 26 h 99"/>
                <a:gd name="T12" fmla="*/ 25 w 157"/>
                <a:gd name="T13" fmla="*/ 32 h 99"/>
                <a:gd name="T14" fmla="*/ 25 w 157"/>
                <a:gd name="T15" fmla="*/ 38 h 99"/>
                <a:gd name="T16" fmla="*/ 27 w 157"/>
                <a:gd name="T17" fmla="*/ 41 h 99"/>
                <a:gd name="T18" fmla="*/ 31 w 157"/>
                <a:gd name="T19" fmla="*/ 49 h 99"/>
                <a:gd name="T20" fmla="*/ 39 w 157"/>
                <a:gd name="T21" fmla="*/ 59 h 99"/>
                <a:gd name="T22" fmla="*/ 49 w 157"/>
                <a:gd name="T23" fmla="*/ 69 h 99"/>
                <a:gd name="T24" fmla="*/ 57 w 157"/>
                <a:gd name="T25" fmla="*/ 73 h 99"/>
                <a:gd name="T26" fmla="*/ 90 w 157"/>
                <a:gd name="T27" fmla="*/ 73 h 99"/>
                <a:gd name="T28" fmla="*/ 102 w 157"/>
                <a:gd name="T29" fmla="*/ 69 h 99"/>
                <a:gd name="T30" fmla="*/ 118 w 157"/>
                <a:gd name="T31" fmla="*/ 61 h 99"/>
                <a:gd name="T32" fmla="*/ 131 w 157"/>
                <a:gd name="T33" fmla="*/ 53 h 99"/>
                <a:gd name="T34" fmla="*/ 137 w 157"/>
                <a:gd name="T35" fmla="*/ 49 h 99"/>
                <a:gd name="T36" fmla="*/ 137 w 157"/>
                <a:gd name="T37" fmla="*/ 49 h 99"/>
                <a:gd name="T38" fmla="*/ 137 w 157"/>
                <a:gd name="T39" fmla="*/ 49 h 99"/>
                <a:gd name="T40" fmla="*/ 137 w 157"/>
                <a:gd name="T41" fmla="*/ 49 h 99"/>
                <a:gd name="T42" fmla="*/ 133 w 157"/>
                <a:gd name="T43" fmla="*/ 49 h 99"/>
                <a:gd name="T44" fmla="*/ 123 w 157"/>
                <a:gd name="T45" fmla="*/ 51 h 99"/>
                <a:gd name="T46" fmla="*/ 106 w 157"/>
                <a:gd name="T47" fmla="*/ 55 h 99"/>
                <a:gd name="T48" fmla="*/ 88 w 157"/>
                <a:gd name="T49" fmla="*/ 59 h 99"/>
                <a:gd name="T50" fmla="*/ 78 w 157"/>
                <a:gd name="T51" fmla="*/ 61 h 99"/>
                <a:gd name="T52" fmla="*/ 66 w 157"/>
                <a:gd name="T53" fmla="*/ 59 h 99"/>
                <a:gd name="T54" fmla="*/ 53 w 157"/>
                <a:gd name="T55" fmla="*/ 53 h 99"/>
                <a:gd name="T56" fmla="*/ 41 w 157"/>
                <a:gd name="T57" fmla="*/ 45 h 99"/>
                <a:gd name="T58" fmla="*/ 37 w 157"/>
                <a:gd name="T59" fmla="*/ 36 h 99"/>
                <a:gd name="T60" fmla="*/ 37 w 157"/>
                <a:gd name="T61" fmla="*/ 20 h 99"/>
                <a:gd name="T62" fmla="*/ 49 w 157"/>
                <a:gd name="T63" fmla="*/ 20 h 99"/>
                <a:gd name="T64" fmla="*/ 62 w 157"/>
                <a:gd name="T65" fmla="*/ 30 h 99"/>
                <a:gd name="T66" fmla="*/ 76 w 157"/>
                <a:gd name="T67" fmla="*/ 38 h 99"/>
                <a:gd name="T68" fmla="*/ 90 w 157"/>
                <a:gd name="T69" fmla="*/ 43 h 99"/>
                <a:gd name="T70" fmla="*/ 106 w 157"/>
                <a:gd name="T71" fmla="*/ 45 h 99"/>
                <a:gd name="T72" fmla="*/ 118 w 157"/>
                <a:gd name="T73" fmla="*/ 43 h 99"/>
                <a:gd name="T74" fmla="*/ 131 w 157"/>
                <a:gd name="T75" fmla="*/ 41 h 99"/>
                <a:gd name="T76" fmla="*/ 145 w 157"/>
                <a:gd name="T77" fmla="*/ 36 h 99"/>
                <a:gd name="T78" fmla="*/ 157 w 157"/>
                <a:gd name="T79" fmla="*/ 32 h 99"/>
                <a:gd name="T80" fmla="*/ 149 w 157"/>
                <a:gd name="T81" fmla="*/ 49 h 99"/>
                <a:gd name="T82" fmla="*/ 137 w 157"/>
                <a:gd name="T83" fmla="*/ 61 h 99"/>
                <a:gd name="T84" fmla="*/ 123 w 157"/>
                <a:gd name="T85" fmla="*/ 73 h 99"/>
                <a:gd name="T86" fmla="*/ 110 w 157"/>
                <a:gd name="T87" fmla="*/ 87 h 99"/>
                <a:gd name="T88" fmla="*/ 110 w 157"/>
                <a:gd name="T89" fmla="*/ 85 h 99"/>
                <a:gd name="T90" fmla="*/ 110 w 157"/>
                <a:gd name="T91" fmla="*/ 83 h 99"/>
                <a:gd name="T92" fmla="*/ 108 w 157"/>
                <a:gd name="T93" fmla="*/ 83 h 99"/>
                <a:gd name="T94" fmla="*/ 108 w 157"/>
                <a:gd name="T95" fmla="*/ 81 h 99"/>
                <a:gd name="T96" fmla="*/ 96 w 157"/>
                <a:gd name="T97" fmla="*/ 89 h 99"/>
                <a:gd name="T98" fmla="*/ 86 w 157"/>
                <a:gd name="T99" fmla="*/ 95 h 99"/>
                <a:gd name="T100" fmla="*/ 74 w 157"/>
                <a:gd name="T101" fmla="*/ 99 h 99"/>
                <a:gd name="T102" fmla="*/ 62 w 157"/>
                <a:gd name="T103" fmla="*/ 99 h 99"/>
                <a:gd name="T104" fmla="*/ 45 w 157"/>
                <a:gd name="T105" fmla="*/ 95 h 99"/>
                <a:gd name="T106" fmla="*/ 31 w 157"/>
                <a:gd name="T107" fmla="*/ 87 h 99"/>
                <a:gd name="T108" fmla="*/ 21 w 157"/>
                <a:gd name="T109" fmla="*/ 75 h 99"/>
                <a:gd name="T110" fmla="*/ 13 w 157"/>
                <a:gd name="T111" fmla="*/ 61 h 99"/>
                <a:gd name="T112" fmla="*/ 7 w 157"/>
                <a:gd name="T113" fmla="*/ 43 h 99"/>
                <a:gd name="T114" fmla="*/ 3 w 157"/>
                <a:gd name="T115" fmla="*/ 28 h 99"/>
                <a:gd name="T116" fmla="*/ 2 w 157"/>
                <a:gd name="T117" fmla="*/ 12 h 99"/>
                <a:gd name="T118" fmla="*/ 0 w 157"/>
                <a:gd name="T119" fmla="*/ 0 h 9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</a:cxnLst>
              <a:rect l="0" t="0" r="r" b="b"/>
              <a:pathLst>
                <a:path w="157" h="99">
                  <a:moveTo>
                    <a:pt x="0" y="0"/>
                  </a:moveTo>
                  <a:lnTo>
                    <a:pt x="5" y="2"/>
                  </a:lnTo>
                  <a:lnTo>
                    <a:pt x="13" y="8"/>
                  </a:lnTo>
                  <a:lnTo>
                    <a:pt x="19" y="16"/>
                  </a:lnTo>
                  <a:lnTo>
                    <a:pt x="23" y="22"/>
                  </a:lnTo>
                  <a:lnTo>
                    <a:pt x="25" y="26"/>
                  </a:lnTo>
                  <a:lnTo>
                    <a:pt x="25" y="32"/>
                  </a:lnTo>
                  <a:lnTo>
                    <a:pt x="25" y="38"/>
                  </a:lnTo>
                  <a:lnTo>
                    <a:pt x="27" y="41"/>
                  </a:lnTo>
                  <a:lnTo>
                    <a:pt x="31" y="49"/>
                  </a:lnTo>
                  <a:lnTo>
                    <a:pt x="39" y="59"/>
                  </a:lnTo>
                  <a:lnTo>
                    <a:pt x="49" y="69"/>
                  </a:lnTo>
                  <a:lnTo>
                    <a:pt x="57" y="73"/>
                  </a:lnTo>
                  <a:lnTo>
                    <a:pt x="90" y="73"/>
                  </a:lnTo>
                  <a:lnTo>
                    <a:pt x="102" y="69"/>
                  </a:lnTo>
                  <a:lnTo>
                    <a:pt x="118" y="61"/>
                  </a:lnTo>
                  <a:lnTo>
                    <a:pt x="131" y="53"/>
                  </a:lnTo>
                  <a:lnTo>
                    <a:pt x="137" y="49"/>
                  </a:lnTo>
                  <a:lnTo>
                    <a:pt x="137" y="49"/>
                  </a:lnTo>
                  <a:lnTo>
                    <a:pt x="137" y="49"/>
                  </a:lnTo>
                  <a:lnTo>
                    <a:pt x="137" y="49"/>
                  </a:lnTo>
                  <a:lnTo>
                    <a:pt x="133" y="49"/>
                  </a:lnTo>
                  <a:lnTo>
                    <a:pt x="123" y="51"/>
                  </a:lnTo>
                  <a:lnTo>
                    <a:pt x="106" y="55"/>
                  </a:lnTo>
                  <a:lnTo>
                    <a:pt x="88" y="59"/>
                  </a:lnTo>
                  <a:lnTo>
                    <a:pt x="78" y="61"/>
                  </a:lnTo>
                  <a:lnTo>
                    <a:pt x="66" y="59"/>
                  </a:lnTo>
                  <a:lnTo>
                    <a:pt x="53" y="53"/>
                  </a:lnTo>
                  <a:lnTo>
                    <a:pt x="41" y="45"/>
                  </a:lnTo>
                  <a:lnTo>
                    <a:pt x="37" y="36"/>
                  </a:lnTo>
                  <a:lnTo>
                    <a:pt x="37" y="20"/>
                  </a:lnTo>
                  <a:lnTo>
                    <a:pt x="49" y="20"/>
                  </a:lnTo>
                  <a:lnTo>
                    <a:pt x="62" y="30"/>
                  </a:lnTo>
                  <a:lnTo>
                    <a:pt x="76" y="38"/>
                  </a:lnTo>
                  <a:lnTo>
                    <a:pt x="90" y="43"/>
                  </a:lnTo>
                  <a:lnTo>
                    <a:pt x="106" y="45"/>
                  </a:lnTo>
                  <a:lnTo>
                    <a:pt x="118" y="43"/>
                  </a:lnTo>
                  <a:lnTo>
                    <a:pt x="131" y="41"/>
                  </a:lnTo>
                  <a:lnTo>
                    <a:pt x="145" y="36"/>
                  </a:lnTo>
                  <a:lnTo>
                    <a:pt x="157" y="32"/>
                  </a:lnTo>
                  <a:lnTo>
                    <a:pt x="149" y="49"/>
                  </a:lnTo>
                  <a:lnTo>
                    <a:pt x="137" y="61"/>
                  </a:lnTo>
                  <a:lnTo>
                    <a:pt x="123" y="73"/>
                  </a:lnTo>
                  <a:lnTo>
                    <a:pt x="110" y="87"/>
                  </a:lnTo>
                  <a:lnTo>
                    <a:pt x="110" y="85"/>
                  </a:lnTo>
                  <a:lnTo>
                    <a:pt x="110" y="83"/>
                  </a:lnTo>
                  <a:lnTo>
                    <a:pt x="108" y="83"/>
                  </a:lnTo>
                  <a:lnTo>
                    <a:pt x="108" y="81"/>
                  </a:lnTo>
                  <a:lnTo>
                    <a:pt x="96" y="89"/>
                  </a:lnTo>
                  <a:lnTo>
                    <a:pt x="86" y="95"/>
                  </a:lnTo>
                  <a:lnTo>
                    <a:pt x="74" y="99"/>
                  </a:lnTo>
                  <a:lnTo>
                    <a:pt x="62" y="99"/>
                  </a:lnTo>
                  <a:lnTo>
                    <a:pt x="45" y="95"/>
                  </a:lnTo>
                  <a:lnTo>
                    <a:pt x="31" y="87"/>
                  </a:lnTo>
                  <a:lnTo>
                    <a:pt x="21" y="75"/>
                  </a:lnTo>
                  <a:lnTo>
                    <a:pt x="13" y="61"/>
                  </a:lnTo>
                  <a:lnTo>
                    <a:pt x="7" y="43"/>
                  </a:lnTo>
                  <a:lnTo>
                    <a:pt x="3" y="28"/>
                  </a:lnTo>
                  <a:lnTo>
                    <a:pt x="2" y="12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B216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86" name="Freeform 82"/>
            <p:cNvSpPr>
              <a:spLocks/>
            </p:cNvSpPr>
            <p:nvPr/>
          </p:nvSpPr>
          <p:spPr bwMode="auto">
            <a:xfrm>
              <a:off x="4139" y="1427"/>
              <a:ext cx="87" cy="210"/>
            </a:xfrm>
            <a:custGeom>
              <a:avLst/>
              <a:gdLst>
                <a:gd name="T0" fmla="*/ 169 w 175"/>
                <a:gd name="T1" fmla="*/ 10 h 421"/>
                <a:gd name="T2" fmla="*/ 175 w 175"/>
                <a:gd name="T3" fmla="*/ 34 h 421"/>
                <a:gd name="T4" fmla="*/ 175 w 175"/>
                <a:gd name="T5" fmla="*/ 59 h 421"/>
                <a:gd name="T6" fmla="*/ 157 w 175"/>
                <a:gd name="T7" fmla="*/ 65 h 421"/>
                <a:gd name="T8" fmla="*/ 145 w 175"/>
                <a:gd name="T9" fmla="*/ 79 h 421"/>
                <a:gd name="T10" fmla="*/ 137 w 175"/>
                <a:gd name="T11" fmla="*/ 128 h 421"/>
                <a:gd name="T12" fmla="*/ 133 w 175"/>
                <a:gd name="T13" fmla="*/ 181 h 421"/>
                <a:gd name="T14" fmla="*/ 135 w 175"/>
                <a:gd name="T15" fmla="*/ 207 h 421"/>
                <a:gd name="T16" fmla="*/ 141 w 175"/>
                <a:gd name="T17" fmla="*/ 246 h 421"/>
                <a:gd name="T18" fmla="*/ 120 w 175"/>
                <a:gd name="T19" fmla="*/ 236 h 421"/>
                <a:gd name="T20" fmla="*/ 102 w 175"/>
                <a:gd name="T21" fmla="*/ 230 h 421"/>
                <a:gd name="T22" fmla="*/ 80 w 175"/>
                <a:gd name="T23" fmla="*/ 240 h 421"/>
                <a:gd name="T24" fmla="*/ 57 w 175"/>
                <a:gd name="T25" fmla="*/ 258 h 421"/>
                <a:gd name="T26" fmla="*/ 57 w 175"/>
                <a:gd name="T27" fmla="*/ 260 h 421"/>
                <a:gd name="T28" fmla="*/ 61 w 175"/>
                <a:gd name="T29" fmla="*/ 260 h 421"/>
                <a:gd name="T30" fmla="*/ 64 w 175"/>
                <a:gd name="T31" fmla="*/ 260 h 421"/>
                <a:gd name="T32" fmla="*/ 66 w 175"/>
                <a:gd name="T33" fmla="*/ 256 h 421"/>
                <a:gd name="T34" fmla="*/ 68 w 175"/>
                <a:gd name="T35" fmla="*/ 268 h 421"/>
                <a:gd name="T36" fmla="*/ 45 w 175"/>
                <a:gd name="T37" fmla="*/ 283 h 421"/>
                <a:gd name="T38" fmla="*/ 35 w 175"/>
                <a:gd name="T39" fmla="*/ 291 h 421"/>
                <a:gd name="T40" fmla="*/ 37 w 175"/>
                <a:gd name="T41" fmla="*/ 291 h 421"/>
                <a:gd name="T42" fmla="*/ 49 w 175"/>
                <a:gd name="T43" fmla="*/ 289 h 421"/>
                <a:gd name="T44" fmla="*/ 64 w 175"/>
                <a:gd name="T45" fmla="*/ 283 h 421"/>
                <a:gd name="T46" fmla="*/ 80 w 175"/>
                <a:gd name="T47" fmla="*/ 275 h 421"/>
                <a:gd name="T48" fmla="*/ 96 w 175"/>
                <a:gd name="T49" fmla="*/ 269 h 421"/>
                <a:gd name="T50" fmla="*/ 114 w 175"/>
                <a:gd name="T51" fmla="*/ 268 h 421"/>
                <a:gd name="T52" fmla="*/ 145 w 175"/>
                <a:gd name="T53" fmla="*/ 275 h 421"/>
                <a:gd name="T54" fmla="*/ 143 w 175"/>
                <a:gd name="T55" fmla="*/ 285 h 421"/>
                <a:gd name="T56" fmla="*/ 112 w 175"/>
                <a:gd name="T57" fmla="*/ 299 h 421"/>
                <a:gd name="T58" fmla="*/ 84 w 175"/>
                <a:gd name="T59" fmla="*/ 311 h 421"/>
                <a:gd name="T60" fmla="*/ 63 w 175"/>
                <a:gd name="T61" fmla="*/ 336 h 421"/>
                <a:gd name="T62" fmla="*/ 47 w 175"/>
                <a:gd name="T63" fmla="*/ 370 h 421"/>
                <a:gd name="T64" fmla="*/ 39 w 175"/>
                <a:gd name="T65" fmla="*/ 405 h 421"/>
                <a:gd name="T66" fmla="*/ 31 w 175"/>
                <a:gd name="T67" fmla="*/ 415 h 421"/>
                <a:gd name="T68" fmla="*/ 13 w 175"/>
                <a:gd name="T69" fmla="*/ 407 h 421"/>
                <a:gd name="T70" fmla="*/ 4 w 175"/>
                <a:gd name="T71" fmla="*/ 387 h 421"/>
                <a:gd name="T72" fmla="*/ 0 w 175"/>
                <a:gd name="T73" fmla="*/ 356 h 421"/>
                <a:gd name="T74" fmla="*/ 2 w 175"/>
                <a:gd name="T75" fmla="*/ 321 h 421"/>
                <a:gd name="T76" fmla="*/ 23 w 175"/>
                <a:gd name="T77" fmla="*/ 277 h 421"/>
                <a:gd name="T78" fmla="*/ 51 w 175"/>
                <a:gd name="T79" fmla="*/ 222 h 421"/>
                <a:gd name="T80" fmla="*/ 63 w 175"/>
                <a:gd name="T81" fmla="*/ 167 h 421"/>
                <a:gd name="T82" fmla="*/ 72 w 175"/>
                <a:gd name="T83" fmla="*/ 124 h 421"/>
                <a:gd name="T84" fmla="*/ 92 w 175"/>
                <a:gd name="T85" fmla="*/ 89 h 421"/>
                <a:gd name="T86" fmla="*/ 120 w 175"/>
                <a:gd name="T87" fmla="*/ 51 h 421"/>
                <a:gd name="T88" fmla="*/ 151 w 175"/>
                <a:gd name="T89" fmla="*/ 16 h 42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</a:cxnLst>
              <a:rect l="0" t="0" r="r" b="b"/>
              <a:pathLst>
                <a:path w="175" h="421">
                  <a:moveTo>
                    <a:pt x="165" y="0"/>
                  </a:moveTo>
                  <a:lnTo>
                    <a:pt x="169" y="10"/>
                  </a:lnTo>
                  <a:lnTo>
                    <a:pt x="171" y="24"/>
                  </a:lnTo>
                  <a:lnTo>
                    <a:pt x="175" y="34"/>
                  </a:lnTo>
                  <a:lnTo>
                    <a:pt x="175" y="41"/>
                  </a:lnTo>
                  <a:lnTo>
                    <a:pt x="175" y="59"/>
                  </a:lnTo>
                  <a:lnTo>
                    <a:pt x="165" y="61"/>
                  </a:lnTo>
                  <a:lnTo>
                    <a:pt x="157" y="65"/>
                  </a:lnTo>
                  <a:lnTo>
                    <a:pt x="151" y="69"/>
                  </a:lnTo>
                  <a:lnTo>
                    <a:pt x="145" y="79"/>
                  </a:lnTo>
                  <a:lnTo>
                    <a:pt x="139" y="100"/>
                  </a:lnTo>
                  <a:lnTo>
                    <a:pt x="137" y="128"/>
                  </a:lnTo>
                  <a:lnTo>
                    <a:pt x="133" y="155"/>
                  </a:lnTo>
                  <a:lnTo>
                    <a:pt x="133" y="181"/>
                  </a:lnTo>
                  <a:lnTo>
                    <a:pt x="133" y="191"/>
                  </a:lnTo>
                  <a:lnTo>
                    <a:pt x="135" y="207"/>
                  </a:lnTo>
                  <a:lnTo>
                    <a:pt x="139" y="226"/>
                  </a:lnTo>
                  <a:lnTo>
                    <a:pt x="141" y="246"/>
                  </a:lnTo>
                  <a:lnTo>
                    <a:pt x="129" y="240"/>
                  </a:lnTo>
                  <a:lnTo>
                    <a:pt x="120" y="236"/>
                  </a:lnTo>
                  <a:lnTo>
                    <a:pt x="108" y="232"/>
                  </a:lnTo>
                  <a:lnTo>
                    <a:pt x="102" y="230"/>
                  </a:lnTo>
                  <a:lnTo>
                    <a:pt x="94" y="232"/>
                  </a:lnTo>
                  <a:lnTo>
                    <a:pt x="80" y="240"/>
                  </a:lnTo>
                  <a:lnTo>
                    <a:pt x="66" y="248"/>
                  </a:lnTo>
                  <a:lnTo>
                    <a:pt x="57" y="258"/>
                  </a:lnTo>
                  <a:lnTo>
                    <a:pt x="57" y="260"/>
                  </a:lnTo>
                  <a:lnTo>
                    <a:pt x="57" y="260"/>
                  </a:lnTo>
                  <a:lnTo>
                    <a:pt x="59" y="260"/>
                  </a:lnTo>
                  <a:lnTo>
                    <a:pt x="61" y="260"/>
                  </a:lnTo>
                  <a:lnTo>
                    <a:pt x="64" y="260"/>
                  </a:lnTo>
                  <a:lnTo>
                    <a:pt x="64" y="260"/>
                  </a:lnTo>
                  <a:lnTo>
                    <a:pt x="66" y="258"/>
                  </a:lnTo>
                  <a:lnTo>
                    <a:pt x="66" y="256"/>
                  </a:lnTo>
                  <a:lnTo>
                    <a:pt x="80" y="260"/>
                  </a:lnTo>
                  <a:lnTo>
                    <a:pt x="68" y="268"/>
                  </a:lnTo>
                  <a:lnTo>
                    <a:pt x="57" y="275"/>
                  </a:lnTo>
                  <a:lnTo>
                    <a:pt x="45" y="283"/>
                  </a:lnTo>
                  <a:lnTo>
                    <a:pt x="35" y="291"/>
                  </a:lnTo>
                  <a:lnTo>
                    <a:pt x="35" y="291"/>
                  </a:lnTo>
                  <a:lnTo>
                    <a:pt x="37" y="291"/>
                  </a:lnTo>
                  <a:lnTo>
                    <a:pt x="37" y="291"/>
                  </a:lnTo>
                  <a:lnTo>
                    <a:pt x="41" y="291"/>
                  </a:lnTo>
                  <a:lnTo>
                    <a:pt x="49" y="289"/>
                  </a:lnTo>
                  <a:lnTo>
                    <a:pt x="57" y="287"/>
                  </a:lnTo>
                  <a:lnTo>
                    <a:pt x="64" y="283"/>
                  </a:lnTo>
                  <a:lnTo>
                    <a:pt x="72" y="279"/>
                  </a:lnTo>
                  <a:lnTo>
                    <a:pt x="80" y="275"/>
                  </a:lnTo>
                  <a:lnTo>
                    <a:pt x="88" y="271"/>
                  </a:lnTo>
                  <a:lnTo>
                    <a:pt x="96" y="269"/>
                  </a:lnTo>
                  <a:lnTo>
                    <a:pt x="106" y="268"/>
                  </a:lnTo>
                  <a:lnTo>
                    <a:pt x="114" y="268"/>
                  </a:lnTo>
                  <a:lnTo>
                    <a:pt x="129" y="271"/>
                  </a:lnTo>
                  <a:lnTo>
                    <a:pt x="145" y="275"/>
                  </a:lnTo>
                  <a:lnTo>
                    <a:pt x="157" y="283"/>
                  </a:lnTo>
                  <a:lnTo>
                    <a:pt x="143" y="285"/>
                  </a:lnTo>
                  <a:lnTo>
                    <a:pt x="127" y="291"/>
                  </a:lnTo>
                  <a:lnTo>
                    <a:pt x="112" y="299"/>
                  </a:lnTo>
                  <a:lnTo>
                    <a:pt x="100" y="303"/>
                  </a:lnTo>
                  <a:lnTo>
                    <a:pt x="84" y="311"/>
                  </a:lnTo>
                  <a:lnTo>
                    <a:pt x="72" y="323"/>
                  </a:lnTo>
                  <a:lnTo>
                    <a:pt x="63" y="336"/>
                  </a:lnTo>
                  <a:lnTo>
                    <a:pt x="53" y="352"/>
                  </a:lnTo>
                  <a:lnTo>
                    <a:pt x="47" y="370"/>
                  </a:lnTo>
                  <a:lnTo>
                    <a:pt x="43" y="387"/>
                  </a:lnTo>
                  <a:lnTo>
                    <a:pt x="39" y="405"/>
                  </a:lnTo>
                  <a:lnTo>
                    <a:pt x="39" y="421"/>
                  </a:lnTo>
                  <a:lnTo>
                    <a:pt x="31" y="415"/>
                  </a:lnTo>
                  <a:lnTo>
                    <a:pt x="21" y="411"/>
                  </a:lnTo>
                  <a:lnTo>
                    <a:pt x="13" y="407"/>
                  </a:lnTo>
                  <a:lnTo>
                    <a:pt x="5" y="401"/>
                  </a:lnTo>
                  <a:lnTo>
                    <a:pt x="4" y="387"/>
                  </a:lnTo>
                  <a:lnTo>
                    <a:pt x="2" y="372"/>
                  </a:lnTo>
                  <a:lnTo>
                    <a:pt x="0" y="356"/>
                  </a:lnTo>
                  <a:lnTo>
                    <a:pt x="0" y="348"/>
                  </a:lnTo>
                  <a:lnTo>
                    <a:pt x="2" y="321"/>
                  </a:lnTo>
                  <a:lnTo>
                    <a:pt x="9" y="299"/>
                  </a:lnTo>
                  <a:lnTo>
                    <a:pt x="23" y="277"/>
                  </a:lnTo>
                  <a:lnTo>
                    <a:pt x="41" y="248"/>
                  </a:lnTo>
                  <a:lnTo>
                    <a:pt x="51" y="222"/>
                  </a:lnTo>
                  <a:lnTo>
                    <a:pt x="57" y="195"/>
                  </a:lnTo>
                  <a:lnTo>
                    <a:pt x="63" y="167"/>
                  </a:lnTo>
                  <a:lnTo>
                    <a:pt x="66" y="142"/>
                  </a:lnTo>
                  <a:lnTo>
                    <a:pt x="72" y="124"/>
                  </a:lnTo>
                  <a:lnTo>
                    <a:pt x="80" y="106"/>
                  </a:lnTo>
                  <a:lnTo>
                    <a:pt x="92" y="89"/>
                  </a:lnTo>
                  <a:lnTo>
                    <a:pt x="104" y="69"/>
                  </a:lnTo>
                  <a:lnTo>
                    <a:pt x="120" y="51"/>
                  </a:lnTo>
                  <a:lnTo>
                    <a:pt x="135" y="34"/>
                  </a:lnTo>
                  <a:lnTo>
                    <a:pt x="151" y="16"/>
                  </a:lnTo>
                  <a:lnTo>
                    <a:pt x="165" y="0"/>
                  </a:lnTo>
                  <a:close/>
                </a:path>
              </a:pathLst>
            </a:custGeom>
            <a:solidFill>
              <a:srgbClr val="EFD1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87" name="Freeform 83"/>
            <p:cNvSpPr>
              <a:spLocks/>
            </p:cNvSpPr>
            <p:nvPr/>
          </p:nvSpPr>
          <p:spPr bwMode="auto">
            <a:xfrm>
              <a:off x="4211" y="1438"/>
              <a:ext cx="207" cy="243"/>
            </a:xfrm>
            <a:custGeom>
              <a:avLst/>
              <a:gdLst>
                <a:gd name="T0" fmla="*/ 395 w 415"/>
                <a:gd name="T1" fmla="*/ 74 h 485"/>
                <a:gd name="T2" fmla="*/ 392 w 415"/>
                <a:gd name="T3" fmla="*/ 126 h 485"/>
                <a:gd name="T4" fmla="*/ 390 w 415"/>
                <a:gd name="T5" fmla="*/ 220 h 485"/>
                <a:gd name="T6" fmla="*/ 366 w 415"/>
                <a:gd name="T7" fmla="*/ 253 h 485"/>
                <a:gd name="T8" fmla="*/ 388 w 415"/>
                <a:gd name="T9" fmla="*/ 204 h 485"/>
                <a:gd name="T10" fmla="*/ 372 w 415"/>
                <a:gd name="T11" fmla="*/ 206 h 485"/>
                <a:gd name="T12" fmla="*/ 360 w 415"/>
                <a:gd name="T13" fmla="*/ 263 h 485"/>
                <a:gd name="T14" fmla="*/ 413 w 415"/>
                <a:gd name="T15" fmla="*/ 342 h 485"/>
                <a:gd name="T16" fmla="*/ 395 w 415"/>
                <a:gd name="T17" fmla="*/ 442 h 485"/>
                <a:gd name="T18" fmla="*/ 348 w 415"/>
                <a:gd name="T19" fmla="*/ 481 h 485"/>
                <a:gd name="T20" fmla="*/ 309 w 415"/>
                <a:gd name="T21" fmla="*/ 477 h 485"/>
                <a:gd name="T22" fmla="*/ 325 w 415"/>
                <a:gd name="T23" fmla="*/ 462 h 485"/>
                <a:gd name="T24" fmla="*/ 287 w 415"/>
                <a:gd name="T25" fmla="*/ 476 h 485"/>
                <a:gd name="T26" fmla="*/ 232 w 415"/>
                <a:gd name="T27" fmla="*/ 485 h 485"/>
                <a:gd name="T28" fmla="*/ 189 w 415"/>
                <a:gd name="T29" fmla="*/ 468 h 485"/>
                <a:gd name="T30" fmla="*/ 171 w 415"/>
                <a:gd name="T31" fmla="*/ 438 h 485"/>
                <a:gd name="T32" fmla="*/ 201 w 415"/>
                <a:gd name="T33" fmla="*/ 358 h 485"/>
                <a:gd name="T34" fmla="*/ 242 w 415"/>
                <a:gd name="T35" fmla="*/ 338 h 485"/>
                <a:gd name="T36" fmla="*/ 289 w 415"/>
                <a:gd name="T37" fmla="*/ 336 h 485"/>
                <a:gd name="T38" fmla="*/ 295 w 415"/>
                <a:gd name="T39" fmla="*/ 320 h 485"/>
                <a:gd name="T40" fmla="*/ 281 w 415"/>
                <a:gd name="T41" fmla="*/ 301 h 485"/>
                <a:gd name="T42" fmla="*/ 295 w 415"/>
                <a:gd name="T43" fmla="*/ 222 h 485"/>
                <a:gd name="T44" fmla="*/ 262 w 415"/>
                <a:gd name="T45" fmla="*/ 187 h 485"/>
                <a:gd name="T46" fmla="*/ 279 w 415"/>
                <a:gd name="T47" fmla="*/ 234 h 485"/>
                <a:gd name="T48" fmla="*/ 268 w 415"/>
                <a:gd name="T49" fmla="*/ 320 h 485"/>
                <a:gd name="T50" fmla="*/ 230 w 415"/>
                <a:gd name="T51" fmla="*/ 312 h 485"/>
                <a:gd name="T52" fmla="*/ 183 w 415"/>
                <a:gd name="T53" fmla="*/ 285 h 485"/>
                <a:gd name="T54" fmla="*/ 146 w 415"/>
                <a:gd name="T55" fmla="*/ 224 h 485"/>
                <a:gd name="T56" fmla="*/ 124 w 415"/>
                <a:gd name="T57" fmla="*/ 149 h 485"/>
                <a:gd name="T58" fmla="*/ 116 w 415"/>
                <a:gd name="T59" fmla="*/ 149 h 485"/>
                <a:gd name="T60" fmla="*/ 104 w 415"/>
                <a:gd name="T61" fmla="*/ 143 h 485"/>
                <a:gd name="T62" fmla="*/ 95 w 415"/>
                <a:gd name="T63" fmla="*/ 122 h 485"/>
                <a:gd name="T64" fmla="*/ 112 w 415"/>
                <a:gd name="T65" fmla="*/ 212 h 485"/>
                <a:gd name="T66" fmla="*/ 126 w 415"/>
                <a:gd name="T67" fmla="*/ 224 h 485"/>
                <a:gd name="T68" fmla="*/ 122 w 415"/>
                <a:gd name="T69" fmla="*/ 204 h 485"/>
                <a:gd name="T70" fmla="*/ 148 w 415"/>
                <a:gd name="T71" fmla="*/ 283 h 485"/>
                <a:gd name="T72" fmla="*/ 95 w 415"/>
                <a:gd name="T73" fmla="*/ 283 h 485"/>
                <a:gd name="T74" fmla="*/ 39 w 415"/>
                <a:gd name="T75" fmla="*/ 265 h 485"/>
                <a:gd name="T76" fmla="*/ 8 w 415"/>
                <a:gd name="T77" fmla="*/ 212 h 485"/>
                <a:gd name="T78" fmla="*/ 0 w 415"/>
                <a:gd name="T79" fmla="*/ 155 h 485"/>
                <a:gd name="T80" fmla="*/ 14 w 415"/>
                <a:gd name="T81" fmla="*/ 65 h 485"/>
                <a:gd name="T82" fmla="*/ 55 w 415"/>
                <a:gd name="T83" fmla="*/ 71 h 485"/>
                <a:gd name="T84" fmla="*/ 104 w 415"/>
                <a:gd name="T85" fmla="*/ 86 h 485"/>
                <a:gd name="T86" fmla="*/ 144 w 415"/>
                <a:gd name="T87" fmla="*/ 84 h 485"/>
                <a:gd name="T88" fmla="*/ 189 w 415"/>
                <a:gd name="T89" fmla="*/ 73 h 485"/>
                <a:gd name="T90" fmla="*/ 228 w 415"/>
                <a:gd name="T91" fmla="*/ 69 h 485"/>
                <a:gd name="T92" fmla="*/ 277 w 415"/>
                <a:gd name="T93" fmla="*/ 49 h 485"/>
                <a:gd name="T94" fmla="*/ 319 w 415"/>
                <a:gd name="T95" fmla="*/ 10 h 485"/>
                <a:gd name="T96" fmla="*/ 301 w 415"/>
                <a:gd name="T97" fmla="*/ 59 h 485"/>
                <a:gd name="T98" fmla="*/ 307 w 415"/>
                <a:gd name="T99" fmla="*/ 61 h 485"/>
                <a:gd name="T100" fmla="*/ 340 w 415"/>
                <a:gd name="T101" fmla="*/ 12 h 48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</a:cxnLst>
              <a:rect l="0" t="0" r="r" b="b"/>
              <a:pathLst>
                <a:path w="415" h="485">
                  <a:moveTo>
                    <a:pt x="364" y="0"/>
                  </a:moveTo>
                  <a:lnTo>
                    <a:pt x="376" y="17"/>
                  </a:lnTo>
                  <a:lnTo>
                    <a:pt x="386" y="37"/>
                  </a:lnTo>
                  <a:lnTo>
                    <a:pt x="394" y="57"/>
                  </a:lnTo>
                  <a:lnTo>
                    <a:pt x="395" y="74"/>
                  </a:lnTo>
                  <a:lnTo>
                    <a:pt x="395" y="82"/>
                  </a:lnTo>
                  <a:lnTo>
                    <a:pt x="394" y="94"/>
                  </a:lnTo>
                  <a:lnTo>
                    <a:pt x="390" y="106"/>
                  </a:lnTo>
                  <a:lnTo>
                    <a:pt x="390" y="114"/>
                  </a:lnTo>
                  <a:lnTo>
                    <a:pt x="392" y="126"/>
                  </a:lnTo>
                  <a:lnTo>
                    <a:pt x="395" y="143"/>
                  </a:lnTo>
                  <a:lnTo>
                    <a:pt x="397" y="163"/>
                  </a:lnTo>
                  <a:lnTo>
                    <a:pt x="399" y="175"/>
                  </a:lnTo>
                  <a:lnTo>
                    <a:pt x="397" y="198"/>
                  </a:lnTo>
                  <a:lnTo>
                    <a:pt x="390" y="220"/>
                  </a:lnTo>
                  <a:lnTo>
                    <a:pt x="384" y="242"/>
                  </a:lnTo>
                  <a:lnTo>
                    <a:pt x="378" y="267"/>
                  </a:lnTo>
                  <a:lnTo>
                    <a:pt x="372" y="263"/>
                  </a:lnTo>
                  <a:lnTo>
                    <a:pt x="368" y="259"/>
                  </a:lnTo>
                  <a:lnTo>
                    <a:pt x="366" y="253"/>
                  </a:lnTo>
                  <a:lnTo>
                    <a:pt x="364" y="247"/>
                  </a:lnTo>
                  <a:lnTo>
                    <a:pt x="366" y="238"/>
                  </a:lnTo>
                  <a:lnTo>
                    <a:pt x="374" y="226"/>
                  </a:lnTo>
                  <a:lnTo>
                    <a:pt x="382" y="212"/>
                  </a:lnTo>
                  <a:lnTo>
                    <a:pt x="388" y="204"/>
                  </a:lnTo>
                  <a:lnTo>
                    <a:pt x="388" y="204"/>
                  </a:lnTo>
                  <a:lnTo>
                    <a:pt x="386" y="202"/>
                  </a:lnTo>
                  <a:lnTo>
                    <a:pt x="384" y="198"/>
                  </a:lnTo>
                  <a:lnTo>
                    <a:pt x="382" y="196"/>
                  </a:lnTo>
                  <a:lnTo>
                    <a:pt x="372" y="206"/>
                  </a:lnTo>
                  <a:lnTo>
                    <a:pt x="362" y="220"/>
                  </a:lnTo>
                  <a:lnTo>
                    <a:pt x="354" y="236"/>
                  </a:lnTo>
                  <a:lnTo>
                    <a:pt x="350" y="244"/>
                  </a:lnTo>
                  <a:lnTo>
                    <a:pt x="352" y="253"/>
                  </a:lnTo>
                  <a:lnTo>
                    <a:pt x="360" y="263"/>
                  </a:lnTo>
                  <a:lnTo>
                    <a:pt x="370" y="275"/>
                  </a:lnTo>
                  <a:lnTo>
                    <a:pt x="384" y="287"/>
                  </a:lnTo>
                  <a:lnTo>
                    <a:pt x="395" y="303"/>
                  </a:lnTo>
                  <a:lnTo>
                    <a:pt x="405" y="320"/>
                  </a:lnTo>
                  <a:lnTo>
                    <a:pt x="413" y="342"/>
                  </a:lnTo>
                  <a:lnTo>
                    <a:pt x="415" y="367"/>
                  </a:lnTo>
                  <a:lnTo>
                    <a:pt x="413" y="387"/>
                  </a:lnTo>
                  <a:lnTo>
                    <a:pt x="409" y="405"/>
                  </a:lnTo>
                  <a:lnTo>
                    <a:pt x="403" y="424"/>
                  </a:lnTo>
                  <a:lnTo>
                    <a:pt x="395" y="442"/>
                  </a:lnTo>
                  <a:lnTo>
                    <a:pt x="388" y="456"/>
                  </a:lnTo>
                  <a:lnTo>
                    <a:pt x="376" y="468"/>
                  </a:lnTo>
                  <a:lnTo>
                    <a:pt x="366" y="476"/>
                  </a:lnTo>
                  <a:lnTo>
                    <a:pt x="354" y="479"/>
                  </a:lnTo>
                  <a:lnTo>
                    <a:pt x="348" y="481"/>
                  </a:lnTo>
                  <a:lnTo>
                    <a:pt x="342" y="483"/>
                  </a:lnTo>
                  <a:lnTo>
                    <a:pt x="336" y="485"/>
                  </a:lnTo>
                  <a:lnTo>
                    <a:pt x="331" y="485"/>
                  </a:lnTo>
                  <a:lnTo>
                    <a:pt x="303" y="483"/>
                  </a:lnTo>
                  <a:lnTo>
                    <a:pt x="309" y="477"/>
                  </a:lnTo>
                  <a:lnTo>
                    <a:pt x="315" y="472"/>
                  </a:lnTo>
                  <a:lnTo>
                    <a:pt x="321" y="466"/>
                  </a:lnTo>
                  <a:lnTo>
                    <a:pt x="327" y="462"/>
                  </a:lnTo>
                  <a:lnTo>
                    <a:pt x="327" y="462"/>
                  </a:lnTo>
                  <a:lnTo>
                    <a:pt x="325" y="462"/>
                  </a:lnTo>
                  <a:lnTo>
                    <a:pt x="325" y="462"/>
                  </a:lnTo>
                  <a:lnTo>
                    <a:pt x="321" y="462"/>
                  </a:lnTo>
                  <a:lnTo>
                    <a:pt x="313" y="464"/>
                  </a:lnTo>
                  <a:lnTo>
                    <a:pt x="301" y="470"/>
                  </a:lnTo>
                  <a:lnTo>
                    <a:pt x="287" y="476"/>
                  </a:lnTo>
                  <a:lnTo>
                    <a:pt x="275" y="479"/>
                  </a:lnTo>
                  <a:lnTo>
                    <a:pt x="264" y="483"/>
                  </a:lnTo>
                  <a:lnTo>
                    <a:pt x="252" y="485"/>
                  </a:lnTo>
                  <a:lnTo>
                    <a:pt x="240" y="485"/>
                  </a:lnTo>
                  <a:lnTo>
                    <a:pt x="232" y="485"/>
                  </a:lnTo>
                  <a:lnTo>
                    <a:pt x="222" y="483"/>
                  </a:lnTo>
                  <a:lnTo>
                    <a:pt x="215" y="481"/>
                  </a:lnTo>
                  <a:lnTo>
                    <a:pt x="205" y="477"/>
                  </a:lnTo>
                  <a:lnTo>
                    <a:pt x="193" y="474"/>
                  </a:lnTo>
                  <a:lnTo>
                    <a:pt x="189" y="468"/>
                  </a:lnTo>
                  <a:lnTo>
                    <a:pt x="185" y="464"/>
                  </a:lnTo>
                  <a:lnTo>
                    <a:pt x="181" y="460"/>
                  </a:lnTo>
                  <a:lnTo>
                    <a:pt x="175" y="458"/>
                  </a:lnTo>
                  <a:lnTo>
                    <a:pt x="173" y="448"/>
                  </a:lnTo>
                  <a:lnTo>
                    <a:pt x="171" y="438"/>
                  </a:lnTo>
                  <a:lnTo>
                    <a:pt x="169" y="428"/>
                  </a:lnTo>
                  <a:lnTo>
                    <a:pt x="169" y="422"/>
                  </a:lnTo>
                  <a:lnTo>
                    <a:pt x="173" y="401"/>
                  </a:lnTo>
                  <a:lnTo>
                    <a:pt x="185" y="377"/>
                  </a:lnTo>
                  <a:lnTo>
                    <a:pt x="201" y="358"/>
                  </a:lnTo>
                  <a:lnTo>
                    <a:pt x="215" y="342"/>
                  </a:lnTo>
                  <a:lnTo>
                    <a:pt x="220" y="340"/>
                  </a:lnTo>
                  <a:lnTo>
                    <a:pt x="226" y="340"/>
                  </a:lnTo>
                  <a:lnTo>
                    <a:pt x="234" y="338"/>
                  </a:lnTo>
                  <a:lnTo>
                    <a:pt x="242" y="338"/>
                  </a:lnTo>
                  <a:lnTo>
                    <a:pt x="252" y="336"/>
                  </a:lnTo>
                  <a:lnTo>
                    <a:pt x="262" y="336"/>
                  </a:lnTo>
                  <a:lnTo>
                    <a:pt x="272" y="336"/>
                  </a:lnTo>
                  <a:lnTo>
                    <a:pt x="279" y="336"/>
                  </a:lnTo>
                  <a:lnTo>
                    <a:pt x="289" y="336"/>
                  </a:lnTo>
                  <a:lnTo>
                    <a:pt x="297" y="334"/>
                  </a:lnTo>
                  <a:lnTo>
                    <a:pt x="305" y="330"/>
                  </a:lnTo>
                  <a:lnTo>
                    <a:pt x="311" y="324"/>
                  </a:lnTo>
                  <a:lnTo>
                    <a:pt x="303" y="322"/>
                  </a:lnTo>
                  <a:lnTo>
                    <a:pt x="295" y="320"/>
                  </a:lnTo>
                  <a:lnTo>
                    <a:pt x="287" y="320"/>
                  </a:lnTo>
                  <a:lnTo>
                    <a:pt x="279" y="318"/>
                  </a:lnTo>
                  <a:lnTo>
                    <a:pt x="281" y="314"/>
                  </a:lnTo>
                  <a:lnTo>
                    <a:pt x="281" y="310"/>
                  </a:lnTo>
                  <a:lnTo>
                    <a:pt x="281" y="301"/>
                  </a:lnTo>
                  <a:lnTo>
                    <a:pt x="281" y="287"/>
                  </a:lnTo>
                  <a:lnTo>
                    <a:pt x="285" y="269"/>
                  </a:lnTo>
                  <a:lnTo>
                    <a:pt x="291" y="247"/>
                  </a:lnTo>
                  <a:lnTo>
                    <a:pt x="293" y="232"/>
                  </a:lnTo>
                  <a:lnTo>
                    <a:pt x="295" y="222"/>
                  </a:lnTo>
                  <a:lnTo>
                    <a:pt x="291" y="214"/>
                  </a:lnTo>
                  <a:lnTo>
                    <a:pt x="281" y="202"/>
                  </a:lnTo>
                  <a:lnTo>
                    <a:pt x="270" y="188"/>
                  </a:lnTo>
                  <a:lnTo>
                    <a:pt x="262" y="183"/>
                  </a:lnTo>
                  <a:lnTo>
                    <a:pt x="262" y="187"/>
                  </a:lnTo>
                  <a:lnTo>
                    <a:pt x="266" y="196"/>
                  </a:lnTo>
                  <a:lnTo>
                    <a:pt x="272" y="208"/>
                  </a:lnTo>
                  <a:lnTo>
                    <a:pt x="277" y="220"/>
                  </a:lnTo>
                  <a:lnTo>
                    <a:pt x="279" y="226"/>
                  </a:lnTo>
                  <a:lnTo>
                    <a:pt x="279" y="234"/>
                  </a:lnTo>
                  <a:lnTo>
                    <a:pt x="275" y="244"/>
                  </a:lnTo>
                  <a:lnTo>
                    <a:pt x="274" y="253"/>
                  </a:lnTo>
                  <a:lnTo>
                    <a:pt x="272" y="261"/>
                  </a:lnTo>
                  <a:lnTo>
                    <a:pt x="272" y="320"/>
                  </a:lnTo>
                  <a:lnTo>
                    <a:pt x="268" y="320"/>
                  </a:lnTo>
                  <a:lnTo>
                    <a:pt x="264" y="322"/>
                  </a:lnTo>
                  <a:lnTo>
                    <a:pt x="258" y="324"/>
                  </a:lnTo>
                  <a:lnTo>
                    <a:pt x="254" y="324"/>
                  </a:lnTo>
                  <a:lnTo>
                    <a:pt x="236" y="324"/>
                  </a:lnTo>
                  <a:lnTo>
                    <a:pt x="230" y="312"/>
                  </a:lnTo>
                  <a:lnTo>
                    <a:pt x="222" y="303"/>
                  </a:lnTo>
                  <a:lnTo>
                    <a:pt x="215" y="297"/>
                  </a:lnTo>
                  <a:lnTo>
                    <a:pt x="205" y="291"/>
                  </a:lnTo>
                  <a:lnTo>
                    <a:pt x="193" y="289"/>
                  </a:lnTo>
                  <a:lnTo>
                    <a:pt x="183" y="285"/>
                  </a:lnTo>
                  <a:lnTo>
                    <a:pt x="171" y="283"/>
                  </a:lnTo>
                  <a:lnTo>
                    <a:pt x="161" y="277"/>
                  </a:lnTo>
                  <a:lnTo>
                    <a:pt x="157" y="259"/>
                  </a:lnTo>
                  <a:lnTo>
                    <a:pt x="152" y="242"/>
                  </a:lnTo>
                  <a:lnTo>
                    <a:pt x="146" y="224"/>
                  </a:lnTo>
                  <a:lnTo>
                    <a:pt x="138" y="206"/>
                  </a:lnTo>
                  <a:lnTo>
                    <a:pt x="134" y="192"/>
                  </a:lnTo>
                  <a:lnTo>
                    <a:pt x="132" y="177"/>
                  </a:lnTo>
                  <a:lnTo>
                    <a:pt x="128" y="163"/>
                  </a:lnTo>
                  <a:lnTo>
                    <a:pt x="124" y="149"/>
                  </a:lnTo>
                  <a:lnTo>
                    <a:pt x="124" y="147"/>
                  </a:lnTo>
                  <a:lnTo>
                    <a:pt x="122" y="145"/>
                  </a:lnTo>
                  <a:lnTo>
                    <a:pt x="122" y="145"/>
                  </a:lnTo>
                  <a:lnTo>
                    <a:pt x="120" y="143"/>
                  </a:lnTo>
                  <a:lnTo>
                    <a:pt x="116" y="149"/>
                  </a:lnTo>
                  <a:lnTo>
                    <a:pt x="116" y="155"/>
                  </a:lnTo>
                  <a:lnTo>
                    <a:pt x="116" y="163"/>
                  </a:lnTo>
                  <a:lnTo>
                    <a:pt x="118" y="173"/>
                  </a:lnTo>
                  <a:lnTo>
                    <a:pt x="110" y="159"/>
                  </a:lnTo>
                  <a:lnTo>
                    <a:pt x="104" y="143"/>
                  </a:lnTo>
                  <a:lnTo>
                    <a:pt x="102" y="128"/>
                  </a:lnTo>
                  <a:lnTo>
                    <a:pt x="100" y="114"/>
                  </a:lnTo>
                  <a:lnTo>
                    <a:pt x="97" y="114"/>
                  </a:lnTo>
                  <a:lnTo>
                    <a:pt x="95" y="118"/>
                  </a:lnTo>
                  <a:lnTo>
                    <a:pt x="95" y="122"/>
                  </a:lnTo>
                  <a:lnTo>
                    <a:pt x="93" y="126"/>
                  </a:lnTo>
                  <a:lnTo>
                    <a:pt x="93" y="130"/>
                  </a:lnTo>
                  <a:lnTo>
                    <a:pt x="95" y="151"/>
                  </a:lnTo>
                  <a:lnTo>
                    <a:pt x="102" y="183"/>
                  </a:lnTo>
                  <a:lnTo>
                    <a:pt x="112" y="212"/>
                  </a:lnTo>
                  <a:lnTo>
                    <a:pt x="124" y="228"/>
                  </a:lnTo>
                  <a:lnTo>
                    <a:pt x="124" y="228"/>
                  </a:lnTo>
                  <a:lnTo>
                    <a:pt x="126" y="228"/>
                  </a:lnTo>
                  <a:lnTo>
                    <a:pt x="126" y="228"/>
                  </a:lnTo>
                  <a:lnTo>
                    <a:pt x="126" y="224"/>
                  </a:lnTo>
                  <a:lnTo>
                    <a:pt x="126" y="222"/>
                  </a:lnTo>
                  <a:lnTo>
                    <a:pt x="124" y="220"/>
                  </a:lnTo>
                  <a:lnTo>
                    <a:pt x="122" y="220"/>
                  </a:lnTo>
                  <a:lnTo>
                    <a:pt x="122" y="218"/>
                  </a:lnTo>
                  <a:lnTo>
                    <a:pt x="122" y="204"/>
                  </a:lnTo>
                  <a:lnTo>
                    <a:pt x="134" y="224"/>
                  </a:lnTo>
                  <a:lnTo>
                    <a:pt x="142" y="242"/>
                  </a:lnTo>
                  <a:lnTo>
                    <a:pt x="150" y="261"/>
                  </a:lnTo>
                  <a:lnTo>
                    <a:pt x="157" y="281"/>
                  </a:lnTo>
                  <a:lnTo>
                    <a:pt x="148" y="283"/>
                  </a:lnTo>
                  <a:lnTo>
                    <a:pt x="136" y="283"/>
                  </a:lnTo>
                  <a:lnTo>
                    <a:pt x="126" y="285"/>
                  </a:lnTo>
                  <a:lnTo>
                    <a:pt x="120" y="285"/>
                  </a:lnTo>
                  <a:lnTo>
                    <a:pt x="106" y="285"/>
                  </a:lnTo>
                  <a:lnTo>
                    <a:pt x="95" y="283"/>
                  </a:lnTo>
                  <a:lnTo>
                    <a:pt x="85" y="281"/>
                  </a:lnTo>
                  <a:lnTo>
                    <a:pt x="75" y="277"/>
                  </a:lnTo>
                  <a:lnTo>
                    <a:pt x="63" y="273"/>
                  </a:lnTo>
                  <a:lnTo>
                    <a:pt x="51" y="269"/>
                  </a:lnTo>
                  <a:lnTo>
                    <a:pt x="39" y="265"/>
                  </a:lnTo>
                  <a:lnTo>
                    <a:pt x="24" y="261"/>
                  </a:lnTo>
                  <a:lnTo>
                    <a:pt x="24" y="246"/>
                  </a:lnTo>
                  <a:lnTo>
                    <a:pt x="20" y="234"/>
                  </a:lnTo>
                  <a:lnTo>
                    <a:pt x="12" y="222"/>
                  </a:lnTo>
                  <a:lnTo>
                    <a:pt x="8" y="212"/>
                  </a:lnTo>
                  <a:lnTo>
                    <a:pt x="6" y="204"/>
                  </a:lnTo>
                  <a:lnTo>
                    <a:pt x="2" y="196"/>
                  </a:lnTo>
                  <a:lnTo>
                    <a:pt x="0" y="187"/>
                  </a:lnTo>
                  <a:lnTo>
                    <a:pt x="0" y="179"/>
                  </a:lnTo>
                  <a:lnTo>
                    <a:pt x="0" y="155"/>
                  </a:lnTo>
                  <a:lnTo>
                    <a:pt x="0" y="135"/>
                  </a:lnTo>
                  <a:lnTo>
                    <a:pt x="2" y="116"/>
                  </a:lnTo>
                  <a:lnTo>
                    <a:pt x="4" y="88"/>
                  </a:lnTo>
                  <a:lnTo>
                    <a:pt x="8" y="76"/>
                  </a:lnTo>
                  <a:lnTo>
                    <a:pt x="14" y="65"/>
                  </a:lnTo>
                  <a:lnTo>
                    <a:pt x="22" y="55"/>
                  </a:lnTo>
                  <a:lnTo>
                    <a:pt x="30" y="45"/>
                  </a:lnTo>
                  <a:lnTo>
                    <a:pt x="38" y="45"/>
                  </a:lnTo>
                  <a:lnTo>
                    <a:pt x="47" y="61"/>
                  </a:lnTo>
                  <a:lnTo>
                    <a:pt x="55" y="71"/>
                  </a:lnTo>
                  <a:lnTo>
                    <a:pt x="65" y="78"/>
                  </a:lnTo>
                  <a:lnTo>
                    <a:pt x="73" y="82"/>
                  </a:lnTo>
                  <a:lnTo>
                    <a:pt x="83" y="86"/>
                  </a:lnTo>
                  <a:lnTo>
                    <a:pt x="93" y="86"/>
                  </a:lnTo>
                  <a:lnTo>
                    <a:pt x="104" y="86"/>
                  </a:lnTo>
                  <a:lnTo>
                    <a:pt x="114" y="86"/>
                  </a:lnTo>
                  <a:lnTo>
                    <a:pt x="126" y="86"/>
                  </a:lnTo>
                  <a:lnTo>
                    <a:pt x="134" y="86"/>
                  </a:lnTo>
                  <a:lnTo>
                    <a:pt x="138" y="86"/>
                  </a:lnTo>
                  <a:lnTo>
                    <a:pt x="144" y="84"/>
                  </a:lnTo>
                  <a:lnTo>
                    <a:pt x="148" y="84"/>
                  </a:lnTo>
                  <a:lnTo>
                    <a:pt x="156" y="80"/>
                  </a:lnTo>
                  <a:lnTo>
                    <a:pt x="165" y="78"/>
                  </a:lnTo>
                  <a:lnTo>
                    <a:pt x="181" y="74"/>
                  </a:lnTo>
                  <a:lnTo>
                    <a:pt x="189" y="73"/>
                  </a:lnTo>
                  <a:lnTo>
                    <a:pt x="197" y="71"/>
                  </a:lnTo>
                  <a:lnTo>
                    <a:pt x="205" y="71"/>
                  </a:lnTo>
                  <a:lnTo>
                    <a:pt x="213" y="69"/>
                  </a:lnTo>
                  <a:lnTo>
                    <a:pt x="220" y="69"/>
                  </a:lnTo>
                  <a:lnTo>
                    <a:pt x="228" y="69"/>
                  </a:lnTo>
                  <a:lnTo>
                    <a:pt x="236" y="67"/>
                  </a:lnTo>
                  <a:lnTo>
                    <a:pt x="244" y="65"/>
                  </a:lnTo>
                  <a:lnTo>
                    <a:pt x="256" y="61"/>
                  </a:lnTo>
                  <a:lnTo>
                    <a:pt x="268" y="55"/>
                  </a:lnTo>
                  <a:lnTo>
                    <a:pt x="277" y="49"/>
                  </a:lnTo>
                  <a:lnTo>
                    <a:pt x="285" y="41"/>
                  </a:lnTo>
                  <a:lnTo>
                    <a:pt x="295" y="33"/>
                  </a:lnTo>
                  <a:lnTo>
                    <a:pt x="303" y="25"/>
                  </a:lnTo>
                  <a:lnTo>
                    <a:pt x="311" y="17"/>
                  </a:lnTo>
                  <a:lnTo>
                    <a:pt x="319" y="10"/>
                  </a:lnTo>
                  <a:lnTo>
                    <a:pt x="319" y="21"/>
                  </a:lnTo>
                  <a:lnTo>
                    <a:pt x="315" y="27"/>
                  </a:lnTo>
                  <a:lnTo>
                    <a:pt x="309" y="37"/>
                  </a:lnTo>
                  <a:lnTo>
                    <a:pt x="303" y="49"/>
                  </a:lnTo>
                  <a:lnTo>
                    <a:pt x="301" y="59"/>
                  </a:lnTo>
                  <a:lnTo>
                    <a:pt x="301" y="63"/>
                  </a:lnTo>
                  <a:lnTo>
                    <a:pt x="301" y="65"/>
                  </a:lnTo>
                  <a:lnTo>
                    <a:pt x="301" y="67"/>
                  </a:lnTo>
                  <a:lnTo>
                    <a:pt x="301" y="69"/>
                  </a:lnTo>
                  <a:lnTo>
                    <a:pt x="307" y="61"/>
                  </a:lnTo>
                  <a:lnTo>
                    <a:pt x="315" y="53"/>
                  </a:lnTo>
                  <a:lnTo>
                    <a:pt x="321" y="41"/>
                  </a:lnTo>
                  <a:lnTo>
                    <a:pt x="327" y="31"/>
                  </a:lnTo>
                  <a:lnTo>
                    <a:pt x="333" y="19"/>
                  </a:lnTo>
                  <a:lnTo>
                    <a:pt x="340" y="12"/>
                  </a:lnTo>
                  <a:lnTo>
                    <a:pt x="352" y="4"/>
                  </a:lnTo>
                  <a:lnTo>
                    <a:pt x="364" y="0"/>
                  </a:lnTo>
                  <a:close/>
                </a:path>
              </a:pathLst>
            </a:custGeom>
            <a:solidFill>
              <a:srgbClr val="EFD1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88" name="Freeform 84"/>
            <p:cNvSpPr>
              <a:spLocks/>
            </p:cNvSpPr>
            <p:nvPr/>
          </p:nvSpPr>
          <p:spPr bwMode="auto">
            <a:xfrm>
              <a:off x="4166" y="1574"/>
              <a:ext cx="156" cy="113"/>
            </a:xfrm>
            <a:custGeom>
              <a:avLst/>
              <a:gdLst>
                <a:gd name="T0" fmla="*/ 135 w 310"/>
                <a:gd name="T1" fmla="*/ 2 h 226"/>
                <a:gd name="T2" fmla="*/ 153 w 310"/>
                <a:gd name="T3" fmla="*/ 12 h 226"/>
                <a:gd name="T4" fmla="*/ 167 w 310"/>
                <a:gd name="T5" fmla="*/ 18 h 226"/>
                <a:gd name="T6" fmla="*/ 181 w 310"/>
                <a:gd name="T7" fmla="*/ 22 h 226"/>
                <a:gd name="T8" fmla="*/ 271 w 310"/>
                <a:gd name="T9" fmla="*/ 22 h 226"/>
                <a:gd name="T10" fmla="*/ 295 w 310"/>
                <a:gd name="T11" fmla="*/ 33 h 226"/>
                <a:gd name="T12" fmla="*/ 310 w 310"/>
                <a:gd name="T13" fmla="*/ 49 h 226"/>
                <a:gd name="T14" fmla="*/ 308 w 310"/>
                <a:gd name="T15" fmla="*/ 57 h 226"/>
                <a:gd name="T16" fmla="*/ 303 w 310"/>
                <a:gd name="T17" fmla="*/ 57 h 226"/>
                <a:gd name="T18" fmla="*/ 289 w 310"/>
                <a:gd name="T19" fmla="*/ 67 h 226"/>
                <a:gd name="T20" fmla="*/ 259 w 310"/>
                <a:gd name="T21" fmla="*/ 90 h 226"/>
                <a:gd name="T22" fmla="*/ 247 w 310"/>
                <a:gd name="T23" fmla="*/ 116 h 226"/>
                <a:gd name="T24" fmla="*/ 245 w 310"/>
                <a:gd name="T25" fmla="*/ 148 h 226"/>
                <a:gd name="T26" fmla="*/ 247 w 310"/>
                <a:gd name="T27" fmla="*/ 173 h 226"/>
                <a:gd name="T28" fmla="*/ 261 w 310"/>
                <a:gd name="T29" fmla="*/ 201 h 226"/>
                <a:gd name="T30" fmla="*/ 271 w 310"/>
                <a:gd name="T31" fmla="*/ 210 h 226"/>
                <a:gd name="T32" fmla="*/ 265 w 310"/>
                <a:gd name="T33" fmla="*/ 216 h 226"/>
                <a:gd name="T34" fmla="*/ 253 w 310"/>
                <a:gd name="T35" fmla="*/ 220 h 226"/>
                <a:gd name="T36" fmla="*/ 238 w 310"/>
                <a:gd name="T37" fmla="*/ 226 h 226"/>
                <a:gd name="T38" fmla="*/ 226 w 310"/>
                <a:gd name="T39" fmla="*/ 226 h 226"/>
                <a:gd name="T40" fmla="*/ 202 w 310"/>
                <a:gd name="T41" fmla="*/ 222 h 226"/>
                <a:gd name="T42" fmla="*/ 169 w 310"/>
                <a:gd name="T43" fmla="*/ 214 h 226"/>
                <a:gd name="T44" fmla="*/ 133 w 310"/>
                <a:gd name="T45" fmla="*/ 206 h 226"/>
                <a:gd name="T46" fmla="*/ 114 w 310"/>
                <a:gd name="T47" fmla="*/ 199 h 226"/>
                <a:gd name="T48" fmla="*/ 102 w 310"/>
                <a:gd name="T49" fmla="*/ 187 h 226"/>
                <a:gd name="T50" fmla="*/ 92 w 310"/>
                <a:gd name="T51" fmla="*/ 171 h 226"/>
                <a:gd name="T52" fmla="*/ 86 w 310"/>
                <a:gd name="T53" fmla="*/ 148 h 226"/>
                <a:gd name="T54" fmla="*/ 84 w 310"/>
                <a:gd name="T55" fmla="*/ 140 h 226"/>
                <a:gd name="T56" fmla="*/ 82 w 310"/>
                <a:gd name="T57" fmla="*/ 146 h 226"/>
                <a:gd name="T58" fmla="*/ 84 w 310"/>
                <a:gd name="T59" fmla="*/ 163 h 226"/>
                <a:gd name="T60" fmla="*/ 94 w 310"/>
                <a:gd name="T61" fmla="*/ 187 h 226"/>
                <a:gd name="T62" fmla="*/ 82 w 310"/>
                <a:gd name="T63" fmla="*/ 193 h 226"/>
                <a:gd name="T64" fmla="*/ 45 w 310"/>
                <a:gd name="T65" fmla="*/ 183 h 226"/>
                <a:gd name="T66" fmla="*/ 17 w 310"/>
                <a:gd name="T67" fmla="*/ 169 h 226"/>
                <a:gd name="T68" fmla="*/ 2 w 310"/>
                <a:gd name="T69" fmla="*/ 144 h 226"/>
                <a:gd name="T70" fmla="*/ 0 w 310"/>
                <a:gd name="T71" fmla="*/ 116 h 226"/>
                <a:gd name="T72" fmla="*/ 0 w 310"/>
                <a:gd name="T73" fmla="*/ 81 h 226"/>
                <a:gd name="T74" fmla="*/ 8 w 310"/>
                <a:gd name="T75" fmla="*/ 57 h 226"/>
                <a:gd name="T76" fmla="*/ 19 w 310"/>
                <a:gd name="T77" fmla="*/ 47 h 226"/>
                <a:gd name="T78" fmla="*/ 25 w 310"/>
                <a:gd name="T79" fmla="*/ 41 h 226"/>
                <a:gd name="T80" fmla="*/ 27 w 310"/>
                <a:gd name="T81" fmla="*/ 35 h 226"/>
                <a:gd name="T82" fmla="*/ 37 w 310"/>
                <a:gd name="T83" fmla="*/ 28 h 226"/>
                <a:gd name="T84" fmla="*/ 63 w 310"/>
                <a:gd name="T85" fmla="*/ 16 h 226"/>
                <a:gd name="T86" fmla="*/ 92 w 310"/>
                <a:gd name="T87" fmla="*/ 6 h 226"/>
                <a:gd name="T88" fmla="*/ 118 w 310"/>
                <a:gd name="T89" fmla="*/ 0 h 2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</a:cxnLst>
              <a:rect l="0" t="0" r="r" b="b"/>
              <a:pathLst>
                <a:path w="310" h="226">
                  <a:moveTo>
                    <a:pt x="127" y="0"/>
                  </a:moveTo>
                  <a:lnTo>
                    <a:pt x="135" y="2"/>
                  </a:lnTo>
                  <a:lnTo>
                    <a:pt x="145" y="8"/>
                  </a:lnTo>
                  <a:lnTo>
                    <a:pt x="153" y="12"/>
                  </a:lnTo>
                  <a:lnTo>
                    <a:pt x="161" y="16"/>
                  </a:lnTo>
                  <a:lnTo>
                    <a:pt x="167" y="18"/>
                  </a:lnTo>
                  <a:lnTo>
                    <a:pt x="175" y="20"/>
                  </a:lnTo>
                  <a:lnTo>
                    <a:pt x="181" y="22"/>
                  </a:lnTo>
                  <a:lnTo>
                    <a:pt x="186" y="22"/>
                  </a:lnTo>
                  <a:lnTo>
                    <a:pt x="271" y="22"/>
                  </a:lnTo>
                  <a:lnTo>
                    <a:pt x="281" y="26"/>
                  </a:lnTo>
                  <a:lnTo>
                    <a:pt x="295" y="33"/>
                  </a:lnTo>
                  <a:lnTo>
                    <a:pt x="304" y="43"/>
                  </a:lnTo>
                  <a:lnTo>
                    <a:pt x="310" y="49"/>
                  </a:lnTo>
                  <a:lnTo>
                    <a:pt x="310" y="57"/>
                  </a:lnTo>
                  <a:lnTo>
                    <a:pt x="308" y="57"/>
                  </a:lnTo>
                  <a:lnTo>
                    <a:pt x="304" y="57"/>
                  </a:lnTo>
                  <a:lnTo>
                    <a:pt x="303" y="57"/>
                  </a:lnTo>
                  <a:lnTo>
                    <a:pt x="301" y="57"/>
                  </a:lnTo>
                  <a:lnTo>
                    <a:pt x="289" y="67"/>
                  </a:lnTo>
                  <a:lnTo>
                    <a:pt x="273" y="77"/>
                  </a:lnTo>
                  <a:lnTo>
                    <a:pt x="259" y="90"/>
                  </a:lnTo>
                  <a:lnTo>
                    <a:pt x="249" y="104"/>
                  </a:lnTo>
                  <a:lnTo>
                    <a:pt x="247" y="116"/>
                  </a:lnTo>
                  <a:lnTo>
                    <a:pt x="245" y="132"/>
                  </a:lnTo>
                  <a:lnTo>
                    <a:pt x="245" y="148"/>
                  </a:lnTo>
                  <a:lnTo>
                    <a:pt x="245" y="155"/>
                  </a:lnTo>
                  <a:lnTo>
                    <a:pt x="247" y="173"/>
                  </a:lnTo>
                  <a:lnTo>
                    <a:pt x="253" y="189"/>
                  </a:lnTo>
                  <a:lnTo>
                    <a:pt x="261" y="201"/>
                  </a:lnTo>
                  <a:lnTo>
                    <a:pt x="271" y="206"/>
                  </a:lnTo>
                  <a:lnTo>
                    <a:pt x="271" y="210"/>
                  </a:lnTo>
                  <a:lnTo>
                    <a:pt x="269" y="212"/>
                  </a:lnTo>
                  <a:lnTo>
                    <a:pt x="265" y="216"/>
                  </a:lnTo>
                  <a:lnTo>
                    <a:pt x="261" y="218"/>
                  </a:lnTo>
                  <a:lnTo>
                    <a:pt x="253" y="220"/>
                  </a:lnTo>
                  <a:lnTo>
                    <a:pt x="245" y="224"/>
                  </a:lnTo>
                  <a:lnTo>
                    <a:pt x="238" y="226"/>
                  </a:lnTo>
                  <a:lnTo>
                    <a:pt x="232" y="226"/>
                  </a:lnTo>
                  <a:lnTo>
                    <a:pt x="226" y="226"/>
                  </a:lnTo>
                  <a:lnTo>
                    <a:pt x="216" y="224"/>
                  </a:lnTo>
                  <a:lnTo>
                    <a:pt x="202" y="222"/>
                  </a:lnTo>
                  <a:lnTo>
                    <a:pt x="186" y="218"/>
                  </a:lnTo>
                  <a:lnTo>
                    <a:pt x="169" y="214"/>
                  </a:lnTo>
                  <a:lnTo>
                    <a:pt x="151" y="210"/>
                  </a:lnTo>
                  <a:lnTo>
                    <a:pt x="133" y="206"/>
                  </a:lnTo>
                  <a:lnTo>
                    <a:pt x="120" y="203"/>
                  </a:lnTo>
                  <a:lnTo>
                    <a:pt x="114" y="199"/>
                  </a:lnTo>
                  <a:lnTo>
                    <a:pt x="108" y="193"/>
                  </a:lnTo>
                  <a:lnTo>
                    <a:pt x="102" y="187"/>
                  </a:lnTo>
                  <a:lnTo>
                    <a:pt x="96" y="181"/>
                  </a:lnTo>
                  <a:lnTo>
                    <a:pt x="92" y="171"/>
                  </a:lnTo>
                  <a:lnTo>
                    <a:pt x="88" y="159"/>
                  </a:lnTo>
                  <a:lnTo>
                    <a:pt x="86" y="148"/>
                  </a:lnTo>
                  <a:lnTo>
                    <a:pt x="84" y="136"/>
                  </a:lnTo>
                  <a:lnTo>
                    <a:pt x="84" y="140"/>
                  </a:lnTo>
                  <a:lnTo>
                    <a:pt x="84" y="142"/>
                  </a:lnTo>
                  <a:lnTo>
                    <a:pt x="82" y="146"/>
                  </a:lnTo>
                  <a:lnTo>
                    <a:pt x="82" y="149"/>
                  </a:lnTo>
                  <a:lnTo>
                    <a:pt x="84" y="163"/>
                  </a:lnTo>
                  <a:lnTo>
                    <a:pt x="88" y="175"/>
                  </a:lnTo>
                  <a:lnTo>
                    <a:pt x="94" y="187"/>
                  </a:lnTo>
                  <a:lnTo>
                    <a:pt x="102" y="197"/>
                  </a:lnTo>
                  <a:lnTo>
                    <a:pt x="82" y="193"/>
                  </a:lnTo>
                  <a:lnTo>
                    <a:pt x="63" y="189"/>
                  </a:lnTo>
                  <a:lnTo>
                    <a:pt x="45" y="183"/>
                  </a:lnTo>
                  <a:lnTo>
                    <a:pt x="31" y="177"/>
                  </a:lnTo>
                  <a:lnTo>
                    <a:pt x="17" y="169"/>
                  </a:lnTo>
                  <a:lnTo>
                    <a:pt x="8" y="157"/>
                  </a:lnTo>
                  <a:lnTo>
                    <a:pt x="2" y="144"/>
                  </a:lnTo>
                  <a:lnTo>
                    <a:pt x="0" y="124"/>
                  </a:lnTo>
                  <a:lnTo>
                    <a:pt x="0" y="116"/>
                  </a:lnTo>
                  <a:lnTo>
                    <a:pt x="0" y="100"/>
                  </a:lnTo>
                  <a:lnTo>
                    <a:pt x="0" y="81"/>
                  </a:lnTo>
                  <a:lnTo>
                    <a:pt x="4" y="65"/>
                  </a:lnTo>
                  <a:lnTo>
                    <a:pt x="8" y="57"/>
                  </a:lnTo>
                  <a:lnTo>
                    <a:pt x="13" y="51"/>
                  </a:lnTo>
                  <a:lnTo>
                    <a:pt x="19" y="47"/>
                  </a:lnTo>
                  <a:lnTo>
                    <a:pt x="23" y="43"/>
                  </a:lnTo>
                  <a:lnTo>
                    <a:pt x="25" y="41"/>
                  </a:lnTo>
                  <a:lnTo>
                    <a:pt x="25" y="39"/>
                  </a:lnTo>
                  <a:lnTo>
                    <a:pt x="27" y="35"/>
                  </a:lnTo>
                  <a:lnTo>
                    <a:pt x="27" y="33"/>
                  </a:lnTo>
                  <a:lnTo>
                    <a:pt x="37" y="28"/>
                  </a:lnTo>
                  <a:lnTo>
                    <a:pt x="49" y="22"/>
                  </a:lnTo>
                  <a:lnTo>
                    <a:pt x="63" y="16"/>
                  </a:lnTo>
                  <a:lnTo>
                    <a:pt x="78" y="10"/>
                  </a:lnTo>
                  <a:lnTo>
                    <a:pt x="92" y="6"/>
                  </a:lnTo>
                  <a:lnTo>
                    <a:pt x="106" y="2"/>
                  </a:lnTo>
                  <a:lnTo>
                    <a:pt x="118" y="0"/>
                  </a:lnTo>
                  <a:lnTo>
                    <a:pt x="127" y="0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89" name="Freeform 85"/>
            <p:cNvSpPr>
              <a:spLocks/>
            </p:cNvSpPr>
            <p:nvPr/>
          </p:nvSpPr>
          <p:spPr bwMode="auto">
            <a:xfrm>
              <a:off x="4017" y="1662"/>
              <a:ext cx="362" cy="344"/>
            </a:xfrm>
            <a:custGeom>
              <a:avLst/>
              <a:gdLst>
                <a:gd name="T0" fmla="*/ 336 w 723"/>
                <a:gd name="T1" fmla="*/ 12 h 688"/>
                <a:gd name="T2" fmla="*/ 397 w 723"/>
                <a:gd name="T3" fmla="*/ 33 h 688"/>
                <a:gd name="T4" fmla="*/ 452 w 723"/>
                <a:gd name="T5" fmla="*/ 39 h 688"/>
                <a:gd name="T6" fmla="*/ 485 w 723"/>
                <a:gd name="T7" fmla="*/ 49 h 688"/>
                <a:gd name="T8" fmla="*/ 513 w 723"/>
                <a:gd name="T9" fmla="*/ 49 h 688"/>
                <a:gd name="T10" fmla="*/ 541 w 723"/>
                <a:gd name="T11" fmla="*/ 57 h 688"/>
                <a:gd name="T12" fmla="*/ 603 w 723"/>
                <a:gd name="T13" fmla="*/ 45 h 688"/>
                <a:gd name="T14" fmla="*/ 662 w 723"/>
                <a:gd name="T15" fmla="*/ 43 h 688"/>
                <a:gd name="T16" fmla="*/ 684 w 723"/>
                <a:gd name="T17" fmla="*/ 53 h 688"/>
                <a:gd name="T18" fmla="*/ 722 w 723"/>
                <a:gd name="T19" fmla="*/ 49 h 688"/>
                <a:gd name="T20" fmla="*/ 720 w 723"/>
                <a:gd name="T21" fmla="*/ 118 h 688"/>
                <a:gd name="T22" fmla="*/ 674 w 723"/>
                <a:gd name="T23" fmla="*/ 169 h 688"/>
                <a:gd name="T24" fmla="*/ 670 w 723"/>
                <a:gd name="T25" fmla="*/ 138 h 688"/>
                <a:gd name="T26" fmla="*/ 659 w 723"/>
                <a:gd name="T27" fmla="*/ 144 h 688"/>
                <a:gd name="T28" fmla="*/ 678 w 723"/>
                <a:gd name="T29" fmla="*/ 220 h 688"/>
                <a:gd name="T30" fmla="*/ 694 w 723"/>
                <a:gd name="T31" fmla="*/ 230 h 688"/>
                <a:gd name="T32" fmla="*/ 682 w 723"/>
                <a:gd name="T33" fmla="*/ 246 h 688"/>
                <a:gd name="T34" fmla="*/ 639 w 723"/>
                <a:gd name="T35" fmla="*/ 258 h 688"/>
                <a:gd name="T36" fmla="*/ 586 w 723"/>
                <a:gd name="T37" fmla="*/ 297 h 688"/>
                <a:gd name="T38" fmla="*/ 535 w 723"/>
                <a:gd name="T39" fmla="*/ 332 h 688"/>
                <a:gd name="T40" fmla="*/ 517 w 723"/>
                <a:gd name="T41" fmla="*/ 482 h 688"/>
                <a:gd name="T42" fmla="*/ 525 w 723"/>
                <a:gd name="T43" fmla="*/ 570 h 688"/>
                <a:gd name="T44" fmla="*/ 535 w 723"/>
                <a:gd name="T45" fmla="*/ 605 h 688"/>
                <a:gd name="T46" fmla="*/ 511 w 723"/>
                <a:gd name="T47" fmla="*/ 633 h 688"/>
                <a:gd name="T48" fmla="*/ 448 w 723"/>
                <a:gd name="T49" fmla="*/ 666 h 688"/>
                <a:gd name="T50" fmla="*/ 407 w 723"/>
                <a:gd name="T51" fmla="*/ 674 h 688"/>
                <a:gd name="T52" fmla="*/ 367 w 723"/>
                <a:gd name="T53" fmla="*/ 686 h 688"/>
                <a:gd name="T54" fmla="*/ 320 w 723"/>
                <a:gd name="T55" fmla="*/ 682 h 688"/>
                <a:gd name="T56" fmla="*/ 269 w 723"/>
                <a:gd name="T57" fmla="*/ 670 h 688"/>
                <a:gd name="T58" fmla="*/ 198 w 723"/>
                <a:gd name="T59" fmla="*/ 676 h 688"/>
                <a:gd name="T60" fmla="*/ 141 w 723"/>
                <a:gd name="T61" fmla="*/ 661 h 688"/>
                <a:gd name="T62" fmla="*/ 163 w 723"/>
                <a:gd name="T63" fmla="*/ 578 h 688"/>
                <a:gd name="T64" fmla="*/ 157 w 723"/>
                <a:gd name="T65" fmla="*/ 472 h 688"/>
                <a:gd name="T66" fmla="*/ 155 w 723"/>
                <a:gd name="T67" fmla="*/ 248 h 688"/>
                <a:gd name="T68" fmla="*/ 147 w 723"/>
                <a:gd name="T69" fmla="*/ 244 h 688"/>
                <a:gd name="T70" fmla="*/ 135 w 723"/>
                <a:gd name="T71" fmla="*/ 287 h 688"/>
                <a:gd name="T72" fmla="*/ 114 w 723"/>
                <a:gd name="T73" fmla="*/ 442 h 688"/>
                <a:gd name="T74" fmla="*/ 122 w 723"/>
                <a:gd name="T75" fmla="*/ 592 h 688"/>
                <a:gd name="T76" fmla="*/ 126 w 723"/>
                <a:gd name="T77" fmla="*/ 602 h 688"/>
                <a:gd name="T78" fmla="*/ 122 w 723"/>
                <a:gd name="T79" fmla="*/ 511 h 688"/>
                <a:gd name="T80" fmla="*/ 130 w 723"/>
                <a:gd name="T81" fmla="*/ 678 h 688"/>
                <a:gd name="T82" fmla="*/ 84 w 723"/>
                <a:gd name="T83" fmla="*/ 661 h 688"/>
                <a:gd name="T84" fmla="*/ 39 w 723"/>
                <a:gd name="T85" fmla="*/ 635 h 688"/>
                <a:gd name="T86" fmla="*/ 13 w 723"/>
                <a:gd name="T87" fmla="*/ 629 h 688"/>
                <a:gd name="T88" fmla="*/ 13 w 723"/>
                <a:gd name="T89" fmla="*/ 596 h 688"/>
                <a:gd name="T90" fmla="*/ 29 w 723"/>
                <a:gd name="T91" fmla="*/ 590 h 688"/>
                <a:gd name="T92" fmla="*/ 37 w 723"/>
                <a:gd name="T93" fmla="*/ 574 h 688"/>
                <a:gd name="T94" fmla="*/ 47 w 723"/>
                <a:gd name="T95" fmla="*/ 499 h 688"/>
                <a:gd name="T96" fmla="*/ 55 w 723"/>
                <a:gd name="T97" fmla="*/ 395 h 688"/>
                <a:gd name="T98" fmla="*/ 63 w 723"/>
                <a:gd name="T99" fmla="*/ 240 h 688"/>
                <a:gd name="T100" fmla="*/ 49 w 723"/>
                <a:gd name="T101" fmla="*/ 208 h 688"/>
                <a:gd name="T102" fmla="*/ 45 w 723"/>
                <a:gd name="T103" fmla="*/ 206 h 688"/>
                <a:gd name="T104" fmla="*/ 51 w 723"/>
                <a:gd name="T105" fmla="*/ 263 h 688"/>
                <a:gd name="T106" fmla="*/ 35 w 723"/>
                <a:gd name="T107" fmla="*/ 324 h 688"/>
                <a:gd name="T108" fmla="*/ 37 w 723"/>
                <a:gd name="T109" fmla="*/ 222 h 688"/>
                <a:gd name="T110" fmla="*/ 80 w 723"/>
                <a:gd name="T111" fmla="*/ 122 h 688"/>
                <a:gd name="T112" fmla="*/ 187 w 723"/>
                <a:gd name="T113" fmla="*/ 45 h 688"/>
                <a:gd name="T114" fmla="*/ 226 w 723"/>
                <a:gd name="T115" fmla="*/ 37 h 688"/>
                <a:gd name="T116" fmla="*/ 295 w 723"/>
                <a:gd name="T117" fmla="*/ 6 h 68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</a:cxnLst>
              <a:rect l="0" t="0" r="r" b="b"/>
              <a:pathLst>
                <a:path w="723" h="688">
                  <a:moveTo>
                    <a:pt x="307" y="0"/>
                  </a:moveTo>
                  <a:lnTo>
                    <a:pt x="310" y="2"/>
                  </a:lnTo>
                  <a:lnTo>
                    <a:pt x="316" y="4"/>
                  </a:lnTo>
                  <a:lnTo>
                    <a:pt x="326" y="8"/>
                  </a:lnTo>
                  <a:lnTo>
                    <a:pt x="336" y="12"/>
                  </a:lnTo>
                  <a:lnTo>
                    <a:pt x="348" y="18"/>
                  </a:lnTo>
                  <a:lnTo>
                    <a:pt x="360" y="22"/>
                  </a:lnTo>
                  <a:lnTo>
                    <a:pt x="371" y="26"/>
                  </a:lnTo>
                  <a:lnTo>
                    <a:pt x="383" y="29"/>
                  </a:lnTo>
                  <a:lnTo>
                    <a:pt x="397" y="33"/>
                  </a:lnTo>
                  <a:lnTo>
                    <a:pt x="411" y="33"/>
                  </a:lnTo>
                  <a:lnTo>
                    <a:pt x="425" y="35"/>
                  </a:lnTo>
                  <a:lnTo>
                    <a:pt x="438" y="35"/>
                  </a:lnTo>
                  <a:lnTo>
                    <a:pt x="446" y="37"/>
                  </a:lnTo>
                  <a:lnTo>
                    <a:pt x="452" y="39"/>
                  </a:lnTo>
                  <a:lnTo>
                    <a:pt x="460" y="41"/>
                  </a:lnTo>
                  <a:lnTo>
                    <a:pt x="466" y="43"/>
                  </a:lnTo>
                  <a:lnTo>
                    <a:pt x="472" y="45"/>
                  </a:lnTo>
                  <a:lnTo>
                    <a:pt x="480" y="47"/>
                  </a:lnTo>
                  <a:lnTo>
                    <a:pt x="485" y="49"/>
                  </a:lnTo>
                  <a:lnTo>
                    <a:pt x="491" y="51"/>
                  </a:lnTo>
                  <a:lnTo>
                    <a:pt x="497" y="51"/>
                  </a:lnTo>
                  <a:lnTo>
                    <a:pt x="503" y="49"/>
                  </a:lnTo>
                  <a:lnTo>
                    <a:pt x="507" y="49"/>
                  </a:lnTo>
                  <a:lnTo>
                    <a:pt x="513" y="49"/>
                  </a:lnTo>
                  <a:lnTo>
                    <a:pt x="519" y="51"/>
                  </a:lnTo>
                  <a:lnTo>
                    <a:pt x="525" y="55"/>
                  </a:lnTo>
                  <a:lnTo>
                    <a:pt x="531" y="57"/>
                  </a:lnTo>
                  <a:lnTo>
                    <a:pt x="535" y="59"/>
                  </a:lnTo>
                  <a:lnTo>
                    <a:pt x="541" y="57"/>
                  </a:lnTo>
                  <a:lnTo>
                    <a:pt x="554" y="53"/>
                  </a:lnTo>
                  <a:lnTo>
                    <a:pt x="568" y="45"/>
                  </a:lnTo>
                  <a:lnTo>
                    <a:pt x="578" y="35"/>
                  </a:lnTo>
                  <a:lnTo>
                    <a:pt x="590" y="39"/>
                  </a:lnTo>
                  <a:lnTo>
                    <a:pt x="603" y="45"/>
                  </a:lnTo>
                  <a:lnTo>
                    <a:pt x="615" y="47"/>
                  </a:lnTo>
                  <a:lnTo>
                    <a:pt x="629" y="49"/>
                  </a:lnTo>
                  <a:lnTo>
                    <a:pt x="637" y="49"/>
                  </a:lnTo>
                  <a:lnTo>
                    <a:pt x="651" y="45"/>
                  </a:lnTo>
                  <a:lnTo>
                    <a:pt x="662" y="43"/>
                  </a:lnTo>
                  <a:lnTo>
                    <a:pt x="670" y="43"/>
                  </a:lnTo>
                  <a:lnTo>
                    <a:pt x="674" y="43"/>
                  </a:lnTo>
                  <a:lnTo>
                    <a:pt x="678" y="47"/>
                  </a:lnTo>
                  <a:lnTo>
                    <a:pt x="682" y="49"/>
                  </a:lnTo>
                  <a:lnTo>
                    <a:pt x="684" y="53"/>
                  </a:lnTo>
                  <a:lnTo>
                    <a:pt x="684" y="53"/>
                  </a:lnTo>
                  <a:lnTo>
                    <a:pt x="686" y="53"/>
                  </a:lnTo>
                  <a:lnTo>
                    <a:pt x="686" y="51"/>
                  </a:lnTo>
                  <a:lnTo>
                    <a:pt x="686" y="49"/>
                  </a:lnTo>
                  <a:lnTo>
                    <a:pt x="722" y="49"/>
                  </a:lnTo>
                  <a:lnTo>
                    <a:pt x="723" y="53"/>
                  </a:lnTo>
                  <a:lnTo>
                    <a:pt x="723" y="59"/>
                  </a:lnTo>
                  <a:lnTo>
                    <a:pt x="723" y="73"/>
                  </a:lnTo>
                  <a:lnTo>
                    <a:pt x="723" y="94"/>
                  </a:lnTo>
                  <a:lnTo>
                    <a:pt x="720" y="118"/>
                  </a:lnTo>
                  <a:lnTo>
                    <a:pt x="714" y="144"/>
                  </a:lnTo>
                  <a:lnTo>
                    <a:pt x="702" y="167"/>
                  </a:lnTo>
                  <a:lnTo>
                    <a:pt x="688" y="191"/>
                  </a:lnTo>
                  <a:lnTo>
                    <a:pt x="678" y="183"/>
                  </a:lnTo>
                  <a:lnTo>
                    <a:pt x="674" y="169"/>
                  </a:lnTo>
                  <a:lnTo>
                    <a:pt x="672" y="151"/>
                  </a:lnTo>
                  <a:lnTo>
                    <a:pt x="670" y="140"/>
                  </a:lnTo>
                  <a:lnTo>
                    <a:pt x="670" y="140"/>
                  </a:lnTo>
                  <a:lnTo>
                    <a:pt x="670" y="138"/>
                  </a:lnTo>
                  <a:lnTo>
                    <a:pt x="670" y="138"/>
                  </a:lnTo>
                  <a:lnTo>
                    <a:pt x="666" y="138"/>
                  </a:lnTo>
                  <a:lnTo>
                    <a:pt x="662" y="138"/>
                  </a:lnTo>
                  <a:lnTo>
                    <a:pt x="661" y="140"/>
                  </a:lnTo>
                  <a:lnTo>
                    <a:pt x="661" y="142"/>
                  </a:lnTo>
                  <a:lnTo>
                    <a:pt x="659" y="144"/>
                  </a:lnTo>
                  <a:lnTo>
                    <a:pt x="659" y="183"/>
                  </a:lnTo>
                  <a:lnTo>
                    <a:pt x="662" y="193"/>
                  </a:lnTo>
                  <a:lnTo>
                    <a:pt x="668" y="202"/>
                  </a:lnTo>
                  <a:lnTo>
                    <a:pt x="674" y="212"/>
                  </a:lnTo>
                  <a:lnTo>
                    <a:pt x="678" y="220"/>
                  </a:lnTo>
                  <a:lnTo>
                    <a:pt x="682" y="222"/>
                  </a:lnTo>
                  <a:lnTo>
                    <a:pt x="686" y="224"/>
                  </a:lnTo>
                  <a:lnTo>
                    <a:pt x="690" y="226"/>
                  </a:lnTo>
                  <a:lnTo>
                    <a:pt x="694" y="228"/>
                  </a:lnTo>
                  <a:lnTo>
                    <a:pt x="694" y="230"/>
                  </a:lnTo>
                  <a:lnTo>
                    <a:pt x="696" y="234"/>
                  </a:lnTo>
                  <a:lnTo>
                    <a:pt x="696" y="236"/>
                  </a:lnTo>
                  <a:lnTo>
                    <a:pt x="696" y="240"/>
                  </a:lnTo>
                  <a:lnTo>
                    <a:pt x="690" y="244"/>
                  </a:lnTo>
                  <a:lnTo>
                    <a:pt x="682" y="246"/>
                  </a:lnTo>
                  <a:lnTo>
                    <a:pt x="674" y="250"/>
                  </a:lnTo>
                  <a:lnTo>
                    <a:pt x="664" y="252"/>
                  </a:lnTo>
                  <a:lnTo>
                    <a:pt x="657" y="254"/>
                  </a:lnTo>
                  <a:lnTo>
                    <a:pt x="647" y="256"/>
                  </a:lnTo>
                  <a:lnTo>
                    <a:pt x="639" y="258"/>
                  </a:lnTo>
                  <a:lnTo>
                    <a:pt x="633" y="259"/>
                  </a:lnTo>
                  <a:lnTo>
                    <a:pt x="619" y="267"/>
                  </a:lnTo>
                  <a:lnTo>
                    <a:pt x="607" y="277"/>
                  </a:lnTo>
                  <a:lnTo>
                    <a:pt x="598" y="287"/>
                  </a:lnTo>
                  <a:lnTo>
                    <a:pt x="586" y="297"/>
                  </a:lnTo>
                  <a:lnTo>
                    <a:pt x="580" y="301"/>
                  </a:lnTo>
                  <a:lnTo>
                    <a:pt x="572" y="307"/>
                  </a:lnTo>
                  <a:lnTo>
                    <a:pt x="560" y="315"/>
                  </a:lnTo>
                  <a:lnTo>
                    <a:pt x="548" y="322"/>
                  </a:lnTo>
                  <a:lnTo>
                    <a:pt x="535" y="332"/>
                  </a:lnTo>
                  <a:lnTo>
                    <a:pt x="525" y="342"/>
                  </a:lnTo>
                  <a:lnTo>
                    <a:pt x="517" y="352"/>
                  </a:lnTo>
                  <a:lnTo>
                    <a:pt x="515" y="364"/>
                  </a:lnTo>
                  <a:lnTo>
                    <a:pt x="515" y="474"/>
                  </a:lnTo>
                  <a:lnTo>
                    <a:pt x="517" y="482"/>
                  </a:lnTo>
                  <a:lnTo>
                    <a:pt x="519" y="495"/>
                  </a:lnTo>
                  <a:lnTo>
                    <a:pt x="521" y="509"/>
                  </a:lnTo>
                  <a:lnTo>
                    <a:pt x="523" y="517"/>
                  </a:lnTo>
                  <a:lnTo>
                    <a:pt x="523" y="564"/>
                  </a:lnTo>
                  <a:lnTo>
                    <a:pt x="525" y="570"/>
                  </a:lnTo>
                  <a:lnTo>
                    <a:pt x="527" y="576"/>
                  </a:lnTo>
                  <a:lnTo>
                    <a:pt x="531" y="584"/>
                  </a:lnTo>
                  <a:lnTo>
                    <a:pt x="533" y="592"/>
                  </a:lnTo>
                  <a:lnTo>
                    <a:pt x="535" y="598"/>
                  </a:lnTo>
                  <a:lnTo>
                    <a:pt x="535" y="605"/>
                  </a:lnTo>
                  <a:lnTo>
                    <a:pt x="537" y="611"/>
                  </a:lnTo>
                  <a:lnTo>
                    <a:pt x="537" y="617"/>
                  </a:lnTo>
                  <a:lnTo>
                    <a:pt x="533" y="623"/>
                  </a:lnTo>
                  <a:lnTo>
                    <a:pt x="523" y="629"/>
                  </a:lnTo>
                  <a:lnTo>
                    <a:pt x="511" y="633"/>
                  </a:lnTo>
                  <a:lnTo>
                    <a:pt x="501" y="635"/>
                  </a:lnTo>
                  <a:lnTo>
                    <a:pt x="487" y="643"/>
                  </a:lnTo>
                  <a:lnTo>
                    <a:pt x="476" y="651"/>
                  </a:lnTo>
                  <a:lnTo>
                    <a:pt x="462" y="659"/>
                  </a:lnTo>
                  <a:lnTo>
                    <a:pt x="448" y="666"/>
                  </a:lnTo>
                  <a:lnTo>
                    <a:pt x="442" y="668"/>
                  </a:lnTo>
                  <a:lnTo>
                    <a:pt x="432" y="670"/>
                  </a:lnTo>
                  <a:lnTo>
                    <a:pt x="425" y="670"/>
                  </a:lnTo>
                  <a:lnTo>
                    <a:pt x="417" y="672"/>
                  </a:lnTo>
                  <a:lnTo>
                    <a:pt x="407" y="674"/>
                  </a:lnTo>
                  <a:lnTo>
                    <a:pt x="397" y="678"/>
                  </a:lnTo>
                  <a:lnTo>
                    <a:pt x="389" y="680"/>
                  </a:lnTo>
                  <a:lnTo>
                    <a:pt x="381" y="682"/>
                  </a:lnTo>
                  <a:lnTo>
                    <a:pt x="375" y="686"/>
                  </a:lnTo>
                  <a:lnTo>
                    <a:pt x="367" y="686"/>
                  </a:lnTo>
                  <a:lnTo>
                    <a:pt x="360" y="688"/>
                  </a:lnTo>
                  <a:lnTo>
                    <a:pt x="350" y="688"/>
                  </a:lnTo>
                  <a:lnTo>
                    <a:pt x="336" y="688"/>
                  </a:lnTo>
                  <a:lnTo>
                    <a:pt x="326" y="686"/>
                  </a:lnTo>
                  <a:lnTo>
                    <a:pt x="320" y="682"/>
                  </a:lnTo>
                  <a:lnTo>
                    <a:pt x="314" y="678"/>
                  </a:lnTo>
                  <a:lnTo>
                    <a:pt x="308" y="676"/>
                  </a:lnTo>
                  <a:lnTo>
                    <a:pt x="299" y="672"/>
                  </a:lnTo>
                  <a:lnTo>
                    <a:pt x="287" y="670"/>
                  </a:lnTo>
                  <a:lnTo>
                    <a:pt x="269" y="670"/>
                  </a:lnTo>
                  <a:lnTo>
                    <a:pt x="253" y="670"/>
                  </a:lnTo>
                  <a:lnTo>
                    <a:pt x="240" y="672"/>
                  </a:lnTo>
                  <a:lnTo>
                    <a:pt x="226" y="672"/>
                  </a:lnTo>
                  <a:lnTo>
                    <a:pt x="212" y="674"/>
                  </a:lnTo>
                  <a:lnTo>
                    <a:pt x="198" y="676"/>
                  </a:lnTo>
                  <a:lnTo>
                    <a:pt x="181" y="676"/>
                  </a:lnTo>
                  <a:lnTo>
                    <a:pt x="159" y="678"/>
                  </a:lnTo>
                  <a:lnTo>
                    <a:pt x="131" y="678"/>
                  </a:lnTo>
                  <a:lnTo>
                    <a:pt x="135" y="668"/>
                  </a:lnTo>
                  <a:lnTo>
                    <a:pt x="141" y="661"/>
                  </a:lnTo>
                  <a:lnTo>
                    <a:pt x="145" y="651"/>
                  </a:lnTo>
                  <a:lnTo>
                    <a:pt x="147" y="643"/>
                  </a:lnTo>
                  <a:lnTo>
                    <a:pt x="155" y="619"/>
                  </a:lnTo>
                  <a:lnTo>
                    <a:pt x="159" y="600"/>
                  </a:lnTo>
                  <a:lnTo>
                    <a:pt x="163" y="578"/>
                  </a:lnTo>
                  <a:lnTo>
                    <a:pt x="165" y="556"/>
                  </a:lnTo>
                  <a:lnTo>
                    <a:pt x="163" y="541"/>
                  </a:lnTo>
                  <a:lnTo>
                    <a:pt x="161" y="513"/>
                  </a:lnTo>
                  <a:lnTo>
                    <a:pt x="159" y="488"/>
                  </a:lnTo>
                  <a:lnTo>
                    <a:pt x="157" y="472"/>
                  </a:lnTo>
                  <a:lnTo>
                    <a:pt x="163" y="273"/>
                  </a:lnTo>
                  <a:lnTo>
                    <a:pt x="161" y="267"/>
                  </a:lnTo>
                  <a:lnTo>
                    <a:pt x="159" y="261"/>
                  </a:lnTo>
                  <a:lnTo>
                    <a:pt x="155" y="256"/>
                  </a:lnTo>
                  <a:lnTo>
                    <a:pt x="155" y="248"/>
                  </a:lnTo>
                  <a:lnTo>
                    <a:pt x="153" y="246"/>
                  </a:lnTo>
                  <a:lnTo>
                    <a:pt x="153" y="244"/>
                  </a:lnTo>
                  <a:lnTo>
                    <a:pt x="151" y="244"/>
                  </a:lnTo>
                  <a:lnTo>
                    <a:pt x="149" y="242"/>
                  </a:lnTo>
                  <a:lnTo>
                    <a:pt x="147" y="244"/>
                  </a:lnTo>
                  <a:lnTo>
                    <a:pt x="143" y="246"/>
                  </a:lnTo>
                  <a:lnTo>
                    <a:pt x="141" y="250"/>
                  </a:lnTo>
                  <a:lnTo>
                    <a:pt x="139" y="256"/>
                  </a:lnTo>
                  <a:lnTo>
                    <a:pt x="137" y="271"/>
                  </a:lnTo>
                  <a:lnTo>
                    <a:pt x="135" y="287"/>
                  </a:lnTo>
                  <a:lnTo>
                    <a:pt x="135" y="305"/>
                  </a:lnTo>
                  <a:lnTo>
                    <a:pt x="133" y="320"/>
                  </a:lnTo>
                  <a:lnTo>
                    <a:pt x="128" y="362"/>
                  </a:lnTo>
                  <a:lnTo>
                    <a:pt x="120" y="405"/>
                  </a:lnTo>
                  <a:lnTo>
                    <a:pt x="114" y="442"/>
                  </a:lnTo>
                  <a:lnTo>
                    <a:pt x="112" y="460"/>
                  </a:lnTo>
                  <a:lnTo>
                    <a:pt x="112" y="548"/>
                  </a:lnTo>
                  <a:lnTo>
                    <a:pt x="114" y="556"/>
                  </a:lnTo>
                  <a:lnTo>
                    <a:pt x="116" y="574"/>
                  </a:lnTo>
                  <a:lnTo>
                    <a:pt x="122" y="592"/>
                  </a:lnTo>
                  <a:lnTo>
                    <a:pt x="126" y="604"/>
                  </a:lnTo>
                  <a:lnTo>
                    <a:pt x="126" y="604"/>
                  </a:lnTo>
                  <a:lnTo>
                    <a:pt x="126" y="605"/>
                  </a:lnTo>
                  <a:lnTo>
                    <a:pt x="126" y="604"/>
                  </a:lnTo>
                  <a:lnTo>
                    <a:pt x="126" y="602"/>
                  </a:lnTo>
                  <a:lnTo>
                    <a:pt x="126" y="594"/>
                  </a:lnTo>
                  <a:lnTo>
                    <a:pt x="124" y="578"/>
                  </a:lnTo>
                  <a:lnTo>
                    <a:pt x="120" y="564"/>
                  </a:lnTo>
                  <a:lnTo>
                    <a:pt x="120" y="556"/>
                  </a:lnTo>
                  <a:lnTo>
                    <a:pt x="122" y="511"/>
                  </a:lnTo>
                  <a:lnTo>
                    <a:pt x="130" y="462"/>
                  </a:lnTo>
                  <a:lnTo>
                    <a:pt x="137" y="415"/>
                  </a:lnTo>
                  <a:lnTo>
                    <a:pt x="145" y="374"/>
                  </a:lnTo>
                  <a:lnTo>
                    <a:pt x="145" y="547"/>
                  </a:lnTo>
                  <a:lnTo>
                    <a:pt x="130" y="678"/>
                  </a:lnTo>
                  <a:lnTo>
                    <a:pt x="112" y="678"/>
                  </a:lnTo>
                  <a:lnTo>
                    <a:pt x="108" y="676"/>
                  </a:lnTo>
                  <a:lnTo>
                    <a:pt x="102" y="672"/>
                  </a:lnTo>
                  <a:lnTo>
                    <a:pt x="94" y="668"/>
                  </a:lnTo>
                  <a:lnTo>
                    <a:pt x="84" y="661"/>
                  </a:lnTo>
                  <a:lnTo>
                    <a:pt x="74" y="655"/>
                  </a:lnTo>
                  <a:lnTo>
                    <a:pt x="65" y="647"/>
                  </a:lnTo>
                  <a:lnTo>
                    <a:pt x="53" y="641"/>
                  </a:lnTo>
                  <a:lnTo>
                    <a:pt x="43" y="635"/>
                  </a:lnTo>
                  <a:lnTo>
                    <a:pt x="39" y="635"/>
                  </a:lnTo>
                  <a:lnTo>
                    <a:pt x="35" y="633"/>
                  </a:lnTo>
                  <a:lnTo>
                    <a:pt x="31" y="633"/>
                  </a:lnTo>
                  <a:lnTo>
                    <a:pt x="27" y="633"/>
                  </a:lnTo>
                  <a:lnTo>
                    <a:pt x="21" y="631"/>
                  </a:lnTo>
                  <a:lnTo>
                    <a:pt x="13" y="629"/>
                  </a:lnTo>
                  <a:lnTo>
                    <a:pt x="8" y="625"/>
                  </a:lnTo>
                  <a:lnTo>
                    <a:pt x="0" y="621"/>
                  </a:lnTo>
                  <a:lnTo>
                    <a:pt x="0" y="613"/>
                  </a:lnTo>
                  <a:lnTo>
                    <a:pt x="6" y="605"/>
                  </a:lnTo>
                  <a:lnTo>
                    <a:pt x="13" y="596"/>
                  </a:lnTo>
                  <a:lnTo>
                    <a:pt x="21" y="588"/>
                  </a:lnTo>
                  <a:lnTo>
                    <a:pt x="27" y="586"/>
                  </a:lnTo>
                  <a:lnTo>
                    <a:pt x="29" y="586"/>
                  </a:lnTo>
                  <a:lnTo>
                    <a:pt x="31" y="588"/>
                  </a:lnTo>
                  <a:lnTo>
                    <a:pt x="29" y="590"/>
                  </a:lnTo>
                  <a:lnTo>
                    <a:pt x="29" y="590"/>
                  </a:lnTo>
                  <a:lnTo>
                    <a:pt x="31" y="586"/>
                  </a:lnTo>
                  <a:lnTo>
                    <a:pt x="33" y="582"/>
                  </a:lnTo>
                  <a:lnTo>
                    <a:pt x="35" y="578"/>
                  </a:lnTo>
                  <a:lnTo>
                    <a:pt x="37" y="574"/>
                  </a:lnTo>
                  <a:lnTo>
                    <a:pt x="37" y="535"/>
                  </a:lnTo>
                  <a:lnTo>
                    <a:pt x="39" y="529"/>
                  </a:lnTo>
                  <a:lnTo>
                    <a:pt x="41" y="519"/>
                  </a:lnTo>
                  <a:lnTo>
                    <a:pt x="45" y="509"/>
                  </a:lnTo>
                  <a:lnTo>
                    <a:pt x="47" y="499"/>
                  </a:lnTo>
                  <a:lnTo>
                    <a:pt x="49" y="480"/>
                  </a:lnTo>
                  <a:lnTo>
                    <a:pt x="49" y="458"/>
                  </a:lnTo>
                  <a:lnTo>
                    <a:pt x="49" y="438"/>
                  </a:lnTo>
                  <a:lnTo>
                    <a:pt x="51" y="417"/>
                  </a:lnTo>
                  <a:lnTo>
                    <a:pt x="55" y="395"/>
                  </a:lnTo>
                  <a:lnTo>
                    <a:pt x="59" y="370"/>
                  </a:lnTo>
                  <a:lnTo>
                    <a:pt x="63" y="348"/>
                  </a:lnTo>
                  <a:lnTo>
                    <a:pt x="65" y="336"/>
                  </a:lnTo>
                  <a:lnTo>
                    <a:pt x="65" y="248"/>
                  </a:lnTo>
                  <a:lnTo>
                    <a:pt x="63" y="240"/>
                  </a:lnTo>
                  <a:lnTo>
                    <a:pt x="59" y="228"/>
                  </a:lnTo>
                  <a:lnTo>
                    <a:pt x="55" y="216"/>
                  </a:lnTo>
                  <a:lnTo>
                    <a:pt x="51" y="210"/>
                  </a:lnTo>
                  <a:lnTo>
                    <a:pt x="49" y="210"/>
                  </a:lnTo>
                  <a:lnTo>
                    <a:pt x="49" y="208"/>
                  </a:lnTo>
                  <a:lnTo>
                    <a:pt x="47" y="206"/>
                  </a:lnTo>
                  <a:lnTo>
                    <a:pt x="45" y="206"/>
                  </a:lnTo>
                  <a:lnTo>
                    <a:pt x="45" y="206"/>
                  </a:lnTo>
                  <a:lnTo>
                    <a:pt x="45" y="206"/>
                  </a:lnTo>
                  <a:lnTo>
                    <a:pt x="45" y="206"/>
                  </a:lnTo>
                  <a:lnTo>
                    <a:pt x="45" y="210"/>
                  </a:lnTo>
                  <a:lnTo>
                    <a:pt x="45" y="220"/>
                  </a:lnTo>
                  <a:lnTo>
                    <a:pt x="49" y="236"/>
                  </a:lnTo>
                  <a:lnTo>
                    <a:pt x="51" y="254"/>
                  </a:lnTo>
                  <a:lnTo>
                    <a:pt x="51" y="263"/>
                  </a:lnTo>
                  <a:lnTo>
                    <a:pt x="51" y="287"/>
                  </a:lnTo>
                  <a:lnTo>
                    <a:pt x="51" y="303"/>
                  </a:lnTo>
                  <a:lnTo>
                    <a:pt x="47" y="320"/>
                  </a:lnTo>
                  <a:lnTo>
                    <a:pt x="39" y="348"/>
                  </a:lnTo>
                  <a:lnTo>
                    <a:pt x="35" y="324"/>
                  </a:lnTo>
                  <a:lnTo>
                    <a:pt x="31" y="297"/>
                  </a:lnTo>
                  <a:lnTo>
                    <a:pt x="29" y="273"/>
                  </a:lnTo>
                  <a:lnTo>
                    <a:pt x="27" y="259"/>
                  </a:lnTo>
                  <a:lnTo>
                    <a:pt x="29" y="242"/>
                  </a:lnTo>
                  <a:lnTo>
                    <a:pt x="37" y="222"/>
                  </a:lnTo>
                  <a:lnTo>
                    <a:pt x="43" y="204"/>
                  </a:lnTo>
                  <a:lnTo>
                    <a:pt x="47" y="193"/>
                  </a:lnTo>
                  <a:lnTo>
                    <a:pt x="55" y="171"/>
                  </a:lnTo>
                  <a:lnTo>
                    <a:pt x="67" y="147"/>
                  </a:lnTo>
                  <a:lnTo>
                    <a:pt x="80" y="122"/>
                  </a:lnTo>
                  <a:lnTo>
                    <a:pt x="98" y="98"/>
                  </a:lnTo>
                  <a:lnTo>
                    <a:pt x="118" y="79"/>
                  </a:lnTo>
                  <a:lnTo>
                    <a:pt x="139" y="61"/>
                  </a:lnTo>
                  <a:lnTo>
                    <a:pt x="163" y="49"/>
                  </a:lnTo>
                  <a:lnTo>
                    <a:pt x="187" y="45"/>
                  </a:lnTo>
                  <a:lnTo>
                    <a:pt x="194" y="45"/>
                  </a:lnTo>
                  <a:lnTo>
                    <a:pt x="200" y="43"/>
                  </a:lnTo>
                  <a:lnTo>
                    <a:pt x="208" y="43"/>
                  </a:lnTo>
                  <a:lnTo>
                    <a:pt x="214" y="41"/>
                  </a:lnTo>
                  <a:lnTo>
                    <a:pt x="226" y="37"/>
                  </a:lnTo>
                  <a:lnTo>
                    <a:pt x="240" y="31"/>
                  </a:lnTo>
                  <a:lnTo>
                    <a:pt x="255" y="26"/>
                  </a:lnTo>
                  <a:lnTo>
                    <a:pt x="269" y="18"/>
                  </a:lnTo>
                  <a:lnTo>
                    <a:pt x="283" y="12"/>
                  </a:lnTo>
                  <a:lnTo>
                    <a:pt x="295" y="6"/>
                  </a:lnTo>
                  <a:lnTo>
                    <a:pt x="303" y="2"/>
                  </a:lnTo>
                  <a:lnTo>
                    <a:pt x="307" y="0"/>
                  </a:lnTo>
                  <a:close/>
                </a:path>
              </a:pathLst>
            </a:custGeom>
            <a:solidFill>
              <a:srgbClr val="EFD1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90" name="Freeform 86"/>
            <p:cNvSpPr>
              <a:spLocks/>
            </p:cNvSpPr>
            <p:nvPr/>
          </p:nvSpPr>
          <p:spPr bwMode="auto">
            <a:xfrm>
              <a:off x="4151" y="1692"/>
              <a:ext cx="75" cy="11"/>
            </a:xfrm>
            <a:custGeom>
              <a:avLst/>
              <a:gdLst>
                <a:gd name="T0" fmla="*/ 152 w 152"/>
                <a:gd name="T1" fmla="*/ 8 h 22"/>
                <a:gd name="T2" fmla="*/ 136 w 152"/>
                <a:gd name="T3" fmla="*/ 12 h 22"/>
                <a:gd name="T4" fmla="*/ 120 w 152"/>
                <a:gd name="T5" fmla="*/ 16 h 22"/>
                <a:gd name="T6" fmla="*/ 104 w 152"/>
                <a:gd name="T7" fmla="*/ 20 h 22"/>
                <a:gd name="T8" fmla="*/ 97 w 152"/>
                <a:gd name="T9" fmla="*/ 22 h 22"/>
                <a:gd name="T10" fmla="*/ 91 w 152"/>
                <a:gd name="T11" fmla="*/ 22 h 22"/>
                <a:gd name="T12" fmla="*/ 87 w 152"/>
                <a:gd name="T13" fmla="*/ 18 h 22"/>
                <a:gd name="T14" fmla="*/ 81 w 152"/>
                <a:gd name="T15" fmla="*/ 16 h 22"/>
                <a:gd name="T16" fmla="*/ 75 w 152"/>
                <a:gd name="T17" fmla="*/ 16 h 22"/>
                <a:gd name="T18" fmla="*/ 36 w 152"/>
                <a:gd name="T19" fmla="*/ 16 h 22"/>
                <a:gd name="T20" fmla="*/ 30 w 152"/>
                <a:gd name="T21" fmla="*/ 14 h 22"/>
                <a:gd name="T22" fmla="*/ 22 w 152"/>
                <a:gd name="T23" fmla="*/ 10 h 22"/>
                <a:gd name="T24" fmla="*/ 10 w 152"/>
                <a:gd name="T25" fmla="*/ 6 h 22"/>
                <a:gd name="T26" fmla="*/ 0 w 152"/>
                <a:gd name="T27" fmla="*/ 0 h 22"/>
                <a:gd name="T28" fmla="*/ 26 w 152"/>
                <a:gd name="T29" fmla="*/ 0 h 22"/>
                <a:gd name="T30" fmla="*/ 49 w 152"/>
                <a:gd name="T31" fmla="*/ 0 h 22"/>
                <a:gd name="T32" fmla="*/ 71 w 152"/>
                <a:gd name="T33" fmla="*/ 0 h 22"/>
                <a:gd name="T34" fmla="*/ 91 w 152"/>
                <a:gd name="T35" fmla="*/ 0 h 22"/>
                <a:gd name="T36" fmla="*/ 110 w 152"/>
                <a:gd name="T37" fmla="*/ 2 h 22"/>
                <a:gd name="T38" fmla="*/ 126 w 152"/>
                <a:gd name="T39" fmla="*/ 4 h 22"/>
                <a:gd name="T40" fmla="*/ 140 w 152"/>
                <a:gd name="T41" fmla="*/ 6 h 22"/>
                <a:gd name="T42" fmla="*/ 152 w 152"/>
                <a:gd name="T43" fmla="*/ 8 h 2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</a:cxnLst>
              <a:rect l="0" t="0" r="r" b="b"/>
              <a:pathLst>
                <a:path w="152" h="22">
                  <a:moveTo>
                    <a:pt x="152" y="8"/>
                  </a:moveTo>
                  <a:lnTo>
                    <a:pt x="136" y="12"/>
                  </a:lnTo>
                  <a:lnTo>
                    <a:pt x="120" y="16"/>
                  </a:lnTo>
                  <a:lnTo>
                    <a:pt x="104" y="20"/>
                  </a:lnTo>
                  <a:lnTo>
                    <a:pt x="97" y="22"/>
                  </a:lnTo>
                  <a:lnTo>
                    <a:pt x="91" y="22"/>
                  </a:lnTo>
                  <a:lnTo>
                    <a:pt x="87" y="18"/>
                  </a:lnTo>
                  <a:lnTo>
                    <a:pt x="81" y="16"/>
                  </a:lnTo>
                  <a:lnTo>
                    <a:pt x="75" y="16"/>
                  </a:lnTo>
                  <a:lnTo>
                    <a:pt x="36" y="16"/>
                  </a:lnTo>
                  <a:lnTo>
                    <a:pt x="30" y="14"/>
                  </a:lnTo>
                  <a:lnTo>
                    <a:pt x="22" y="10"/>
                  </a:lnTo>
                  <a:lnTo>
                    <a:pt x="10" y="6"/>
                  </a:lnTo>
                  <a:lnTo>
                    <a:pt x="0" y="0"/>
                  </a:lnTo>
                  <a:lnTo>
                    <a:pt x="26" y="0"/>
                  </a:lnTo>
                  <a:lnTo>
                    <a:pt x="49" y="0"/>
                  </a:lnTo>
                  <a:lnTo>
                    <a:pt x="71" y="0"/>
                  </a:lnTo>
                  <a:lnTo>
                    <a:pt x="91" y="0"/>
                  </a:lnTo>
                  <a:lnTo>
                    <a:pt x="110" y="2"/>
                  </a:lnTo>
                  <a:lnTo>
                    <a:pt x="126" y="4"/>
                  </a:lnTo>
                  <a:lnTo>
                    <a:pt x="140" y="6"/>
                  </a:lnTo>
                  <a:lnTo>
                    <a:pt x="152" y="8"/>
                  </a:lnTo>
                  <a:close/>
                </a:path>
              </a:pathLst>
            </a:custGeom>
            <a:solidFill>
              <a:srgbClr val="7500C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91" name="Freeform 87"/>
            <p:cNvSpPr>
              <a:spLocks/>
            </p:cNvSpPr>
            <p:nvPr/>
          </p:nvSpPr>
          <p:spPr bwMode="auto">
            <a:xfrm>
              <a:off x="4151" y="1703"/>
              <a:ext cx="26" cy="7"/>
            </a:xfrm>
            <a:custGeom>
              <a:avLst/>
              <a:gdLst>
                <a:gd name="T0" fmla="*/ 53 w 53"/>
                <a:gd name="T1" fmla="*/ 2 h 13"/>
                <a:gd name="T2" fmla="*/ 51 w 53"/>
                <a:gd name="T3" fmla="*/ 7 h 13"/>
                <a:gd name="T4" fmla="*/ 47 w 53"/>
                <a:gd name="T5" fmla="*/ 11 h 13"/>
                <a:gd name="T6" fmla="*/ 40 w 53"/>
                <a:gd name="T7" fmla="*/ 13 h 13"/>
                <a:gd name="T8" fmla="*/ 34 w 53"/>
                <a:gd name="T9" fmla="*/ 13 h 13"/>
                <a:gd name="T10" fmla="*/ 28 w 53"/>
                <a:gd name="T11" fmla="*/ 11 h 13"/>
                <a:gd name="T12" fmla="*/ 20 w 53"/>
                <a:gd name="T13" fmla="*/ 9 h 13"/>
                <a:gd name="T14" fmla="*/ 10 w 53"/>
                <a:gd name="T15" fmla="*/ 7 h 13"/>
                <a:gd name="T16" fmla="*/ 0 w 53"/>
                <a:gd name="T17" fmla="*/ 3 h 13"/>
                <a:gd name="T18" fmla="*/ 14 w 53"/>
                <a:gd name="T19" fmla="*/ 0 h 13"/>
                <a:gd name="T20" fmla="*/ 26 w 53"/>
                <a:gd name="T21" fmla="*/ 2 h 13"/>
                <a:gd name="T22" fmla="*/ 40 w 53"/>
                <a:gd name="T23" fmla="*/ 5 h 13"/>
                <a:gd name="T24" fmla="*/ 53 w 53"/>
                <a:gd name="T25" fmla="*/ 2 h 1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53" h="13">
                  <a:moveTo>
                    <a:pt x="53" y="2"/>
                  </a:moveTo>
                  <a:lnTo>
                    <a:pt x="51" y="7"/>
                  </a:lnTo>
                  <a:lnTo>
                    <a:pt x="47" y="11"/>
                  </a:lnTo>
                  <a:lnTo>
                    <a:pt x="40" y="13"/>
                  </a:lnTo>
                  <a:lnTo>
                    <a:pt x="34" y="13"/>
                  </a:lnTo>
                  <a:lnTo>
                    <a:pt x="28" y="11"/>
                  </a:lnTo>
                  <a:lnTo>
                    <a:pt x="20" y="9"/>
                  </a:lnTo>
                  <a:lnTo>
                    <a:pt x="10" y="7"/>
                  </a:lnTo>
                  <a:lnTo>
                    <a:pt x="0" y="3"/>
                  </a:lnTo>
                  <a:lnTo>
                    <a:pt x="14" y="0"/>
                  </a:lnTo>
                  <a:lnTo>
                    <a:pt x="26" y="2"/>
                  </a:lnTo>
                  <a:lnTo>
                    <a:pt x="40" y="5"/>
                  </a:lnTo>
                  <a:lnTo>
                    <a:pt x="53" y="2"/>
                  </a:lnTo>
                  <a:close/>
                </a:path>
              </a:pathLst>
            </a:custGeom>
            <a:solidFill>
              <a:srgbClr val="7500C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92" name="Freeform 88"/>
            <p:cNvSpPr>
              <a:spLocks/>
            </p:cNvSpPr>
            <p:nvPr/>
          </p:nvSpPr>
          <p:spPr bwMode="auto">
            <a:xfrm>
              <a:off x="4229" y="1767"/>
              <a:ext cx="108" cy="153"/>
            </a:xfrm>
            <a:custGeom>
              <a:avLst/>
              <a:gdLst>
                <a:gd name="T0" fmla="*/ 216 w 216"/>
                <a:gd name="T1" fmla="*/ 4 h 305"/>
                <a:gd name="T2" fmla="*/ 216 w 216"/>
                <a:gd name="T3" fmla="*/ 10 h 305"/>
                <a:gd name="T4" fmla="*/ 200 w 216"/>
                <a:gd name="T5" fmla="*/ 22 h 305"/>
                <a:gd name="T6" fmla="*/ 173 w 216"/>
                <a:gd name="T7" fmla="*/ 40 h 305"/>
                <a:gd name="T8" fmla="*/ 147 w 216"/>
                <a:gd name="T9" fmla="*/ 51 h 305"/>
                <a:gd name="T10" fmla="*/ 119 w 216"/>
                <a:gd name="T11" fmla="*/ 63 h 305"/>
                <a:gd name="T12" fmla="*/ 96 w 216"/>
                <a:gd name="T13" fmla="*/ 75 h 305"/>
                <a:gd name="T14" fmla="*/ 88 w 216"/>
                <a:gd name="T15" fmla="*/ 89 h 305"/>
                <a:gd name="T16" fmla="*/ 59 w 216"/>
                <a:gd name="T17" fmla="*/ 130 h 305"/>
                <a:gd name="T18" fmla="*/ 43 w 216"/>
                <a:gd name="T19" fmla="*/ 205 h 305"/>
                <a:gd name="T20" fmla="*/ 31 w 216"/>
                <a:gd name="T21" fmla="*/ 305 h 305"/>
                <a:gd name="T22" fmla="*/ 25 w 216"/>
                <a:gd name="T23" fmla="*/ 260 h 305"/>
                <a:gd name="T24" fmla="*/ 23 w 216"/>
                <a:gd name="T25" fmla="*/ 228 h 305"/>
                <a:gd name="T26" fmla="*/ 27 w 216"/>
                <a:gd name="T27" fmla="*/ 187 h 305"/>
                <a:gd name="T28" fmla="*/ 37 w 216"/>
                <a:gd name="T29" fmla="*/ 124 h 305"/>
                <a:gd name="T30" fmla="*/ 49 w 216"/>
                <a:gd name="T31" fmla="*/ 103 h 305"/>
                <a:gd name="T32" fmla="*/ 64 w 216"/>
                <a:gd name="T33" fmla="*/ 83 h 305"/>
                <a:gd name="T34" fmla="*/ 64 w 216"/>
                <a:gd name="T35" fmla="*/ 81 h 305"/>
                <a:gd name="T36" fmla="*/ 60 w 216"/>
                <a:gd name="T37" fmla="*/ 81 h 305"/>
                <a:gd name="T38" fmla="*/ 31 w 216"/>
                <a:gd name="T39" fmla="*/ 101 h 305"/>
                <a:gd name="T40" fmla="*/ 13 w 216"/>
                <a:gd name="T41" fmla="*/ 122 h 305"/>
                <a:gd name="T42" fmla="*/ 15 w 216"/>
                <a:gd name="T43" fmla="*/ 146 h 305"/>
                <a:gd name="T44" fmla="*/ 15 w 216"/>
                <a:gd name="T45" fmla="*/ 164 h 305"/>
                <a:gd name="T46" fmla="*/ 13 w 216"/>
                <a:gd name="T47" fmla="*/ 177 h 305"/>
                <a:gd name="T48" fmla="*/ 7 w 216"/>
                <a:gd name="T49" fmla="*/ 197 h 305"/>
                <a:gd name="T50" fmla="*/ 1 w 216"/>
                <a:gd name="T51" fmla="*/ 179 h 305"/>
                <a:gd name="T52" fmla="*/ 0 w 216"/>
                <a:gd name="T53" fmla="*/ 165 h 305"/>
                <a:gd name="T54" fmla="*/ 5 w 216"/>
                <a:gd name="T55" fmla="*/ 105 h 305"/>
                <a:gd name="T56" fmla="*/ 29 w 216"/>
                <a:gd name="T57" fmla="*/ 81 h 305"/>
                <a:gd name="T58" fmla="*/ 43 w 216"/>
                <a:gd name="T59" fmla="*/ 73 h 305"/>
                <a:gd name="T60" fmla="*/ 57 w 216"/>
                <a:gd name="T61" fmla="*/ 67 h 305"/>
                <a:gd name="T62" fmla="*/ 72 w 216"/>
                <a:gd name="T63" fmla="*/ 63 h 305"/>
                <a:gd name="T64" fmla="*/ 86 w 216"/>
                <a:gd name="T65" fmla="*/ 57 h 305"/>
                <a:gd name="T66" fmla="*/ 108 w 216"/>
                <a:gd name="T67" fmla="*/ 46 h 305"/>
                <a:gd name="T68" fmla="*/ 137 w 216"/>
                <a:gd name="T69" fmla="*/ 32 h 305"/>
                <a:gd name="T70" fmla="*/ 169 w 216"/>
                <a:gd name="T71" fmla="*/ 18 h 305"/>
                <a:gd name="T72" fmla="*/ 200 w 216"/>
                <a:gd name="T73" fmla="*/ 6 h 30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</a:cxnLst>
              <a:rect l="0" t="0" r="r" b="b"/>
              <a:pathLst>
                <a:path w="216" h="305">
                  <a:moveTo>
                    <a:pt x="214" y="0"/>
                  </a:moveTo>
                  <a:lnTo>
                    <a:pt x="216" y="4"/>
                  </a:lnTo>
                  <a:lnTo>
                    <a:pt x="216" y="6"/>
                  </a:lnTo>
                  <a:lnTo>
                    <a:pt x="216" y="10"/>
                  </a:lnTo>
                  <a:lnTo>
                    <a:pt x="214" y="12"/>
                  </a:lnTo>
                  <a:lnTo>
                    <a:pt x="200" y="22"/>
                  </a:lnTo>
                  <a:lnTo>
                    <a:pt x="186" y="32"/>
                  </a:lnTo>
                  <a:lnTo>
                    <a:pt x="173" y="40"/>
                  </a:lnTo>
                  <a:lnTo>
                    <a:pt x="161" y="46"/>
                  </a:lnTo>
                  <a:lnTo>
                    <a:pt x="147" y="51"/>
                  </a:lnTo>
                  <a:lnTo>
                    <a:pt x="133" y="57"/>
                  </a:lnTo>
                  <a:lnTo>
                    <a:pt x="119" y="63"/>
                  </a:lnTo>
                  <a:lnTo>
                    <a:pt x="106" y="69"/>
                  </a:lnTo>
                  <a:lnTo>
                    <a:pt x="96" y="75"/>
                  </a:lnTo>
                  <a:lnTo>
                    <a:pt x="90" y="81"/>
                  </a:lnTo>
                  <a:lnTo>
                    <a:pt x="88" y="89"/>
                  </a:lnTo>
                  <a:lnTo>
                    <a:pt x="82" y="97"/>
                  </a:lnTo>
                  <a:lnTo>
                    <a:pt x="59" y="130"/>
                  </a:lnTo>
                  <a:lnTo>
                    <a:pt x="49" y="165"/>
                  </a:lnTo>
                  <a:lnTo>
                    <a:pt x="43" y="205"/>
                  </a:lnTo>
                  <a:lnTo>
                    <a:pt x="37" y="240"/>
                  </a:lnTo>
                  <a:lnTo>
                    <a:pt x="31" y="305"/>
                  </a:lnTo>
                  <a:lnTo>
                    <a:pt x="29" y="283"/>
                  </a:lnTo>
                  <a:lnTo>
                    <a:pt x="25" y="260"/>
                  </a:lnTo>
                  <a:lnTo>
                    <a:pt x="23" y="240"/>
                  </a:lnTo>
                  <a:lnTo>
                    <a:pt x="23" y="228"/>
                  </a:lnTo>
                  <a:lnTo>
                    <a:pt x="23" y="215"/>
                  </a:lnTo>
                  <a:lnTo>
                    <a:pt x="27" y="187"/>
                  </a:lnTo>
                  <a:lnTo>
                    <a:pt x="31" y="154"/>
                  </a:lnTo>
                  <a:lnTo>
                    <a:pt x="37" y="124"/>
                  </a:lnTo>
                  <a:lnTo>
                    <a:pt x="41" y="114"/>
                  </a:lnTo>
                  <a:lnTo>
                    <a:pt x="49" y="103"/>
                  </a:lnTo>
                  <a:lnTo>
                    <a:pt x="57" y="93"/>
                  </a:lnTo>
                  <a:lnTo>
                    <a:pt x="64" y="83"/>
                  </a:lnTo>
                  <a:lnTo>
                    <a:pt x="64" y="81"/>
                  </a:lnTo>
                  <a:lnTo>
                    <a:pt x="64" y="81"/>
                  </a:lnTo>
                  <a:lnTo>
                    <a:pt x="62" y="81"/>
                  </a:lnTo>
                  <a:lnTo>
                    <a:pt x="60" y="81"/>
                  </a:lnTo>
                  <a:lnTo>
                    <a:pt x="47" y="87"/>
                  </a:lnTo>
                  <a:lnTo>
                    <a:pt x="31" y="101"/>
                  </a:lnTo>
                  <a:lnTo>
                    <a:pt x="19" y="114"/>
                  </a:lnTo>
                  <a:lnTo>
                    <a:pt x="13" y="122"/>
                  </a:lnTo>
                  <a:lnTo>
                    <a:pt x="13" y="134"/>
                  </a:lnTo>
                  <a:lnTo>
                    <a:pt x="15" y="146"/>
                  </a:lnTo>
                  <a:lnTo>
                    <a:pt x="15" y="156"/>
                  </a:lnTo>
                  <a:lnTo>
                    <a:pt x="15" y="164"/>
                  </a:lnTo>
                  <a:lnTo>
                    <a:pt x="15" y="169"/>
                  </a:lnTo>
                  <a:lnTo>
                    <a:pt x="13" y="177"/>
                  </a:lnTo>
                  <a:lnTo>
                    <a:pt x="11" y="187"/>
                  </a:lnTo>
                  <a:lnTo>
                    <a:pt x="7" y="197"/>
                  </a:lnTo>
                  <a:lnTo>
                    <a:pt x="5" y="187"/>
                  </a:lnTo>
                  <a:lnTo>
                    <a:pt x="1" y="179"/>
                  </a:lnTo>
                  <a:lnTo>
                    <a:pt x="0" y="171"/>
                  </a:lnTo>
                  <a:lnTo>
                    <a:pt x="0" y="165"/>
                  </a:lnTo>
                  <a:lnTo>
                    <a:pt x="0" y="114"/>
                  </a:lnTo>
                  <a:lnTo>
                    <a:pt x="5" y="105"/>
                  </a:lnTo>
                  <a:lnTo>
                    <a:pt x="17" y="93"/>
                  </a:lnTo>
                  <a:lnTo>
                    <a:pt x="29" y="81"/>
                  </a:lnTo>
                  <a:lnTo>
                    <a:pt x="35" y="75"/>
                  </a:lnTo>
                  <a:lnTo>
                    <a:pt x="43" y="73"/>
                  </a:lnTo>
                  <a:lnTo>
                    <a:pt x="49" y="69"/>
                  </a:lnTo>
                  <a:lnTo>
                    <a:pt x="57" y="67"/>
                  </a:lnTo>
                  <a:lnTo>
                    <a:pt x="64" y="65"/>
                  </a:lnTo>
                  <a:lnTo>
                    <a:pt x="72" y="63"/>
                  </a:lnTo>
                  <a:lnTo>
                    <a:pt x="80" y="61"/>
                  </a:lnTo>
                  <a:lnTo>
                    <a:pt x="86" y="57"/>
                  </a:lnTo>
                  <a:lnTo>
                    <a:pt x="94" y="53"/>
                  </a:lnTo>
                  <a:lnTo>
                    <a:pt x="108" y="46"/>
                  </a:lnTo>
                  <a:lnTo>
                    <a:pt x="121" y="38"/>
                  </a:lnTo>
                  <a:lnTo>
                    <a:pt x="137" y="32"/>
                  </a:lnTo>
                  <a:lnTo>
                    <a:pt x="153" y="24"/>
                  </a:lnTo>
                  <a:lnTo>
                    <a:pt x="169" y="18"/>
                  </a:lnTo>
                  <a:lnTo>
                    <a:pt x="184" y="12"/>
                  </a:lnTo>
                  <a:lnTo>
                    <a:pt x="200" y="6"/>
                  </a:lnTo>
                  <a:lnTo>
                    <a:pt x="214" y="0"/>
                  </a:lnTo>
                  <a:close/>
                </a:path>
              </a:pathLst>
            </a:custGeom>
            <a:solidFill>
              <a:srgbClr val="7500C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93" name="Freeform 89"/>
            <p:cNvSpPr>
              <a:spLocks/>
            </p:cNvSpPr>
            <p:nvPr/>
          </p:nvSpPr>
          <p:spPr bwMode="auto">
            <a:xfrm>
              <a:off x="4141" y="1820"/>
              <a:ext cx="22" cy="154"/>
            </a:xfrm>
            <a:custGeom>
              <a:avLst/>
              <a:gdLst>
                <a:gd name="T0" fmla="*/ 33 w 45"/>
                <a:gd name="T1" fmla="*/ 0 h 306"/>
                <a:gd name="T2" fmla="*/ 43 w 45"/>
                <a:gd name="T3" fmla="*/ 0 h 306"/>
                <a:gd name="T4" fmla="*/ 43 w 45"/>
                <a:gd name="T5" fmla="*/ 0 h 306"/>
                <a:gd name="T6" fmla="*/ 43 w 45"/>
                <a:gd name="T7" fmla="*/ 0 h 306"/>
                <a:gd name="T8" fmla="*/ 41 w 45"/>
                <a:gd name="T9" fmla="*/ 1 h 306"/>
                <a:gd name="T10" fmla="*/ 41 w 45"/>
                <a:gd name="T11" fmla="*/ 5 h 306"/>
                <a:gd name="T12" fmla="*/ 41 w 45"/>
                <a:gd name="T13" fmla="*/ 7 h 306"/>
                <a:gd name="T14" fmla="*/ 43 w 45"/>
                <a:gd name="T15" fmla="*/ 7 h 306"/>
                <a:gd name="T16" fmla="*/ 43 w 45"/>
                <a:gd name="T17" fmla="*/ 7 h 306"/>
                <a:gd name="T18" fmla="*/ 45 w 45"/>
                <a:gd name="T19" fmla="*/ 9 h 306"/>
                <a:gd name="T20" fmla="*/ 45 w 45"/>
                <a:gd name="T21" fmla="*/ 15 h 306"/>
                <a:gd name="T22" fmla="*/ 45 w 45"/>
                <a:gd name="T23" fmla="*/ 21 h 306"/>
                <a:gd name="T24" fmla="*/ 45 w 45"/>
                <a:gd name="T25" fmla="*/ 27 h 306"/>
                <a:gd name="T26" fmla="*/ 45 w 45"/>
                <a:gd name="T27" fmla="*/ 33 h 306"/>
                <a:gd name="T28" fmla="*/ 43 w 45"/>
                <a:gd name="T29" fmla="*/ 51 h 306"/>
                <a:gd name="T30" fmla="*/ 37 w 45"/>
                <a:gd name="T31" fmla="*/ 88 h 306"/>
                <a:gd name="T32" fmla="*/ 31 w 45"/>
                <a:gd name="T33" fmla="*/ 133 h 306"/>
                <a:gd name="T34" fmla="*/ 27 w 45"/>
                <a:gd name="T35" fmla="*/ 173 h 306"/>
                <a:gd name="T36" fmla="*/ 25 w 45"/>
                <a:gd name="T37" fmla="*/ 226 h 306"/>
                <a:gd name="T38" fmla="*/ 27 w 45"/>
                <a:gd name="T39" fmla="*/ 255 h 306"/>
                <a:gd name="T40" fmla="*/ 29 w 45"/>
                <a:gd name="T41" fmla="*/ 269 h 306"/>
                <a:gd name="T42" fmla="*/ 29 w 45"/>
                <a:gd name="T43" fmla="*/ 275 h 306"/>
                <a:gd name="T44" fmla="*/ 27 w 45"/>
                <a:gd name="T45" fmla="*/ 283 h 306"/>
                <a:gd name="T46" fmla="*/ 25 w 45"/>
                <a:gd name="T47" fmla="*/ 292 h 306"/>
                <a:gd name="T48" fmla="*/ 21 w 45"/>
                <a:gd name="T49" fmla="*/ 302 h 306"/>
                <a:gd name="T50" fmla="*/ 17 w 45"/>
                <a:gd name="T51" fmla="*/ 306 h 306"/>
                <a:gd name="T52" fmla="*/ 13 w 45"/>
                <a:gd name="T53" fmla="*/ 290 h 306"/>
                <a:gd name="T54" fmla="*/ 9 w 45"/>
                <a:gd name="T55" fmla="*/ 277 h 306"/>
                <a:gd name="T56" fmla="*/ 5 w 45"/>
                <a:gd name="T57" fmla="*/ 263 h 306"/>
                <a:gd name="T58" fmla="*/ 0 w 45"/>
                <a:gd name="T59" fmla="*/ 249 h 306"/>
                <a:gd name="T60" fmla="*/ 0 w 45"/>
                <a:gd name="T61" fmla="*/ 173 h 306"/>
                <a:gd name="T62" fmla="*/ 1 w 45"/>
                <a:gd name="T63" fmla="*/ 129 h 306"/>
                <a:gd name="T64" fmla="*/ 7 w 45"/>
                <a:gd name="T65" fmla="*/ 86 h 306"/>
                <a:gd name="T66" fmla="*/ 19 w 45"/>
                <a:gd name="T67" fmla="*/ 43 h 306"/>
                <a:gd name="T68" fmla="*/ 33 w 45"/>
                <a:gd name="T69" fmla="*/ 0 h 30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</a:cxnLst>
              <a:rect l="0" t="0" r="r" b="b"/>
              <a:pathLst>
                <a:path w="45" h="306">
                  <a:moveTo>
                    <a:pt x="33" y="0"/>
                  </a:moveTo>
                  <a:lnTo>
                    <a:pt x="43" y="0"/>
                  </a:lnTo>
                  <a:lnTo>
                    <a:pt x="43" y="0"/>
                  </a:lnTo>
                  <a:lnTo>
                    <a:pt x="43" y="0"/>
                  </a:lnTo>
                  <a:lnTo>
                    <a:pt x="41" y="1"/>
                  </a:lnTo>
                  <a:lnTo>
                    <a:pt x="41" y="5"/>
                  </a:lnTo>
                  <a:lnTo>
                    <a:pt x="41" y="7"/>
                  </a:lnTo>
                  <a:lnTo>
                    <a:pt x="43" y="7"/>
                  </a:lnTo>
                  <a:lnTo>
                    <a:pt x="43" y="7"/>
                  </a:lnTo>
                  <a:lnTo>
                    <a:pt x="45" y="9"/>
                  </a:lnTo>
                  <a:lnTo>
                    <a:pt x="45" y="15"/>
                  </a:lnTo>
                  <a:lnTo>
                    <a:pt x="45" y="21"/>
                  </a:lnTo>
                  <a:lnTo>
                    <a:pt x="45" y="27"/>
                  </a:lnTo>
                  <a:lnTo>
                    <a:pt x="45" y="33"/>
                  </a:lnTo>
                  <a:lnTo>
                    <a:pt x="43" y="51"/>
                  </a:lnTo>
                  <a:lnTo>
                    <a:pt x="37" y="88"/>
                  </a:lnTo>
                  <a:lnTo>
                    <a:pt x="31" y="133"/>
                  </a:lnTo>
                  <a:lnTo>
                    <a:pt x="27" y="173"/>
                  </a:lnTo>
                  <a:lnTo>
                    <a:pt x="25" y="226"/>
                  </a:lnTo>
                  <a:lnTo>
                    <a:pt x="27" y="255"/>
                  </a:lnTo>
                  <a:lnTo>
                    <a:pt x="29" y="269"/>
                  </a:lnTo>
                  <a:lnTo>
                    <a:pt x="29" y="275"/>
                  </a:lnTo>
                  <a:lnTo>
                    <a:pt x="27" y="283"/>
                  </a:lnTo>
                  <a:lnTo>
                    <a:pt x="25" y="292"/>
                  </a:lnTo>
                  <a:lnTo>
                    <a:pt x="21" y="302"/>
                  </a:lnTo>
                  <a:lnTo>
                    <a:pt x="17" y="306"/>
                  </a:lnTo>
                  <a:lnTo>
                    <a:pt x="13" y="290"/>
                  </a:lnTo>
                  <a:lnTo>
                    <a:pt x="9" y="277"/>
                  </a:lnTo>
                  <a:lnTo>
                    <a:pt x="5" y="263"/>
                  </a:lnTo>
                  <a:lnTo>
                    <a:pt x="0" y="249"/>
                  </a:lnTo>
                  <a:lnTo>
                    <a:pt x="0" y="173"/>
                  </a:lnTo>
                  <a:lnTo>
                    <a:pt x="1" y="129"/>
                  </a:lnTo>
                  <a:lnTo>
                    <a:pt x="7" y="86"/>
                  </a:lnTo>
                  <a:lnTo>
                    <a:pt x="19" y="43"/>
                  </a:lnTo>
                  <a:lnTo>
                    <a:pt x="33" y="0"/>
                  </a:lnTo>
                  <a:close/>
                </a:path>
              </a:pathLst>
            </a:custGeom>
            <a:solidFill>
              <a:srgbClr val="7500C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94" name="Freeform 90"/>
            <p:cNvSpPr>
              <a:spLocks/>
            </p:cNvSpPr>
            <p:nvPr/>
          </p:nvSpPr>
          <p:spPr bwMode="auto">
            <a:xfrm>
              <a:off x="3703" y="1731"/>
              <a:ext cx="244" cy="385"/>
            </a:xfrm>
            <a:custGeom>
              <a:avLst/>
              <a:gdLst>
                <a:gd name="T0" fmla="*/ 0 w 488"/>
                <a:gd name="T1" fmla="*/ 247 h 770"/>
                <a:gd name="T2" fmla="*/ 270 w 488"/>
                <a:gd name="T3" fmla="*/ 770 h 770"/>
                <a:gd name="T4" fmla="*/ 488 w 488"/>
                <a:gd name="T5" fmla="*/ 705 h 770"/>
                <a:gd name="T6" fmla="*/ 374 w 488"/>
                <a:gd name="T7" fmla="*/ 192 h 770"/>
                <a:gd name="T8" fmla="*/ 44 w 488"/>
                <a:gd name="T9" fmla="*/ 0 h 770"/>
                <a:gd name="T10" fmla="*/ 0 w 488"/>
                <a:gd name="T11" fmla="*/ 247 h 77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488" h="770">
                  <a:moveTo>
                    <a:pt x="0" y="247"/>
                  </a:moveTo>
                  <a:lnTo>
                    <a:pt x="270" y="770"/>
                  </a:lnTo>
                  <a:lnTo>
                    <a:pt x="488" y="705"/>
                  </a:lnTo>
                  <a:lnTo>
                    <a:pt x="374" y="192"/>
                  </a:lnTo>
                  <a:lnTo>
                    <a:pt x="44" y="0"/>
                  </a:lnTo>
                  <a:lnTo>
                    <a:pt x="0" y="247"/>
                  </a:lnTo>
                  <a:close/>
                </a:path>
              </a:pathLst>
            </a:custGeom>
            <a:solidFill>
              <a:srgbClr val="4F282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95" name="Freeform 91"/>
            <p:cNvSpPr>
              <a:spLocks/>
            </p:cNvSpPr>
            <p:nvPr/>
          </p:nvSpPr>
          <p:spPr bwMode="auto">
            <a:xfrm>
              <a:off x="3862" y="1735"/>
              <a:ext cx="820" cy="429"/>
            </a:xfrm>
            <a:custGeom>
              <a:avLst/>
              <a:gdLst>
                <a:gd name="T0" fmla="*/ 806 w 1638"/>
                <a:gd name="T1" fmla="*/ 246 h 860"/>
                <a:gd name="T2" fmla="*/ 1613 w 1638"/>
                <a:gd name="T3" fmla="*/ 0 h 860"/>
                <a:gd name="T4" fmla="*/ 1638 w 1638"/>
                <a:gd name="T5" fmla="*/ 8 h 860"/>
                <a:gd name="T6" fmla="*/ 1638 w 1638"/>
                <a:gd name="T7" fmla="*/ 364 h 860"/>
                <a:gd name="T8" fmla="*/ 27 w 1638"/>
                <a:gd name="T9" fmla="*/ 860 h 860"/>
                <a:gd name="T10" fmla="*/ 0 w 1638"/>
                <a:gd name="T11" fmla="*/ 848 h 860"/>
                <a:gd name="T12" fmla="*/ 0 w 1638"/>
                <a:gd name="T13" fmla="*/ 724 h 860"/>
                <a:gd name="T14" fmla="*/ 645 w 1638"/>
                <a:gd name="T15" fmla="*/ 523 h 860"/>
                <a:gd name="T16" fmla="*/ 678 w 1638"/>
                <a:gd name="T17" fmla="*/ 510 h 860"/>
                <a:gd name="T18" fmla="*/ 708 w 1638"/>
                <a:gd name="T19" fmla="*/ 492 h 860"/>
                <a:gd name="T20" fmla="*/ 735 w 1638"/>
                <a:gd name="T21" fmla="*/ 468 h 860"/>
                <a:gd name="T22" fmla="*/ 759 w 1638"/>
                <a:gd name="T23" fmla="*/ 441 h 860"/>
                <a:gd name="T24" fmla="*/ 779 w 1638"/>
                <a:gd name="T25" fmla="*/ 411 h 860"/>
                <a:gd name="T26" fmla="*/ 794 w 1638"/>
                <a:gd name="T27" fmla="*/ 380 h 860"/>
                <a:gd name="T28" fmla="*/ 802 w 1638"/>
                <a:gd name="T29" fmla="*/ 346 h 860"/>
                <a:gd name="T30" fmla="*/ 806 w 1638"/>
                <a:gd name="T31" fmla="*/ 313 h 860"/>
                <a:gd name="T32" fmla="*/ 806 w 1638"/>
                <a:gd name="T33" fmla="*/ 246 h 86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1638" h="860">
                  <a:moveTo>
                    <a:pt x="806" y="246"/>
                  </a:moveTo>
                  <a:lnTo>
                    <a:pt x="1613" y="0"/>
                  </a:lnTo>
                  <a:lnTo>
                    <a:pt x="1638" y="8"/>
                  </a:lnTo>
                  <a:lnTo>
                    <a:pt x="1638" y="364"/>
                  </a:lnTo>
                  <a:lnTo>
                    <a:pt x="27" y="860"/>
                  </a:lnTo>
                  <a:lnTo>
                    <a:pt x="0" y="848"/>
                  </a:lnTo>
                  <a:lnTo>
                    <a:pt x="0" y="724"/>
                  </a:lnTo>
                  <a:lnTo>
                    <a:pt x="645" y="523"/>
                  </a:lnTo>
                  <a:lnTo>
                    <a:pt x="678" y="510"/>
                  </a:lnTo>
                  <a:lnTo>
                    <a:pt x="708" y="492"/>
                  </a:lnTo>
                  <a:lnTo>
                    <a:pt x="735" y="468"/>
                  </a:lnTo>
                  <a:lnTo>
                    <a:pt x="759" y="441"/>
                  </a:lnTo>
                  <a:lnTo>
                    <a:pt x="779" y="411"/>
                  </a:lnTo>
                  <a:lnTo>
                    <a:pt x="794" y="380"/>
                  </a:lnTo>
                  <a:lnTo>
                    <a:pt x="802" y="346"/>
                  </a:lnTo>
                  <a:lnTo>
                    <a:pt x="806" y="313"/>
                  </a:lnTo>
                  <a:lnTo>
                    <a:pt x="806" y="246"/>
                  </a:lnTo>
                  <a:close/>
                </a:path>
              </a:pathLst>
            </a:custGeom>
            <a:solidFill>
              <a:srgbClr val="E2D8D8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96" name="Freeform 92"/>
            <p:cNvSpPr>
              <a:spLocks/>
            </p:cNvSpPr>
            <p:nvPr/>
          </p:nvSpPr>
          <p:spPr bwMode="auto">
            <a:xfrm>
              <a:off x="4043" y="2611"/>
              <a:ext cx="806" cy="425"/>
            </a:xfrm>
            <a:custGeom>
              <a:avLst/>
              <a:gdLst>
                <a:gd name="T0" fmla="*/ 805 w 1611"/>
                <a:gd name="T1" fmla="*/ 250 h 852"/>
                <a:gd name="T2" fmla="*/ 1611 w 1611"/>
                <a:gd name="T3" fmla="*/ 0 h 852"/>
                <a:gd name="T4" fmla="*/ 1611 w 1611"/>
                <a:gd name="T5" fmla="*/ 356 h 852"/>
                <a:gd name="T6" fmla="*/ 0 w 1611"/>
                <a:gd name="T7" fmla="*/ 852 h 852"/>
                <a:gd name="T8" fmla="*/ 0 w 1611"/>
                <a:gd name="T9" fmla="*/ 728 h 852"/>
                <a:gd name="T10" fmla="*/ 646 w 1611"/>
                <a:gd name="T11" fmla="*/ 527 h 852"/>
                <a:gd name="T12" fmla="*/ 677 w 1611"/>
                <a:gd name="T13" fmla="*/ 513 h 852"/>
                <a:gd name="T14" fmla="*/ 708 w 1611"/>
                <a:gd name="T15" fmla="*/ 496 h 852"/>
                <a:gd name="T16" fmla="*/ 734 w 1611"/>
                <a:gd name="T17" fmla="*/ 472 h 852"/>
                <a:gd name="T18" fmla="*/ 758 w 1611"/>
                <a:gd name="T19" fmla="*/ 445 h 852"/>
                <a:gd name="T20" fmla="*/ 777 w 1611"/>
                <a:gd name="T21" fmla="*/ 415 h 852"/>
                <a:gd name="T22" fmla="*/ 793 w 1611"/>
                <a:gd name="T23" fmla="*/ 384 h 852"/>
                <a:gd name="T24" fmla="*/ 801 w 1611"/>
                <a:gd name="T25" fmla="*/ 350 h 852"/>
                <a:gd name="T26" fmla="*/ 805 w 1611"/>
                <a:gd name="T27" fmla="*/ 317 h 852"/>
                <a:gd name="T28" fmla="*/ 805 w 1611"/>
                <a:gd name="T29" fmla="*/ 250 h 85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</a:cxnLst>
              <a:rect l="0" t="0" r="r" b="b"/>
              <a:pathLst>
                <a:path w="1611" h="852">
                  <a:moveTo>
                    <a:pt x="805" y="250"/>
                  </a:moveTo>
                  <a:lnTo>
                    <a:pt x="1611" y="0"/>
                  </a:lnTo>
                  <a:lnTo>
                    <a:pt x="1611" y="356"/>
                  </a:lnTo>
                  <a:lnTo>
                    <a:pt x="0" y="852"/>
                  </a:lnTo>
                  <a:lnTo>
                    <a:pt x="0" y="728"/>
                  </a:lnTo>
                  <a:lnTo>
                    <a:pt x="646" y="527"/>
                  </a:lnTo>
                  <a:lnTo>
                    <a:pt x="677" y="513"/>
                  </a:lnTo>
                  <a:lnTo>
                    <a:pt x="708" y="496"/>
                  </a:lnTo>
                  <a:lnTo>
                    <a:pt x="734" y="472"/>
                  </a:lnTo>
                  <a:lnTo>
                    <a:pt x="758" y="445"/>
                  </a:lnTo>
                  <a:lnTo>
                    <a:pt x="777" y="415"/>
                  </a:lnTo>
                  <a:lnTo>
                    <a:pt x="793" y="384"/>
                  </a:lnTo>
                  <a:lnTo>
                    <a:pt x="801" y="350"/>
                  </a:lnTo>
                  <a:lnTo>
                    <a:pt x="805" y="317"/>
                  </a:lnTo>
                  <a:lnTo>
                    <a:pt x="805" y="250"/>
                  </a:lnTo>
                  <a:close/>
                </a:path>
              </a:pathLst>
            </a:custGeom>
            <a:solidFill>
              <a:srgbClr val="4F282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97" name="Freeform 93"/>
            <p:cNvSpPr>
              <a:spLocks/>
            </p:cNvSpPr>
            <p:nvPr/>
          </p:nvSpPr>
          <p:spPr bwMode="auto">
            <a:xfrm>
              <a:off x="3725" y="1726"/>
              <a:ext cx="253" cy="358"/>
            </a:xfrm>
            <a:custGeom>
              <a:avLst/>
              <a:gdLst>
                <a:gd name="T0" fmla="*/ 35 w 505"/>
                <a:gd name="T1" fmla="*/ 0 h 715"/>
                <a:gd name="T2" fmla="*/ 359 w 505"/>
                <a:gd name="T3" fmla="*/ 189 h 715"/>
                <a:gd name="T4" fmla="*/ 505 w 505"/>
                <a:gd name="T5" fmla="*/ 698 h 715"/>
                <a:gd name="T6" fmla="*/ 444 w 505"/>
                <a:gd name="T7" fmla="*/ 715 h 715"/>
                <a:gd name="T8" fmla="*/ 330 w 505"/>
                <a:gd name="T9" fmla="*/ 202 h 715"/>
                <a:gd name="T10" fmla="*/ 0 w 505"/>
                <a:gd name="T11" fmla="*/ 10 h 715"/>
                <a:gd name="T12" fmla="*/ 35 w 505"/>
                <a:gd name="T13" fmla="*/ 0 h 715"/>
                <a:gd name="T14" fmla="*/ 35 w 505"/>
                <a:gd name="T15" fmla="*/ 0 h 71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505" h="715">
                  <a:moveTo>
                    <a:pt x="35" y="0"/>
                  </a:moveTo>
                  <a:lnTo>
                    <a:pt x="359" y="189"/>
                  </a:lnTo>
                  <a:lnTo>
                    <a:pt x="505" y="698"/>
                  </a:lnTo>
                  <a:lnTo>
                    <a:pt x="444" y="715"/>
                  </a:lnTo>
                  <a:lnTo>
                    <a:pt x="330" y="202"/>
                  </a:lnTo>
                  <a:lnTo>
                    <a:pt x="0" y="10"/>
                  </a:lnTo>
                  <a:lnTo>
                    <a:pt x="35" y="0"/>
                  </a:lnTo>
                  <a:lnTo>
                    <a:pt x="35" y="0"/>
                  </a:lnTo>
                  <a:close/>
                </a:path>
              </a:pathLst>
            </a:custGeom>
            <a:solidFill>
              <a:srgbClr val="EFE8E8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98" name="Freeform 94"/>
            <p:cNvSpPr>
              <a:spLocks/>
            </p:cNvSpPr>
            <p:nvPr/>
          </p:nvSpPr>
          <p:spPr bwMode="auto">
            <a:xfrm>
              <a:off x="2636" y="1134"/>
              <a:ext cx="574" cy="372"/>
            </a:xfrm>
            <a:custGeom>
              <a:avLst/>
              <a:gdLst>
                <a:gd name="T0" fmla="*/ 1147 w 1147"/>
                <a:gd name="T1" fmla="*/ 483 h 743"/>
                <a:gd name="T2" fmla="*/ 1147 w 1147"/>
                <a:gd name="T3" fmla="*/ 403 h 743"/>
                <a:gd name="T4" fmla="*/ 1131 w 1147"/>
                <a:gd name="T5" fmla="*/ 393 h 743"/>
                <a:gd name="T6" fmla="*/ 1116 w 1147"/>
                <a:gd name="T7" fmla="*/ 377 h 743"/>
                <a:gd name="T8" fmla="*/ 1102 w 1147"/>
                <a:gd name="T9" fmla="*/ 354 h 743"/>
                <a:gd name="T10" fmla="*/ 1090 w 1147"/>
                <a:gd name="T11" fmla="*/ 324 h 743"/>
                <a:gd name="T12" fmla="*/ 1078 w 1147"/>
                <a:gd name="T13" fmla="*/ 289 h 743"/>
                <a:gd name="T14" fmla="*/ 1066 w 1147"/>
                <a:gd name="T15" fmla="*/ 245 h 743"/>
                <a:gd name="T16" fmla="*/ 1057 w 1147"/>
                <a:gd name="T17" fmla="*/ 194 h 743"/>
                <a:gd name="T18" fmla="*/ 1049 w 1147"/>
                <a:gd name="T19" fmla="*/ 137 h 743"/>
                <a:gd name="T20" fmla="*/ 990 w 1147"/>
                <a:gd name="T21" fmla="*/ 65 h 743"/>
                <a:gd name="T22" fmla="*/ 887 w 1147"/>
                <a:gd name="T23" fmla="*/ 8 h 743"/>
                <a:gd name="T24" fmla="*/ 876 w 1147"/>
                <a:gd name="T25" fmla="*/ 4 h 743"/>
                <a:gd name="T26" fmla="*/ 860 w 1147"/>
                <a:gd name="T27" fmla="*/ 0 h 743"/>
                <a:gd name="T28" fmla="*/ 846 w 1147"/>
                <a:gd name="T29" fmla="*/ 0 h 743"/>
                <a:gd name="T30" fmla="*/ 832 w 1147"/>
                <a:gd name="T31" fmla="*/ 4 h 743"/>
                <a:gd name="T32" fmla="*/ 270 w 1147"/>
                <a:gd name="T33" fmla="*/ 192 h 743"/>
                <a:gd name="T34" fmla="*/ 254 w 1147"/>
                <a:gd name="T35" fmla="*/ 198 h 743"/>
                <a:gd name="T36" fmla="*/ 240 w 1147"/>
                <a:gd name="T37" fmla="*/ 204 h 743"/>
                <a:gd name="T38" fmla="*/ 229 w 1147"/>
                <a:gd name="T39" fmla="*/ 212 h 743"/>
                <a:gd name="T40" fmla="*/ 217 w 1147"/>
                <a:gd name="T41" fmla="*/ 218 h 743"/>
                <a:gd name="T42" fmla="*/ 207 w 1147"/>
                <a:gd name="T43" fmla="*/ 228 h 743"/>
                <a:gd name="T44" fmla="*/ 199 w 1147"/>
                <a:gd name="T45" fmla="*/ 236 h 743"/>
                <a:gd name="T46" fmla="*/ 191 w 1147"/>
                <a:gd name="T47" fmla="*/ 245 h 743"/>
                <a:gd name="T48" fmla="*/ 185 w 1147"/>
                <a:gd name="T49" fmla="*/ 257 h 743"/>
                <a:gd name="T50" fmla="*/ 105 w 1147"/>
                <a:gd name="T51" fmla="*/ 426 h 743"/>
                <a:gd name="T52" fmla="*/ 95 w 1147"/>
                <a:gd name="T53" fmla="*/ 444 h 743"/>
                <a:gd name="T54" fmla="*/ 85 w 1147"/>
                <a:gd name="T55" fmla="*/ 460 h 743"/>
                <a:gd name="T56" fmla="*/ 73 w 1147"/>
                <a:gd name="T57" fmla="*/ 473 h 743"/>
                <a:gd name="T58" fmla="*/ 61 w 1147"/>
                <a:gd name="T59" fmla="*/ 483 h 743"/>
                <a:gd name="T60" fmla="*/ 48 w 1147"/>
                <a:gd name="T61" fmla="*/ 491 h 743"/>
                <a:gd name="T62" fmla="*/ 32 w 1147"/>
                <a:gd name="T63" fmla="*/ 497 h 743"/>
                <a:gd name="T64" fmla="*/ 16 w 1147"/>
                <a:gd name="T65" fmla="*/ 501 h 743"/>
                <a:gd name="T66" fmla="*/ 0 w 1147"/>
                <a:gd name="T67" fmla="*/ 503 h 743"/>
                <a:gd name="T68" fmla="*/ 0 w 1147"/>
                <a:gd name="T69" fmla="*/ 576 h 743"/>
                <a:gd name="T70" fmla="*/ 170 w 1147"/>
                <a:gd name="T71" fmla="*/ 743 h 743"/>
                <a:gd name="T72" fmla="*/ 1147 w 1147"/>
                <a:gd name="T73" fmla="*/ 483 h 74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</a:cxnLst>
              <a:rect l="0" t="0" r="r" b="b"/>
              <a:pathLst>
                <a:path w="1147" h="743">
                  <a:moveTo>
                    <a:pt x="1147" y="483"/>
                  </a:moveTo>
                  <a:lnTo>
                    <a:pt x="1147" y="403"/>
                  </a:lnTo>
                  <a:lnTo>
                    <a:pt x="1131" y="393"/>
                  </a:lnTo>
                  <a:lnTo>
                    <a:pt x="1116" y="377"/>
                  </a:lnTo>
                  <a:lnTo>
                    <a:pt x="1102" y="354"/>
                  </a:lnTo>
                  <a:lnTo>
                    <a:pt x="1090" y="324"/>
                  </a:lnTo>
                  <a:lnTo>
                    <a:pt x="1078" y="289"/>
                  </a:lnTo>
                  <a:lnTo>
                    <a:pt x="1066" y="245"/>
                  </a:lnTo>
                  <a:lnTo>
                    <a:pt x="1057" y="194"/>
                  </a:lnTo>
                  <a:lnTo>
                    <a:pt x="1049" y="137"/>
                  </a:lnTo>
                  <a:lnTo>
                    <a:pt x="990" y="65"/>
                  </a:lnTo>
                  <a:lnTo>
                    <a:pt x="887" y="8"/>
                  </a:lnTo>
                  <a:lnTo>
                    <a:pt x="876" y="4"/>
                  </a:lnTo>
                  <a:lnTo>
                    <a:pt x="860" y="0"/>
                  </a:lnTo>
                  <a:lnTo>
                    <a:pt x="846" y="0"/>
                  </a:lnTo>
                  <a:lnTo>
                    <a:pt x="832" y="4"/>
                  </a:lnTo>
                  <a:lnTo>
                    <a:pt x="270" y="192"/>
                  </a:lnTo>
                  <a:lnTo>
                    <a:pt x="254" y="198"/>
                  </a:lnTo>
                  <a:lnTo>
                    <a:pt x="240" y="204"/>
                  </a:lnTo>
                  <a:lnTo>
                    <a:pt x="229" y="212"/>
                  </a:lnTo>
                  <a:lnTo>
                    <a:pt x="217" y="218"/>
                  </a:lnTo>
                  <a:lnTo>
                    <a:pt x="207" y="228"/>
                  </a:lnTo>
                  <a:lnTo>
                    <a:pt x="199" y="236"/>
                  </a:lnTo>
                  <a:lnTo>
                    <a:pt x="191" y="245"/>
                  </a:lnTo>
                  <a:lnTo>
                    <a:pt x="185" y="257"/>
                  </a:lnTo>
                  <a:lnTo>
                    <a:pt x="105" y="426"/>
                  </a:lnTo>
                  <a:lnTo>
                    <a:pt x="95" y="444"/>
                  </a:lnTo>
                  <a:lnTo>
                    <a:pt x="85" y="460"/>
                  </a:lnTo>
                  <a:lnTo>
                    <a:pt x="73" y="473"/>
                  </a:lnTo>
                  <a:lnTo>
                    <a:pt x="61" y="483"/>
                  </a:lnTo>
                  <a:lnTo>
                    <a:pt x="48" y="491"/>
                  </a:lnTo>
                  <a:lnTo>
                    <a:pt x="32" y="497"/>
                  </a:lnTo>
                  <a:lnTo>
                    <a:pt x="16" y="501"/>
                  </a:lnTo>
                  <a:lnTo>
                    <a:pt x="0" y="503"/>
                  </a:lnTo>
                  <a:lnTo>
                    <a:pt x="0" y="576"/>
                  </a:lnTo>
                  <a:lnTo>
                    <a:pt x="170" y="743"/>
                  </a:lnTo>
                  <a:lnTo>
                    <a:pt x="1147" y="483"/>
                  </a:lnTo>
                  <a:close/>
                </a:path>
              </a:pathLst>
            </a:custGeom>
            <a:solidFill>
              <a:srgbClr val="AA9B7C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99" name="Freeform 95"/>
            <p:cNvSpPr>
              <a:spLocks/>
            </p:cNvSpPr>
            <p:nvPr/>
          </p:nvSpPr>
          <p:spPr bwMode="auto">
            <a:xfrm>
              <a:off x="2541" y="971"/>
              <a:ext cx="502" cy="285"/>
            </a:xfrm>
            <a:custGeom>
              <a:avLst/>
              <a:gdLst>
                <a:gd name="T0" fmla="*/ 1005 w 1005"/>
                <a:gd name="T1" fmla="*/ 72 h 570"/>
                <a:gd name="T2" fmla="*/ 322 w 1005"/>
                <a:gd name="T3" fmla="*/ 273 h 570"/>
                <a:gd name="T4" fmla="*/ 279 w 1005"/>
                <a:gd name="T5" fmla="*/ 322 h 570"/>
                <a:gd name="T6" fmla="*/ 206 w 1005"/>
                <a:gd name="T7" fmla="*/ 538 h 570"/>
                <a:gd name="T8" fmla="*/ 196 w 1005"/>
                <a:gd name="T9" fmla="*/ 548 h 570"/>
                <a:gd name="T10" fmla="*/ 185 w 1005"/>
                <a:gd name="T11" fmla="*/ 556 h 570"/>
                <a:gd name="T12" fmla="*/ 175 w 1005"/>
                <a:gd name="T13" fmla="*/ 562 h 570"/>
                <a:gd name="T14" fmla="*/ 165 w 1005"/>
                <a:gd name="T15" fmla="*/ 566 h 570"/>
                <a:gd name="T16" fmla="*/ 153 w 1005"/>
                <a:gd name="T17" fmla="*/ 568 h 570"/>
                <a:gd name="T18" fmla="*/ 143 w 1005"/>
                <a:gd name="T19" fmla="*/ 570 h 570"/>
                <a:gd name="T20" fmla="*/ 132 w 1005"/>
                <a:gd name="T21" fmla="*/ 568 h 570"/>
                <a:gd name="T22" fmla="*/ 122 w 1005"/>
                <a:gd name="T23" fmla="*/ 564 h 570"/>
                <a:gd name="T24" fmla="*/ 0 w 1005"/>
                <a:gd name="T25" fmla="*/ 452 h 570"/>
                <a:gd name="T26" fmla="*/ 21 w 1005"/>
                <a:gd name="T27" fmla="*/ 438 h 570"/>
                <a:gd name="T28" fmla="*/ 84 w 1005"/>
                <a:gd name="T29" fmla="*/ 507 h 570"/>
                <a:gd name="T30" fmla="*/ 98 w 1005"/>
                <a:gd name="T31" fmla="*/ 509 h 570"/>
                <a:gd name="T32" fmla="*/ 112 w 1005"/>
                <a:gd name="T33" fmla="*/ 509 h 570"/>
                <a:gd name="T34" fmla="*/ 126 w 1005"/>
                <a:gd name="T35" fmla="*/ 503 h 570"/>
                <a:gd name="T36" fmla="*/ 137 w 1005"/>
                <a:gd name="T37" fmla="*/ 493 h 570"/>
                <a:gd name="T38" fmla="*/ 206 w 1005"/>
                <a:gd name="T39" fmla="*/ 271 h 570"/>
                <a:gd name="T40" fmla="*/ 212 w 1005"/>
                <a:gd name="T41" fmla="*/ 257 h 570"/>
                <a:gd name="T42" fmla="*/ 218 w 1005"/>
                <a:gd name="T43" fmla="*/ 243 h 570"/>
                <a:gd name="T44" fmla="*/ 226 w 1005"/>
                <a:gd name="T45" fmla="*/ 234 h 570"/>
                <a:gd name="T46" fmla="*/ 236 w 1005"/>
                <a:gd name="T47" fmla="*/ 226 h 570"/>
                <a:gd name="T48" fmla="*/ 246 w 1005"/>
                <a:gd name="T49" fmla="*/ 218 h 570"/>
                <a:gd name="T50" fmla="*/ 259 w 1005"/>
                <a:gd name="T51" fmla="*/ 212 h 570"/>
                <a:gd name="T52" fmla="*/ 271 w 1005"/>
                <a:gd name="T53" fmla="*/ 206 h 570"/>
                <a:gd name="T54" fmla="*/ 287 w 1005"/>
                <a:gd name="T55" fmla="*/ 200 h 570"/>
                <a:gd name="T56" fmla="*/ 946 w 1005"/>
                <a:gd name="T57" fmla="*/ 0 h 570"/>
                <a:gd name="T58" fmla="*/ 1005 w 1005"/>
                <a:gd name="T59" fmla="*/ 72 h 57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</a:cxnLst>
              <a:rect l="0" t="0" r="r" b="b"/>
              <a:pathLst>
                <a:path w="1005" h="570">
                  <a:moveTo>
                    <a:pt x="1005" y="72"/>
                  </a:moveTo>
                  <a:lnTo>
                    <a:pt x="322" y="273"/>
                  </a:lnTo>
                  <a:lnTo>
                    <a:pt x="279" y="322"/>
                  </a:lnTo>
                  <a:lnTo>
                    <a:pt x="206" y="538"/>
                  </a:lnTo>
                  <a:lnTo>
                    <a:pt x="196" y="548"/>
                  </a:lnTo>
                  <a:lnTo>
                    <a:pt x="185" y="556"/>
                  </a:lnTo>
                  <a:lnTo>
                    <a:pt x="175" y="562"/>
                  </a:lnTo>
                  <a:lnTo>
                    <a:pt x="165" y="566"/>
                  </a:lnTo>
                  <a:lnTo>
                    <a:pt x="153" y="568"/>
                  </a:lnTo>
                  <a:lnTo>
                    <a:pt x="143" y="570"/>
                  </a:lnTo>
                  <a:lnTo>
                    <a:pt x="132" y="568"/>
                  </a:lnTo>
                  <a:lnTo>
                    <a:pt x="122" y="564"/>
                  </a:lnTo>
                  <a:lnTo>
                    <a:pt x="0" y="452"/>
                  </a:lnTo>
                  <a:lnTo>
                    <a:pt x="21" y="438"/>
                  </a:lnTo>
                  <a:lnTo>
                    <a:pt x="84" y="507"/>
                  </a:lnTo>
                  <a:lnTo>
                    <a:pt x="98" y="509"/>
                  </a:lnTo>
                  <a:lnTo>
                    <a:pt x="112" y="509"/>
                  </a:lnTo>
                  <a:lnTo>
                    <a:pt x="126" y="503"/>
                  </a:lnTo>
                  <a:lnTo>
                    <a:pt x="137" y="493"/>
                  </a:lnTo>
                  <a:lnTo>
                    <a:pt x="206" y="271"/>
                  </a:lnTo>
                  <a:lnTo>
                    <a:pt x="212" y="257"/>
                  </a:lnTo>
                  <a:lnTo>
                    <a:pt x="218" y="243"/>
                  </a:lnTo>
                  <a:lnTo>
                    <a:pt x="226" y="234"/>
                  </a:lnTo>
                  <a:lnTo>
                    <a:pt x="236" y="226"/>
                  </a:lnTo>
                  <a:lnTo>
                    <a:pt x="246" y="218"/>
                  </a:lnTo>
                  <a:lnTo>
                    <a:pt x="259" y="212"/>
                  </a:lnTo>
                  <a:lnTo>
                    <a:pt x="271" y="206"/>
                  </a:lnTo>
                  <a:lnTo>
                    <a:pt x="287" y="200"/>
                  </a:lnTo>
                  <a:lnTo>
                    <a:pt x="946" y="0"/>
                  </a:lnTo>
                  <a:lnTo>
                    <a:pt x="1005" y="72"/>
                  </a:lnTo>
                  <a:close/>
                </a:path>
              </a:pathLst>
            </a:custGeom>
            <a:solidFill>
              <a:srgbClr val="D8C9C9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0" name="Freeform 96"/>
            <p:cNvSpPr>
              <a:spLocks/>
            </p:cNvSpPr>
            <p:nvPr/>
          </p:nvSpPr>
          <p:spPr bwMode="auto">
            <a:xfrm>
              <a:off x="3553" y="1997"/>
              <a:ext cx="31" cy="76"/>
            </a:xfrm>
            <a:custGeom>
              <a:avLst/>
              <a:gdLst>
                <a:gd name="T0" fmla="*/ 8 w 63"/>
                <a:gd name="T1" fmla="*/ 95 h 152"/>
                <a:gd name="T2" fmla="*/ 2 w 63"/>
                <a:gd name="T3" fmla="*/ 120 h 152"/>
                <a:gd name="T4" fmla="*/ 0 w 63"/>
                <a:gd name="T5" fmla="*/ 138 h 152"/>
                <a:gd name="T6" fmla="*/ 4 w 63"/>
                <a:gd name="T7" fmla="*/ 148 h 152"/>
                <a:gd name="T8" fmla="*/ 18 w 63"/>
                <a:gd name="T9" fmla="*/ 152 h 152"/>
                <a:gd name="T10" fmla="*/ 63 w 63"/>
                <a:gd name="T11" fmla="*/ 0 h 152"/>
                <a:gd name="T12" fmla="*/ 48 w 63"/>
                <a:gd name="T13" fmla="*/ 4 h 152"/>
                <a:gd name="T14" fmla="*/ 34 w 63"/>
                <a:gd name="T15" fmla="*/ 26 h 152"/>
                <a:gd name="T16" fmla="*/ 20 w 63"/>
                <a:gd name="T17" fmla="*/ 57 h 152"/>
                <a:gd name="T18" fmla="*/ 8 w 63"/>
                <a:gd name="T19" fmla="*/ 95 h 15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63" h="152">
                  <a:moveTo>
                    <a:pt x="8" y="95"/>
                  </a:moveTo>
                  <a:lnTo>
                    <a:pt x="2" y="120"/>
                  </a:lnTo>
                  <a:lnTo>
                    <a:pt x="0" y="138"/>
                  </a:lnTo>
                  <a:lnTo>
                    <a:pt x="4" y="148"/>
                  </a:lnTo>
                  <a:lnTo>
                    <a:pt x="18" y="152"/>
                  </a:lnTo>
                  <a:lnTo>
                    <a:pt x="63" y="0"/>
                  </a:lnTo>
                  <a:lnTo>
                    <a:pt x="48" y="4"/>
                  </a:lnTo>
                  <a:lnTo>
                    <a:pt x="34" y="26"/>
                  </a:lnTo>
                  <a:lnTo>
                    <a:pt x="20" y="57"/>
                  </a:lnTo>
                  <a:lnTo>
                    <a:pt x="8" y="95"/>
                  </a:lnTo>
                  <a:close/>
                </a:path>
              </a:pathLst>
            </a:custGeom>
            <a:solidFill>
              <a:srgbClr val="876059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1" name="Freeform 97"/>
            <p:cNvSpPr>
              <a:spLocks/>
            </p:cNvSpPr>
            <p:nvPr/>
          </p:nvSpPr>
          <p:spPr bwMode="auto">
            <a:xfrm>
              <a:off x="3571" y="1997"/>
              <a:ext cx="13" cy="21"/>
            </a:xfrm>
            <a:custGeom>
              <a:avLst/>
              <a:gdLst>
                <a:gd name="T0" fmla="*/ 14 w 25"/>
                <a:gd name="T1" fmla="*/ 42 h 42"/>
                <a:gd name="T2" fmla="*/ 25 w 25"/>
                <a:gd name="T3" fmla="*/ 0 h 42"/>
                <a:gd name="T4" fmla="*/ 17 w 25"/>
                <a:gd name="T5" fmla="*/ 0 h 42"/>
                <a:gd name="T6" fmla="*/ 12 w 25"/>
                <a:gd name="T7" fmla="*/ 2 h 42"/>
                <a:gd name="T8" fmla="*/ 6 w 25"/>
                <a:gd name="T9" fmla="*/ 8 h 42"/>
                <a:gd name="T10" fmla="*/ 0 w 25"/>
                <a:gd name="T11" fmla="*/ 16 h 42"/>
                <a:gd name="T12" fmla="*/ 6 w 25"/>
                <a:gd name="T13" fmla="*/ 24 h 42"/>
                <a:gd name="T14" fmla="*/ 10 w 25"/>
                <a:gd name="T15" fmla="*/ 32 h 42"/>
                <a:gd name="T16" fmla="*/ 14 w 25"/>
                <a:gd name="T17" fmla="*/ 40 h 42"/>
                <a:gd name="T18" fmla="*/ 14 w 25"/>
                <a:gd name="T19" fmla="*/ 42 h 4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25" h="42">
                  <a:moveTo>
                    <a:pt x="14" y="42"/>
                  </a:moveTo>
                  <a:lnTo>
                    <a:pt x="25" y="0"/>
                  </a:lnTo>
                  <a:lnTo>
                    <a:pt x="17" y="0"/>
                  </a:lnTo>
                  <a:lnTo>
                    <a:pt x="12" y="2"/>
                  </a:lnTo>
                  <a:lnTo>
                    <a:pt x="6" y="8"/>
                  </a:lnTo>
                  <a:lnTo>
                    <a:pt x="0" y="16"/>
                  </a:lnTo>
                  <a:lnTo>
                    <a:pt x="6" y="24"/>
                  </a:lnTo>
                  <a:lnTo>
                    <a:pt x="10" y="32"/>
                  </a:lnTo>
                  <a:lnTo>
                    <a:pt x="14" y="40"/>
                  </a:lnTo>
                  <a:lnTo>
                    <a:pt x="14" y="42"/>
                  </a:lnTo>
                  <a:close/>
                </a:path>
              </a:pathLst>
            </a:custGeom>
            <a:solidFill>
              <a:srgbClr val="D8C9C9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2" name="Freeform 98"/>
            <p:cNvSpPr>
              <a:spLocks/>
            </p:cNvSpPr>
            <p:nvPr/>
          </p:nvSpPr>
          <p:spPr bwMode="auto">
            <a:xfrm>
              <a:off x="3585" y="1987"/>
              <a:ext cx="33" cy="77"/>
            </a:xfrm>
            <a:custGeom>
              <a:avLst/>
              <a:gdLst>
                <a:gd name="T0" fmla="*/ 10 w 65"/>
                <a:gd name="T1" fmla="*/ 94 h 153"/>
                <a:gd name="T2" fmla="*/ 2 w 65"/>
                <a:gd name="T3" fmla="*/ 120 h 153"/>
                <a:gd name="T4" fmla="*/ 0 w 65"/>
                <a:gd name="T5" fmla="*/ 137 h 153"/>
                <a:gd name="T6" fmla="*/ 6 w 65"/>
                <a:gd name="T7" fmla="*/ 147 h 153"/>
                <a:gd name="T8" fmla="*/ 20 w 65"/>
                <a:gd name="T9" fmla="*/ 153 h 153"/>
                <a:gd name="T10" fmla="*/ 65 w 65"/>
                <a:gd name="T11" fmla="*/ 0 h 153"/>
                <a:gd name="T12" fmla="*/ 49 w 65"/>
                <a:gd name="T13" fmla="*/ 4 h 153"/>
                <a:gd name="T14" fmla="*/ 36 w 65"/>
                <a:gd name="T15" fmla="*/ 25 h 153"/>
                <a:gd name="T16" fmla="*/ 22 w 65"/>
                <a:gd name="T17" fmla="*/ 57 h 153"/>
                <a:gd name="T18" fmla="*/ 10 w 65"/>
                <a:gd name="T19" fmla="*/ 94 h 15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65" h="153">
                  <a:moveTo>
                    <a:pt x="10" y="94"/>
                  </a:moveTo>
                  <a:lnTo>
                    <a:pt x="2" y="120"/>
                  </a:lnTo>
                  <a:lnTo>
                    <a:pt x="0" y="137"/>
                  </a:lnTo>
                  <a:lnTo>
                    <a:pt x="6" y="147"/>
                  </a:lnTo>
                  <a:lnTo>
                    <a:pt x="20" y="153"/>
                  </a:lnTo>
                  <a:lnTo>
                    <a:pt x="65" y="0"/>
                  </a:lnTo>
                  <a:lnTo>
                    <a:pt x="49" y="4"/>
                  </a:lnTo>
                  <a:lnTo>
                    <a:pt x="36" y="25"/>
                  </a:lnTo>
                  <a:lnTo>
                    <a:pt x="22" y="57"/>
                  </a:lnTo>
                  <a:lnTo>
                    <a:pt x="10" y="94"/>
                  </a:lnTo>
                  <a:close/>
                </a:path>
              </a:pathLst>
            </a:custGeom>
            <a:solidFill>
              <a:srgbClr val="876059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3" name="Freeform 99"/>
            <p:cNvSpPr>
              <a:spLocks/>
            </p:cNvSpPr>
            <p:nvPr/>
          </p:nvSpPr>
          <p:spPr bwMode="auto">
            <a:xfrm>
              <a:off x="3605" y="1987"/>
              <a:ext cx="13" cy="22"/>
            </a:xfrm>
            <a:custGeom>
              <a:avLst/>
              <a:gdLst>
                <a:gd name="T0" fmla="*/ 11 w 25"/>
                <a:gd name="T1" fmla="*/ 43 h 43"/>
                <a:gd name="T2" fmla="*/ 25 w 25"/>
                <a:gd name="T3" fmla="*/ 0 h 43"/>
                <a:gd name="T4" fmla="*/ 17 w 25"/>
                <a:gd name="T5" fmla="*/ 0 h 43"/>
                <a:gd name="T6" fmla="*/ 11 w 25"/>
                <a:gd name="T7" fmla="*/ 2 h 43"/>
                <a:gd name="T8" fmla="*/ 6 w 25"/>
                <a:gd name="T9" fmla="*/ 8 h 43"/>
                <a:gd name="T10" fmla="*/ 0 w 25"/>
                <a:gd name="T11" fmla="*/ 15 h 43"/>
                <a:gd name="T12" fmla="*/ 6 w 25"/>
                <a:gd name="T13" fmla="*/ 23 h 43"/>
                <a:gd name="T14" fmla="*/ 9 w 25"/>
                <a:gd name="T15" fmla="*/ 31 h 43"/>
                <a:gd name="T16" fmla="*/ 11 w 25"/>
                <a:gd name="T17" fmla="*/ 39 h 43"/>
                <a:gd name="T18" fmla="*/ 11 w 25"/>
                <a:gd name="T19" fmla="*/ 43 h 4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25" h="43">
                  <a:moveTo>
                    <a:pt x="11" y="43"/>
                  </a:moveTo>
                  <a:lnTo>
                    <a:pt x="25" y="0"/>
                  </a:lnTo>
                  <a:lnTo>
                    <a:pt x="17" y="0"/>
                  </a:lnTo>
                  <a:lnTo>
                    <a:pt x="11" y="2"/>
                  </a:lnTo>
                  <a:lnTo>
                    <a:pt x="6" y="8"/>
                  </a:lnTo>
                  <a:lnTo>
                    <a:pt x="0" y="15"/>
                  </a:lnTo>
                  <a:lnTo>
                    <a:pt x="6" y="23"/>
                  </a:lnTo>
                  <a:lnTo>
                    <a:pt x="9" y="31"/>
                  </a:lnTo>
                  <a:lnTo>
                    <a:pt x="11" y="39"/>
                  </a:lnTo>
                  <a:lnTo>
                    <a:pt x="11" y="43"/>
                  </a:lnTo>
                  <a:close/>
                </a:path>
              </a:pathLst>
            </a:custGeom>
            <a:solidFill>
              <a:srgbClr val="D8C9C9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4" name="Freeform 100"/>
            <p:cNvSpPr>
              <a:spLocks/>
            </p:cNvSpPr>
            <p:nvPr/>
          </p:nvSpPr>
          <p:spPr bwMode="auto">
            <a:xfrm>
              <a:off x="3619" y="1978"/>
              <a:ext cx="31" cy="76"/>
            </a:xfrm>
            <a:custGeom>
              <a:avLst/>
              <a:gdLst>
                <a:gd name="T0" fmla="*/ 10 w 63"/>
                <a:gd name="T1" fmla="*/ 94 h 153"/>
                <a:gd name="T2" fmla="*/ 2 w 63"/>
                <a:gd name="T3" fmla="*/ 120 h 153"/>
                <a:gd name="T4" fmla="*/ 0 w 63"/>
                <a:gd name="T5" fmla="*/ 138 h 153"/>
                <a:gd name="T6" fmla="*/ 4 w 63"/>
                <a:gd name="T7" fmla="*/ 147 h 153"/>
                <a:gd name="T8" fmla="*/ 18 w 63"/>
                <a:gd name="T9" fmla="*/ 153 h 153"/>
                <a:gd name="T10" fmla="*/ 63 w 63"/>
                <a:gd name="T11" fmla="*/ 0 h 153"/>
                <a:gd name="T12" fmla="*/ 49 w 63"/>
                <a:gd name="T13" fmla="*/ 4 h 153"/>
                <a:gd name="T14" fmla="*/ 34 w 63"/>
                <a:gd name="T15" fmla="*/ 26 h 153"/>
                <a:gd name="T16" fmla="*/ 22 w 63"/>
                <a:gd name="T17" fmla="*/ 57 h 153"/>
                <a:gd name="T18" fmla="*/ 10 w 63"/>
                <a:gd name="T19" fmla="*/ 94 h 15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63" h="153">
                  <a:moveTo>
                    <a:pt x="10" y="94"/>
                  </a:moveTo>
                  <a:lnTo>
                    <a:pt x="2" y="120"/>
                  </a:lnTo>
                  <a:lnTo>
                    <a:pt x="0" y="138"/>
                  </a:lnTo>
                  <a:lnTo>
                    <a:pt x="4" y="147"/>
                  </a:lnTo>
                  <a:lnTo>
                    <a:pt x="18" y="153"/>
                  </a:lnTo>
                  <a:lnTo>
                    <a:pt x="63" y="0"/>
                  </a:lnTo>
                  <a:lnTo>
                    <a:pt x="49" y="4"/>
                  </a:lnTo>
                  <a:lnTo>
                    <a:pt x="34" y="26"/>
                  </a:lnTo>
                  <a:lnTo>
                    <a:pt x="22" y="57"/>
                  </a:lnTo>
                  <a:lnTo>
                    <a:pt x="10" y="94"/>
                  </a:lnTo>
                  <a:close/>
                </a:path>
              </a:pathLst>
            </a:custGeom>
            <a:solidFill>
              <a:srgbClr val="876059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5" name="Freeform 101"/>
            <p:cNvSpPr>
              <a:spLocks/>
            </p:cNvSpPr>
            <p:nvPr/>
          </p:nvSpPr>
          <p:spPr bwMode="auto">
            <a:xfrm>
              <a:off x="3637" y="1978"/>
              <a:ext cx="13" cy="21"/>
            </a:xfrm>
            <a:custGeom>
              <a:avLst/>
              <a:gdLst>
                <a:gd name="T0" fmla="*/ 13 w 25"/>
                <a:gd name="T1" fmla="*/ 43 h 43"/>
                <a:gd name="T2" fmla="*/ 25 w 25"/>
                <a:gd name="T3" fmla="*/ 0 h 43"/>
                <a:gd name="T4" fmla="*/ 19 w 25"/>
                <a:gd name="T5" fmla="*/ 0 h 43"/>
                <a:gd name="T6" fmla="*/ 13 w 25"/>
                <a:gd name="T7" fmla="*/ 2 h 43"/>
                <a:gd name="T8" fmla="*/ 5 w 25"/>
                <a:gd name="T9" fmla="*/ 8 h 43"/>
                <a:gd name="T10" fmla="*/ 0 w 25"/>
                <a:gd name="T11" fmla="*/ 16 h 43"/>
                <a:gd name="T12" fmla="*/ 7 w 25"/>
                <a:gd name="T13" fmla="*/ 24 h 43"/>
                <a:gd name="T14" fmla="*/ 11 w 25"/>
                <a:gd name="T15" fmla="*/ 32 h 43"/>
                <a:gd name="T16" fmla="*/ 13 w 25"/>
                <a:gd name="T17" fmla="*/ 39 h 43"/>
                <a:gd name="T18" fmla="*/ 13 w 25"/>
                <a:gd name="T19" fmla="*/ 43 h 4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25" h="43">
                  <a:moveTo>
                    <a:pt x="13" y="43"/>
                  </a:moveTo>
                  <a:lnTo>
                    <a:pt x="25" y="0"/>
                  </a:lnTo>
                  <a:lnTo>
                    <a:pt x="19" y="0"/>
                  </a:lnTo>
                  <a:lnTo>
                    <a:pt x="13" y="2"/>
                  </a:lnTo>
                  <a:lnTo>
                    <a:pt x="5" y="8"/>
                  </a:lnTo>
                  <a:lnTo>
                    <a:pt x="0" y="16"/>
                  </a:lnTo>
                  <a:lnTo>
                    <a:pt x="7" y="24"/>
                  </a:lnTo>
                  <a:lnTo>
                    <a:pt x="11" y="32"/>
                  </a:lnTo>
                  <a:lnTo>
                    <a:pt x="13" y="39"/>
                  </a:lnTo>
                  <a:lnTo>
                    <a:pt x="13" y="43"/>
                  </a:lnTo>
                  <a:close/>
                </a:path>
              </a:pathLst>
            </a:custGeom>
            <a:solidFill>
              <a:srgbClr val="D8C9C9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6" name="Freeform 102"/>
            <p:cNvSpPr>
              <a:spLocks/>
            </p:cNvSpPr>
            <p:nvPr/>
          </p:nvSpPr>
          <p:spPr bwMode="auto">
            <a:xfrm>
              <a:off x="3652" y="1968"/>
              <a:ext cx="31" cy="76"/>
            </a:xfrm>
            <a:custGeom>
              <a:avLst/>
              <a:gdLst>
                <a:gd name="T0" fmla="*/ 10 w 63"/>
                <a:gd name="T1" fmla="*/ 95 h 154"/>
                <a:gd name="T2" fmla="*/ 2 w 63"/>
                <a:gd name="T3" fmla="*/ 120 h 154"/>
                <a:gd name="T4" fmla="*/ 0 w 63"/>
                <a:gd name="T5" fmla="*/ 138 h 154"/>
                <a:gd name="T6" fmla="*/ 4 w 63"/>
                <a:gd name="T7" fmla="*/ 148 h 154"/>
                <a:gd name="T8" fmla="*/ 18 w 63"/>
                <a:gd name="T9" fmla="*/ 154 h 154"/>
                <a:gd name="T10" fmla="*/ 63 w 63"/>
                <a:gd name="T11" fmla="*/ 0 h 154"/>
                <a:gd name="T12" fmla="*/ 47 w 63"/>
                <a:gd name="T13" fmla="*/ 4 h 154"/>
                <a:gd name="T14" fmla="*/ 33 w 63"/>
                <a:gd name="T15" fmla="*/ 26 h 154"/>
                <a:gd name="T16" fmla="*/ 20 w 63"/>
                <a:gd name="T17" fmla="*/ 57 h 154"/>
                <a:gd name="T18" fmla="*/ 10 w 63"/>
                <a:gd name="T19" fmla="*/ 95 h 15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63" h="154">
                  <a:moveTo>
                    <a:pt x="10" y="95"/>
                  </a:moveTo>
                  <a:lnTo>
                    <a:pt x="2" y="120"/>
                  </a:lnTo>
                  <a:lnTo>
                    <a:pt x="0" y="138"/>
                  </a:lnTo>
                  <a:lnTo>
                    <a:pt x="4" y="148"/>
                  </a:lnTo>
                  <a:lnTo>
                    <a:pt x="18" y="154"/>
                  </a:lnTo>
                  <a:lnTo>
                    <a:pt x="63" y="0"/>
                  </a:lnTo>
                  <a:lnTo>
                    <a:pt x="47" y="4"/>
                  </a:lnTo>
                  <a:lnTo>
                    <a:pt x="33" y="26"/>
                  </a:lnTo>
                  <a:lnTo>
                    <a:pt x="20" y="57"/>
                  </a:lnTo>
                  <a:lnTo>
                    <a:pt x="10" y="95"/>
                  </a:lnTo>
                  <a:close/>
                </a:path>
              </a:pathLst>
            </a:custGeom>
            <a:solidFill>
              <a:srgbClr val="876059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7" name="Freeform 103"/>
            <p:cNvSpPr>
              <a:spLocks/>
            </p:cNvSpPr>
            <p:nvPr/>
          </p:nvSpPr>
          <p:spPr bwMode="auto">
            <a:xfrm>
              <a:off x="3671" y="1968"/>
              <a:ext cx="12" cy="21"/>
            </a:xfrm>
            <a:custGeom>
              <a:avLst/>
              <a:gdLst>
                <a:gd name="T0" fmla="*/ 14 w 26"/>
                <a:gd name="T1" fmla="*/ 44 h 44"/>
                <a:gd name="T2" fmla="*/ 26 w 26"/>
                <a:gd name="T3" fmla="*/ 0 h 44"/>
                <a:gd name="T4" fmla="*/ 20 w 26"/>
                <a:gd name="T5" fmla="*/ 0 h 44"/>
                <a:gd name="T6" fmla="*/ 14 w 26"/>
                <a:gd name="T7" fmla="*/ 2 h 44"/>
                <a:gd name="T8" fmla="*/ 6 w 26"/>
                <a:gd name="T9" fmla="*/ 8 h 44"/>
                <a:gd name="T10" fmla="*/ 0 w 26"/>
                <a:gd name="T11" fmla="*/ 16 h 44"/>
                <a:gd name="T12" fmla="*/ 6 w 26"/>
                <a:gd name="T13" fmla="*/ 24 h 44"/>
                <a:gd name="T14" fmla="*/ 10 w 26"/>
                <a:gd name="T15" fmla="*/ 32 h 44"/>
                <a:gd name="T16" fmla="*/ 14 w 26"/>
                <a:gd name="T17" fmla="*/ 40 h 44"/>
                <a:gd name="T18" fmla="*/ 14 w 26"/>
                <a:gd name="T19" fmla="*/ 44 h 4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26" h="44">
                  <a:moveTo>
                    <a:pt x="14" y="44"/>
                  </a:moveTo>
                  <a:lnTo>
                    <a:pt x="26" y="0"/>
                  </a:lnTo>
                  <a:lnTo>
                    <a:pt x="20" y="0"/>
                  </a:lnTo>
                  <a:lnTo>
                    <a:pt x="14" y="2"/>
                  </a:lnTo>
                  <a:lnTo>
                    <a:pt x="6" y="8"/>
                  </a:lnTo>
                  <a:lnTo>
                    <a:pt x="0" y="16"/>
                  </a:lnTo>
                  <a:lnTo>
                    <a:pt x="6" y="24"/>
                  </a:lnTo>
                  <a:lnTo>
                    <a:pt x="10" y="32"/>
                  </a:lnTo>
                  <a:lnTo>
                    <a:pt x="14" y="40"/>
                  </a:lnTo>
                  <a:lnTo>
                    <a:pt x="14" y="44"/>
                  </a:lnTo>
                  <a:close/>
                </a:path>
              </a:pathLst>
            </a:custGeom>
            <a:solidFill>
              <a:srgbClr val="D8C9C9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8" name="Freeform 104"/>
            <p:cNvSpPr>
              <a:spLocks/>
            </p:cNvSpPr>
            <p:nvPr/>
          </p:nvSpPr>
          <p:spPr bwMode="auto">
            <a:xfrm>
              <a:off x="3685" y="1958"/>
              <a:ext cx="32" cy="77"/>
            </a:xfrm>
            <a:custGeom>
              <a:avLst/>
              <a:gdLst>
                <a:gd name="T0" fmla="*/ 8 w 63"/>
                <a:gd name="T1" fmla="*/ 94 h 153"/>
                <a:gd name="T2" fmla="*/ 2 w 63"/>
                <a:gd name="T3" fmla="*/ 120 h 153"/>
                <a:gd name="T4" fmla="*/ 0 w 63"/>
                <a:gd name="T5" fmla="*/ 137 h 153"/>
                <a:gd name="T6" fmla="*/ 4 w 63"/>
                <a:gd name="T7" fmla="*/ 147 h 153"/>
                <a:gd name="T8" fmla="*/ 18 w 63"/>
                <a:gd name="T9" fmla="*/ 153 h 153"/>
                <a:gd name="T10" fmla="*/ 63 w 63"/>
                <a:gd name="T11" fmla="*/ 0 h 153"/>
                <a:gd name="T12" fmla="*/ 47 w 63"/>
                <a:gd name="T13" fmla="*/ 4 h 153"/>
                <a:gd name="T14" fmla="*/ 33 w 63"/>
                <a:gd name="T15" fmla="*/ 25 h 153"/>
                <a:gd name="T16" fmla="*/ 20 w 63"/>
                <a:gd name="T17" fmla="*/ 57 h 153"/>
                <a:gd name="T18" fmla="*/ 8 w 63"/>
                <a:gd name="T19" fmla="*/ 94 h 15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63" h="153">
                  <a:moveTo>
                    <a:pt x="8" y="94"/>
                  </a:moveTo>
                  <a:lnTo>
                    <a:pt x="2" y="120"/>
                  </a:lnTo>
                  <a:lnTo>
                    <a:pt x="0" y="137"/>
                  </a:lnTo>
                  <a:lnTo>
                    <a:pt x="4" y="147"/>
                  </a:lnTo>
                  <a:lnTo>
                    <a:pt x="18" y="153"/>
                  </a:lnTo>
                  <a:lnTo>
                    <a:pt x="63" y="0"/>
                  </a:lnTo>
                  <a:lnTo>
                    <a:pt x="47" y="4"/>
                  </a:lnTo>
                  <a:lnTo>
                    <a:pt x="33" y="25"/>
                  </a:lnTo>
                  <a:lnTo>
                    <a:pt x="20" y="57"/>
                  </a:lnTo>
                  <a:lnTo>
                    <a:pt x="8" y="94"/>
                  </a:lnTo>
                  <a:close/>
                </a:path>
              </a:pathLst>
            </a:custGeom>
            <a:solidFill>
              <a:srgbClr val="876059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9" name="Freeform 105"/>
            <p:cNvSpPr>
              <a:spLocks/>
            </p:cNvSpPr>
            <p:nvPr/>
          </p:nvSpPr>
          <p:spPr bwMode="auto">
            <a:xfrm>
              <a:off x="3704" y="1958"/>
              <a:ext cx="13" cy="21"/>
            </a:xfrm>
            <a:custGeom>
              <a:avLst/>
              <a:gdLst>
                <a:gd name="T0" fmla="*/ 12 w 26"/>
                <a:gd name="T1" fmla="*/ 43 h 43"/>
                <a:gd name="T2" fmla="*/ 26 w 26"/>
                <a:gd name="T3" fmla="*/ 0 h 43"/>
                <a:gd name="T4" fmla="*/ 18 w 26"/>
                <a:gd name="T5" fmla="*/ 0 h 43"/>
                <a:gd name="T6" fmla="*/ 12 w 26"/>
                <a:gd name="T7" fmla="*/ 2 h 43"/>
                <a:gd name="T8" fmla="*/ 6 w 26"/>
                <a:gd name="T9" fmla="*/ 8 h 43"/>
                <a:gd name="T10" fmla="*/ 0 w 26"/>
                <a:gd name="T11" fmla="*/ 17 h 43"/>
                <a:gd name="T12" fmla="*/ 6 w 26"/>
                <a:gd name="T13" fmla="*/ 23 h 43"/>
                <a:gd name="T14" fmla="*/ 10 w 26"/>
                <a:gd name="T15" fmla="*/ 33 h 43"/>
                <a:gd name="T16" fmla="*/ 12 w 26"/>
                <a:gd name="T17" fmla="*/ 39 h 43"/>
                <a:gd name="T18" fmla="*/ 12 w 26"/>
                <a:gd name="T19" fmla="*/ 43 h 4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26" h="43">
                  <a:moveTo>
                    <a:pt x="12" y="43"/>
                  </a:moveTo>
                  <a:lnTo>
                    <a:pt x="26" y="0"/>
                  </a:lnTo>
                  <a:lnTo>
                    <a:pt x="18" y="0"/>
                  </a:lnTo>
                  <a:lnTo>
                    <a:pt x="12" y="2"/>
                  </a:lnTo>
                  <a:lnTo>
                    <a:pt x="6" y="8"/>
                  </a:lnTo>
                  <a:lnTo>
                    <a:pt x="0" y="17"/>
                  </a:lnTo>
                  <a:lnTo>
                    <a:pt x="6" y="23"/>
                  </a:lnTo>
                  <a:lnTo>
                    <a:pt x="10" y="33"/>
                  </a:lnTo>
                  <a:lnTo>
                    <a:pt x="12" y="39"/>
                  </a:lnTo>
                  <a:lnTo>
                    <a:pt x="12" y="43"/>
                  </a:lnTo>
                  <a:close/>
                </a:path>
              </a:pathLst>
            </a:custGeom>
            <a:solidFill>
              <a:srgbClr val="D8C9C9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0" name="Freeform 106"/>
            <p:cNvSpPr>
              <a:spLocks/>
            </p:cNvSpPr>
            <p:nvPr/>
          </p:nvSpPr>
          <p:spPr bwMode="auto">
            <a:xfrm>
              <a:off x="3718" y="1948"/>
              <a:ext cx="31" cy="77"/>
            </a:xfrm>
            <a:custGeom>
              <a:avLst/>
              <a:gdLst>
                <a:gd name="T0" fmla="*/ 10 w 63"/>
                <a:gd name="T1" fmla="*/ 94 h 153"/>
                <a:gd name="T2" fmla="*/ 2 w 63"/>
                <a:gd name="T3" fmla="*/ 120 h 153"/>
                <a:gd name="T4" fmla="*/ 0 w 63"/>
                <a:gd name="T5" fmla="*/ 138 h 153"/>
                <a:gd name="T6" fmla="*/ 4 w 63"/>
                <a:gd name="T7" fmla="*/ 148 h 153"/>
                <a:gd name="T8" fmla="*/ 18 w 63"/>
                <a:gd name="T9" fmla="*/ 153 h 153"/>
                <a:gd name="T10" fmla="*/ 63 w 63"/>
                <a:gd name="T11" fmla="*/ 0 h 153"/>
                <a:gd name="T12" fmla="*/ 49 w 63"/>
                <a:gd name="T13" fmla="*/ 4 h 153"/>
                <a:gd name="T14" fmla="*/ 33 w 63"/>
                <a:gd name="T15" fmla="*/ 26 h 153"/>
                <a:gd name="T16" fmla="*/ 21 w 63"/>
                <a:gd name="T17" fmla="*/ 57 h 153"/>
                <a:gd name="T18" fmla="*/ 10 w 63"/>
                <a:gd name="T19" fmla="*/ 94 h 15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63" h="153">
                  <a:moveTo>
                    <a:pt x="10" y="94"/>
                  </a:moveTo>
                  <a:lnTo>
                    <a:pt x="2" y="120"/>
                  </a:lnTo>
                  <a:lnTo>
                    <a:pt x="0" y="138"/>
                  </a:lnTo>
                  <a:lnTo>
                    <a:pt x="4" y="148"/>
                  </a:lnTo>
                  <a:lnTo>
                    <a:pt x="18" y="153"/>
                  </a:lnTo>
                  <a:lnTo>
                    <a:pt x="63" y="0"/>
                  </a:lnTo>
                  <a:lnTo>
                    <a:pt x="49" y="4"/>
                  </a:lnTo>
                  <a:lnTo>
                    <a:pt x="33" y="26"/>
                  </a:lnTo>
                  <a:lnTo>
                    <a:pt x="21" y="57"/>
                  </a:lnTo>
                  <a:lnTo>
                    <a:pt x="10" y="94"/>
                  </a:lnTo>
                  <a:close/>
                </a:path>
              </a:pathLst>
            </a:custGeom>
            <a:solidFill>
              <a:srgbClr val="876059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1" name="Freeform 107"/>
            <p:cNvSpPr>
              <a:spLocks/>
            </p:cNvSpPr>
            <p:nvPr/>
          </p:nvSpPr>
          <p:spPr bwMode="auto">
            <a:xfrm>
              <a:off x="3738" y="1948"/>
              <a:ext cx="11" cy="22"/>
            </a:xfrm>
            <a:custGeom>
              <a:avLst/>
              <a:gdLst>
                <a:gd name="T0" fmla="*/ 12 w 24"/>
                <a:gd name="T1" fmla="*/ 43 h 43"/>
                <a:gd name="T2" fmla="*/ 24 w 24"/>
                <a:gd name="T3" fmla="*/ 0 h 43"/>
                <a:gd name="T4" fmla="*/ 18 w 24"/>
                <a:gd name="T5" fmla="*/ 0 h 43"/>
                <a:gd name="T6" fmla="*/ 12 w 24"/>
                <a:gd name="T7" fmla="*/ 2 h 43"/>
                <a:gd name="T8" fmla="*/ 6 w 24"/>
                <a:gd name="T9" fmla="*/ 8 h 43"/>
                <a:gd name="T10" fmla="*/ 0 w 24"/>
                <a:gd name="T11" fmla="*/ 18 h 43"/>
                <a:gd name="T12" fmla="*/ 6 w 24"/>
                <a:gd name="T13" fmla="*/ 24 h 43"/>
                <a:gd name="T14" fmla="*/ 10 w 24"/>
                <a:gd name="T15" fmla="*/ 33 h 43"/>
                <a:gd name="T16" fmla="*/ 12 w 24"/>
                <a:gd name="T17" fmla="*/ 39 h 43"/>
                <a:gd name="T18" fmla="*/ 12 w 24"/>
                <a:gd name="T19" fmla="*/ 43 h 4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24" h="43">
                  <a:moveTo>
                    <a:pt x="12" y="43"/>
                  </a:moveTo>
                  <a:lnTo>
                    <a:pt x="24" y="0"/>
                  </a:lnTo>
                  <a:lnTo>
                    <a:pt x="18" y="0"/>
                  </a:lnTo>
                  <a:lnTo>
                    <a:pt x="12" y="2"/>
                  </a:lnTo>
                  <a:lnTo>
                    <a:pt x="6" y="8"/>
                  </a:lnTo>
                  <a:lnTo>
                    <a:pt x="0" y="18"/>
                  </a:lnTo>
                  <a:lnTo>
                    <a:pt x="6" y="24"/>
                  </a:lnTo>
                  <a:lnTo>
                    <a:pt x="10" y="33"/>
                  </a:lnTo>
                  <a:lnTo>
                    <a:pt x="12" y="39"/>
                  </a:lnTo>
                  <a:lnTo>
                    <a:pt x="12" y="43"/>
                  </a:lnTo>
                  <a:close/>
                </a:path>
              </a:pathLst>
            </a:custGeom>
            <a:solidFill>
              <a:srgbClr val="D8C9C9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2" name="Freeform 108"/>
            <p:cNvSpPr>
              <a:spLocks/>
            </p:cNvSpPr>
            <p:nvPr/>
          </p:nvSpPr>
          <p:spPr bwMode="auto">
            <a:xfrm>
              <a:off x="3751" y="1939"/>
              <a:ext cx="32" cy="76"/>
            </a:xfrm>
            <a:custGeom>
              <a:avLst/>
              <a:gdLst>
                <a:gd name="T0" fmla="*/ 10 w 63"/>
                <a:gd name="T1" fmla="*/ 93 h 152"/>
                <a:gd name="T2" fmla="*/ 2 w 63"/>
                <a:gd name="T3" fmla="*/ 120 h 152"/>
                <a:gd name="T4" fmla="*/ 0 w 63"/>
                <a:gd name="T5" fmla="*/ 136 h 152"/>
                <a:gd name="T6" fmla="*/ 4 w 63"/>
                <a:gd name="T7" fmla="*/ 148 h 152"/>
                <a:gd name="T8" fmla="*/ 17 w 63"/>
                <a:gd name="T9" fmla="*/ 152 h 152"/>
                <a:gd name="T10" fmla="*/ 63 w 63"/>
                <a:gd name="T11" fmla="*/ 0 h 152"/>
                <a:gd name="T12" fmla="*/ 47 w 63"/>
                <a:gd name="T13" fmla="*/ 4 h 152"/>
                <a:gd name="T14" fmla="*/ 33 w 63"/>
                <a:gd name="T15" fmla="*/ 24 h 152"/>
                <a:gd name="T16" fmla="*/ 21 w 63"/>
                <a:gd name="T17" fmla="*/ 55 h 152"/>
                <a:gd name="T18" fmla="*/ 10 w 63"/>
                <a:gd name="T19" fmla="*/ 93 h 15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63" h="152">
                  <a:moveTo>
                    <a:pt x="10" y="93"/>
                  </a:moveTo>
                  <a:lnTo>
                    <a:pt x="2" y="120"/>
                  </a:lnTo>
                  <a:lnTo>
                    <a:pt x="0" y="136"/>
                  </a:lnTo>
                  <a:lnTo>
                    <a:pt x="4" y="148"/>
                  </a:lnTo>
                  <a:lnTo>
                    <a:pt x="17" y="152"/>
                  </a:lnTo>
                  <a:lnTo>
                    <a:pt x="63" y="0"/>
                  </a:lnTo>
                  <a:lnTo>
                    <a:pt x="47" y="4"/>
                  </a:lnTo>
                  <a:lnTo>
                    <a:pt x="33" y="24"/>
                  </a:lnTo>
                  <a:lnTo>
                    <a:pt x="21" y="55"/>
                  </a:lnTo>
                  <a:lnTo>
                    <a:pt x="10" y="93"/>
                  </a:lnTo>
                  <a:close/>
                </a:path>
              </a:pathLst>
            </a:custGeom>
            <a:solidFill>
              <a:srgbClr val="876059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3" name="Freeform 109"/>
            <p:cNvSpPr>
              <a:spLocks/>
            </p:cNvSpPr>
            <p:nvPr/>
          </p:nvSpPr>
          <p:spPr bwMode="auto">
            <a:xfrm>
              <a:off x="3770" y="1938"/>
              <a:ext cx="13" cy="22"/>
            </a:xfrm>
            <a:custGeom>
              <a:avLst/>
              <a:gdLst>
                <a:gd name="T0" fmla="*/ 14 w 26"/>
                <a:gd name="T1" fmla="*/ 44 h 44"/>
                <a:gd name="T2" fmla="*/ 26 w 26"/>
                <a:gd name="T3" fmla="*/ 2 h 44"/>
                <a:gd name="T4" fmla="*/ 20 w 26"/>
                <a:gd name="T5" fmla="*/ 0 h 44"/>
                <a:gd name="T6" fmla="*/ 14 w 26"/>
                <a:gd name="T7" fmla="*/ 4 h 44"/>
                <a:gd name="T8" fmla="*/ 6 w 26"/>
                <a:gd name="T9" fmla="*/ 10 h 44"/>
                <a:gd name="T10" fmla="*/ 0 w 26"/>
                <a:gd name="T11" fmla="*/ 18 h 44"/>
                <a:gd name="T12" fmla="*/ 6 w 26"/>
                <a:gd name="T13" fmla="*/ 24 h 44"/>
                <a:gd name="T14" fmla="*/ 10 w 26"/>
                <a:gd name="T15" fmla="*/ 34 h 44"/>
                <a:gd name="T16" fmla="*/ 14 w 26"/>
                <a:gd name="T17" fmla="*/ 40 h 44"/>
                <a:gd name="T18" fmla="*/ 14 w 26"/>
                <a:gd name="T19" fmla="*/ 44 h 4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26" h="44">
                  <a:moveTo>
                    <a:pt x="14" y="44"/>
                  </a:moveTo>
                  <a:lnTo>
                    <a:pt x="26" y="2"/>
                  </a:lnTo>
                  <a:lnTo>
                    <a:pt x="20" y="0"/>
                  </a:lnTo>
                  <a:lnTo>
                    <a:pt x="14" y="4"/>
                  </a:lnTo>
                  <a:lnTo>
                    <a:pt x="6" y="10"/>
                  </a:lnTo>
                  <a:lnTo>
                    <a:pt x="0" y="18"/>
                  </a:lnTo>
                  <a:lnTo>
                    <a:pt x="6" y="24"/>
                  </a:lnTo>
                  <a:lnTo>
                    <a:pt x="10" y="34"/>
                  </a:lnTo>
                  <a:lnTo>
                    <a:pt x="14" y="40"/>
                  </a:lnTo>
                  <a:lnTo>
                    <a:pt x="14" y="44"/>
                  </a:lnTo>
                  <a:close/>
                </a:path>
              </a:pathLst>
            </a:custGeom>
            <a:solidFill>
              <a:srgbClr val="D8C9C9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4" name="Freeform 110"/>
            <p:cNvSpPr>
              <a:spLocks/>
            </p:cNvSpPr>
            <p:nvPr/>
          </p:nvSpPr>
          <p:spPr bwMode="auto">
            <a:xfrm>
              <a:off x="3785" y="1929"/>
              <a:ext cx="31" cy="76"/>
            </a:xfrm>
            <a:custGeom>
              <a:avLst/>
              <a:gdLst>
                <a:gd name="T0" fmla="*/ 7 w 62"/>
                <a:gd name="T1" fmla="*/ 92 h 151"/>
                <a:gd name="T2" fmla="*/ 2 w 62"/>
                <a:gd name="T3" fmla="*/ 120 h 151"/>
                <a:gd name="T4" fmla="*/ 0 w 62"/>
                <a:gd name="T5" fmla="*/ 135 h 151"/>
                <a:gd name="T6" fmla="*/ 3 w 62"/>
                <a:gd name="T7" fmla="*/ 147 h 151"/>
                <a:gd name="T8" fmla="*/ 17 w 62"/>
                <a:gd name="T9" fmla="*/ 151 h 151"/>
                <a:gd name="T10" fmla="*/ 62 w 62"/>
                <a:gd name="T11" fmla="*/ 0 h 151"/>
                <a:gd name="T12" fmla="*/ 47 w 62"/>
                <a:gd name="T13" fmla="*/ 4 h 151"/>
                <a:gd name="T14" fmla="*/ 33 w 62"/>
                <a:gd name="T15" fmla="*/ 23 h 151"/>
                <a:gd name="T16" fmla="*/ 19 w 62"/>
                <a:gd name="T17" fmla="*/ 55 h 151"/>
                <a:gd name="T18" fmla="*/ 7 w 62"/>
                <a:gd name="T19" fmla="*/ 92 h 15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62" h="151">
                  <a:moveTo>
                    <a:pt x="7" y="92"/>
                  </a:moveTo>
                  <a:lnTo>
                    <a:pt x="2" y="120"/>
                  </a:lnTo>
                  <a:lnTo>
                    <a:pt x="0" y="135"/>
                  </a:lnTo>
                  <a:lnTo>
                    <a:pt x="3" y="147"/>
                  </a:lnTo>
                  <a:lnTo>
                    <a:pt x="17" y="151"/>
                  </a:lnTo>
                  <a:lnTo>
                    <a:pt x="62" y="0"/>
                  </a:lnTo>
                  <a:lnTo>
                    <a:pt x="47" y="4"/>
                  </a:lnTo>
                  <a:lnTo>
                    <a:pt x="33" y="23"/>
                  </a:lnTo>
                  <a:lnTo>
                    <a:pt x="19" y="55"/>
                  </a:lnTo>
                  <a:lnTo>
                    <a:pt x="7" y="92"/>
                  </a:lnTo>
                  <a:close/>
                </a:path>
              </a:pathLst>
            </a:custGeom>
            <a:solidFill>
              <a:srgbClr val="876059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5" name="Freeform 111"/>
            <p:cNvSpPr>
              <a:spLocks/>
            </p:cNvSpPr>
            <p:nvPr/>
          </p:nvSpPr>
          <p:spPr bwMode="auto">
            <a:xfrm>
              <a:off x="3803" y="1928"/>
              <a:ext cx="13" cy="22"/>
            </a:xfrm>
            <a:custGeom>
              <a:avLst/>
              <a:gdLst>
                <a:gd name="T0" fmla="*/ 14 w 25"/>
                <a:gd name="T1" fmla="*/ 43 h 43"/>
                <a:gd name="T2" fmla="*/ 25 w 25"/>
                <a:gd name="T3" fmla="*/ 2 h 43"/>
                <a:gd name="T4" fmla="*/ 18 w 25"/>
                <a:gd name="T5" fmla="*/ 0 h 43"/>
                <a:gd name="T6" fmla="*/ 12 w 25"/>
                <a:gd name="T7" fmla="*/ 4 h 43"/>
                <a:gd name="T8" fmla="*/ 6 w 25"/>
                <a:gd name="T9" fmla="*/ 10 h 43"/>
                <a:gd name="T10" fmla="*/ 0 w 25"/>
                <a:gd name="T11" fmla="*/ 17 h 43"/>
                <a:gd name="T12" fmla="*/ 6 w 25"/>
                <a:gd name="T13" fmla="*/ 23 h 43"/>
                <a:gd name="T14" fmla="*/ 10 w 25"/>
                <a:gd name="T15" fmla="*/ 33 h 43"/>
                <a:gd name="T16" fmla="*/ 14 w 25"/>
                <a:gd name="T17" fmla="*/ 39 h 43"/>
                <a:gd name="T18" fmla="*/ 14 w 25"/>
                <a:gd name="T19" fmla="*/ 43 h 4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25" h="43">
                  <a:moveTo>
                    <a:pt x="14" y="43"/>
                  </a:moveTo>
                  <a:lnTo>
                    <a:pt x="25" y="2"/>
                  </a:lnTo>
                  <a:lnTo>
                    <a:pt x="18" y="0"/>
                  </a:lnTo>
                  <a:lnTo>
                    <a:pt x="12" y="4"/>
                  </a:lnTo>
                  <a:lnTo>
                    <a:pt x="6" y="10"/>
                  </a:lnTo>
                  <a:lnTo>
                    <a:pt x="0" y="17"/>
                  </a:lnTo>
                  <a:lnTo>
                    <a:pt x="6" y="23"/>
                  </a:lnTo>
                  <a:lnTo>
                    <a:pt x="10" y="33"/>
                  </a:lnTo>
                  <a:lnTo>
                    <a:pt x="14" y="39"/>
                  </a:lnTo>
                  <a:lnTo>
                    <a:pt x="14" y="43"/>
                  </a:lnTo>
                  <a:close/>
                </a:path>
              </a:pathLst>
            </a:custGeom>
            <a:solidFill>
              <a:srgbClr val="D8C9C9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6" name="Freeform 112"/>
            <p:cNvSpPr>
              <a:spLocks/>
            </p:cNvSpPr>
            <p:nvPr/>
          </p:nvSpPr>
          <p:spPr bwMode="auto">
            <a:xfrm>
              <a:off x="3496" y="2021"/>
              <a:ext cx="390" cy="113"/>
            </a:xfrm>
            <a:custGeom>
              <a:avLst/>
              <a:gdLst>
                <a:gd name="T0" fmla="*/ 341 w 781"/>
                <a:gd name="T1" fmla="*/ 72 h 226"/>
                <a:gd name="T2" fmla="*/ 313 w 781"/>
                <a:gd name="T3" fmla="*/ 80 h 226"/>
                <a:gd name="T4" fmla="*/ 285 w 781"/>
                <a:gd name="T5" fmla="*/ 90 h 226"/>
                <a:gd name="T6" fmla="*/ 258 w 781"/>
                <a:gd name="T7" fmla="*/ 100 h 226"/>
                <a:gd name="T8" fmla="*/ 232 w 781"/>
                <a:gd name="T9" fmla="*/ 110 h 226"/>
                <a:gd name="T10" fmla="*/ 207 w 781"/>
                <a:gd name="T11" fmla="*/ 118 h 226"/>
                <a:gd name="T12" fmla="*/ 181 w 781"/>
                <a:gd name="T13" fmla="*/ 127 h 226"/>
                <a:gd name="T14" fmla="*/ 158 w 781"/>
                <a:gd name="T15" fmla="*/ 139 h 226"/>
                <a:gd name="T16" fmla="*/ 136 w 781"/>
                <a:gd name="T17" fmla="*/ 149 h 226"/>
                <a:gd name="T18" fmla="*/ 114 w 781"/>
                <a:gd name="T19" fmla="*/ 159 h 226"/>
                <a:gd name="T20" fmla="*/ 93 w 781"/>
                <a:gd name="T21" fmla="*/ 169 h 226"/>
                <a:gd name="T22" fmla="*/ 73 w 781"/>
                <a:gd name="T23" fmla="*/ 178 h 226"/>
                <a:gd name="T24" fmla="*/ 55 w 781"/>
                <a:gd name="T25" fmla="*/ 188 h 226"/>
                <a:gd name="T26" fmla="*/ 40 w 781"/>
                <a:gd name="T27" fmla="*/ 198 h 226"/>
                <a:gd name="T28" fmla="*/ 26 w 781"/>
                <a:gd name="T29" fmla="*/ 208 h 226"/>
                <a:gd name="T30" fmla="*/ 12 w 781"/>
                <a:gd name="T31" fmla="*/ 216 h 226"/>
                <a:gd name="T32" fmla="*/ 0 w 781"/>
                <a:gd name="T33" fmla="*/ 226 h 226"/>
                <a:gd name="T34" fmla="*/ 781 w 781"/>
                <a:gd name="T35" fmla="*/ 7 h 226"/>
                <a:gd name="T36" fmla="*/ 771 w 781"/>
                <a:gd name="T37" fmla="*/ 3 h 226"/>
                <a:gd name="T38" fmla="*/ 758 w 781"/>
                <a:gd name="T39" fmla="*/ 2 h 226"/>
                <a:gd name="T40" fmla="*/ 740 w 781"/>
                <a:gd name="T41" fmla="*/ 0 h 226"/>
                <a:gd name="T42" fmla="*/ 720 w 781"/>
                <a:gd name="T43" fmla="*/ 0 h 226"/>
                <a:gd name="T44" fmla="*/ 697 w 781"/>
                <a:gd name="T45" fmla="*/ 2 h 226"/>
                <a:gd name="T46" fmla="*/ 669 w 781"/>
                <a:gd name="T47" fmla="*/ 3 h 226"/>
                <a:gd name="T48" fmla="*/ 641 w 781"/>
                <a:gd name="T49" fmla="*/ 5 h 226"/>
                <a:gd name="T50" fmla="*/ 612 w 781"/>
                <a:gd name="T51" fmla="*/ 9 h 226"/>
                <a:gd name="T52" fmla="*/ 581 w 781"/>
                <a:gd name="T53" fmla="*/ 15 h 226"/>
                <a:gd name="T54" fmla="*/ 547 w 781"/>
                <a:gd name="T55" fmla="*/ 21 h 226"/>
                <a:gd name="T56" fmla="*/ 514 w 781"/>
                <a:gd name="T57" fmla="*/ 29 h 226"/>
                <a:gd name="T58" fmla="*/ 478 w 781"/>
                <a:gd name="T59" fmla="*/ 35 h 226"/>
                <a:gd name="T60" fmla="*/ 445 w 781"/>
                <a:gd name="T61" fmla="*/ 45 h 226"/>
                <a:gd name="T62" fmla="*/ 409 w 781"/>
                <a:gd name="T63" fmla="*/ 53 h 226"/>
                <a:gd name="T64" fmla="*/ 374 w 781"/>
                <a:gd name="T65" fmla="*/ 62 h 226"/>
                <a:gd name="T66" fmla="*/ 341 w 781"/>
                <a:gd name="T67" fmla="*/ 72 h 2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781" h="226">
                  <a:moveTo>
                    <a:pt x="341" y="72"/>
                  </a:moveTo>
                  <a:lnTo>
                    <a:pt x="313" y="80"/>
                  </a:lnTo>
                  <a:lnTo>
                    <a:pt x="285" y="90"/>
                  </a:lnTo>
                  <a:lnTo>
                    <a:pt x="258" y="100"/>
                  </a:lnTo>
                  <a:lnTo>
                    <a:pt x="232" y="110"/>
                  </a:lnTo>
                  <a:lnTo>
                    <a:pt x="207" y="118"/>
                  </a:lnTo>
                  <a:lnTo>
                    <a:pt x="181" y="127"/>
                  </a:lnTo>
                  <a:lnTo>
                    <a:pt x="158" y="139"/>
                  </a:lnTo>
                  <a:lnTo>
                    <a:pt x="136" y="149"/>
                  </a:lnTo>
                  <a:lnTo>
                    <a:pt x="114" y="159"/>
                  </a:lnTo>
                  <a:lnTo>
                    <a:pt x="93" y="169"/>
                  </a:lnTo>
                  <a:lnTo>
                    <a:pt x="73" y="178"/>
                  </a:lnTo>
                  <a:lnTo>
                    <a:pt x="55" y="188"/>
                  </a:lnTo>
                  <a:lnTo>
                    <a:pt x="40" y="198"/>
                  </a:lnTo>
                  <a:lnTo>
                    <a:pt x="26" y="208"/>
                  </a:lnTo>
                  <a:lnTo>
                    <a:pt x="12" y="216"/>
                  </a:lnTo>
                  <a:lnTo>
                    <a:pt x="0" y="226"/>
                  </a:lnTo>
                  <a:lnTo>
                    <a:pt x="781" y="7"/>
                  </a:lnTo>
                  <a:lnTo>
                    <a:pt x="771" y="3"/>
                  </a:lnTo>
                  <a:lnTo>
                    <a:pt x="758" y="2"/>
                  </a:lnTo>
                  <a:lnTo>
                    <a:pt x="740" y="0"/>
                  </a:lnTo>
                  <a:lnTo>
                    <a:pt x="720" y="0"/>
                  </a:lnTo>
                  <a:lnTo>
                    <a:pt x="697" y="2"/>
                  </a:lnTo>
                  <a:lnTo>
                    <a:pt x="669" y="3"/>
                  </a:lnTo>
                  <a:lnTo>
                    <a:pt x="641" y="5"/>
                  </a:lnTo>
                  <a:lnTo>
                    <a:pt x="612" y="9"/>
                  </a:lnTo>
                  <a:lnTo>
                    <a:pt x="581" y="15"/>
                  </a:lnTo>
                  <a:lnTo>
                    <a:pt x="547" y="21"/>
                  </a:lnTo>
                  <a:lnTo>
                    <a:pt x="514" y="29"/>
                  </a:lnTo>
                  <a:lnTo>
                    <a:pt x="478" y="35"/>
                  </a:lnTo>
                  <a:lnTo>
                    <a:pt x="445" y="45"/>
                  </a:lnTo>
                  <a:lnTo>
                    <a:pt x="409" y="53"/>
                  </a:lnTo>
                  <a:lnTo>
                    <a:pt x="374" y="62"/>
                  </a:lnTo>
                  <a:lnTo>
                    <a:pt x="341" y="72"/>
                  </a:lnTo>
                  <a:close/>
                </a:path>
              </a:pathLst>
            </a:custGeom>
            <a:solidFill>
              <a:srgbClr val="D8C9C9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7" name="Freeform 113"/>
            <p:cNvSpPr>
              <a:spLocks/>
            </p:cNvSpPr>
            <p:nvPr/>
          </p:nvSpPr>
          <p:spPr bwMode="auto">
            <a:xfrm>
              <a:off x="3343" y="2016"/>
              <a:ext cx="574" cy="170"/>
            </a:xfrm>
            <a:custGeom>
              <a:avLst/>
              <a:gdLst>
                <a:gd name="T0" fmla="*/ 1147 w 1147"/>
                <a:gd name="T1" fmla="*/ 0 h 340"/>
                <a:gd name="T2" fmla="*/ 170 w 1147"/>
                <a:gd name="T3" fmla="*/ 269 h 340"/>
                <a:gd name="T4" fmla="*/ 0 w 1147"/>
                <a:gd name="T5" fmla="*/ 100 h 340"/>
                <a:gd name="T6" fmla="*/ 0 w 1147"/>
                <a:gd name="T7" fmla="*/ 173 h 340"/>
                <a:gd name="T8" fmla="*/ 170 w 1147"/>
                <a:gd name="T9" fmla="*/ 340 h 340"/>
                <a:gd name="T10" fmla="*/ 1147 w 1147"/>
                <a:gd name="T11" fmla="*/ 80 h 340"/>
                <a:gd name="T12" fmla="*/ 1147 w 1147"/>
                <a:gd name="T13" fmla="*/ 0 h 3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147" h="340">
                  <a:moveTo>
                    <a:pt x="1147" y="0"/>
                  </a:moveTo>
                  <a:lnTo>
                    <a:pt x="170" y="269"/>
                  </a:lnTo>
                  <a:lnTo>
                    <a:pt x="0" y="100"/>
                  </a:lnTo>
                  <a:lnTo>
                    <a:pt x="0" y="173"/>
                  </a:lnTo>
                  <a:lnTo>
                    <a:pt x="170" y="340"/>
                  </a:lnTo>
                  <a:lnTo>
                    <a:pt x="1147" y="80"/>
                  </a:lnTo>
                  <a:lnTo>
                    <a:pt x="1147" y="0"/>
                  </a:lnTo>
                  <a:close/>
                </a:path>
              </a:pathLst>
            </a:custGeom>
            <a:solidFill>
              <a:srgbClr val="876059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8" name="Freeform 114"/>
            <p:cNvSpPr>
              <a:spLocks/>
            </p:cNvSpPr>
            <p:nvPr/>
          </p:nvSpPr>
          <p:spPr bwMode="auto">
            <a:xfrm>
              <a:off x="4271" y="1456"/>
              <a:ext cx="319" cy="406"/>
            </a:xfrm>
            <a:custGeom>
              <a:avLst/>
              <a:gdLst>
                <a:gd name="T0" fmla="*/ 639 w 639"/>
                <a:gd name="T1" fmla="*/ 16 h 812"/>
                <a:gd name="T2" fmla="*/ 527 w 639"/>
                <a:gd name="T3" fmla="*/ 659 h 812"/>
                <a:gd name="T4" fmla="*/ 28 w 639"/>
                <a:gd name="T5" fmla="*/ 812 h 812"/>
                <a:gd name="T6" fmla="*/ 0 w 639"/>
                <a:gd name="T7" fmla="*/ 802 h 812"/>
                <a:gd name="T8" fmla="*/ 0 w 639"/>
                <a:gd name="T9" fmla="*/ 521 h 812"/>
                <a:gd name="T10" fmla="*/ 2 w 639"/>
                <a:gd name="T11" fmla="*/ 496 h 812"/>
                <a:gd name="T12" fmla="*/ 8 w 639"/>
                <a:gd name="T13" fmla="*/ 474 h 812"/>
                <a:gd name="T14" fmla="*/ 16 w 639"/>
                <a:gd name="T15" fmla="*/ 452 h 812"/>
                <a:gd name="T16" fmla="*/ 28 w 639"/>
                <a:gd name="T17" fmla="*/ 435 h 812"/>
                <a:gd name="T18" fmla="*/ 43 w 639"/>
                <a:gd name="T19" fmla="*/ 419 h 812"/>
                <a:gd name="T20" fmla="*/ 59 w 639"/>
                <a:gd name="T21" fmla="*/ 405 h 812"/>
                <a:gd name="T22" fmla="*/ 79 w 639"/>
                <a:gd name="T23" fmla="*/ 395 h 812"/>
                <a:gd name="T24" fmla="*/ 100 w 639"/>
                <a:gd name="T25" fmla="*/ 389 h 812"/>
                <a:gd name="T26" fmla="*/ 346 w 639"/>
                <a:gd name="T27" fmla="*/ 332 h 812"/>
                <a:gd name="T28" fmla="*/ 533 w 639"/>
                <a:gd name="T29" fmla="*/ 32 h 812"/>
                <a:gd name="T30" fmla="*/ 541 w 639"/>
                <a:gd name="T31" fmla="*/ 24 h 812"/>
                <a:gd name="T32" fmla="*/ 551 w 639"/>
                <a:gd name="T33" fmla="*/ 16 h 812"/>
                <a:gd name="T34" fmla="*/ 563 w 639"/>
                <a:gd name="T35" fmla="*/ 10 h 812"/>
                <a:gd name="T36" fmla="*/ 574 w 639"/>
                <a:gd name="T37" fmla="*/ 6 h 812"/>
                <a:gd name="T38" fmla="*/ 586 w 639"/>
                <a:gd name="T39" fmla="*/ 2 h 812"/>
                <a:gd name="T40" fmla="*/ 600 w 639"/>
                <a:gd name="T41" fmla="*/ 0 h 812"/>
                <a:gd name="T42" fmla="*/ 612 w 639"/>
                <a:gd name="T43" fmla="*/ 0 h 812"/>
                <a:gd name="T44" fmla="*/ 624 w 639"/>
                <a:gd name="T45" fmla="*/ 0 h 812"/>
                <a:gd name="T46" fmla="*/ 639 w 639"/>
                <a:gd name="T47" fmla="*/ 16 h 81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</a:cxnLst>
              <a:rect l="0" t="0" r="r" b="b"/>
              <a:pathLst>
                <a:path w="639" h="812">
                  <a:moveTo>
                    <a:pt x="639" y="16"/>
                  </a:moveTo>
                  <a:lnTo>
                    <a:pt x="527" y="659"/>
                  </a:lnTo>
                  <a:lnTo>
                    <a:pt x="28" y="812"/>
                  </a:lnTo>
                  <a:lnTo>
                    <a:pt x="0" y="802"/>
                  </a:lnTo>
                  <a:lnTo>
                    <a:pt x="0" y="521"/>
                  </a:lnTo>
                  <a:lnTo>
                    <a:pt x="2" y="496"/>
                  </a:lnTo>
                  <a:lnTo>
                    <a:pt x="8" y="474"/>
                  </a:lnTo>
                  <a:lnTo>
                    <a:pt x="16" y="452"/>
                  </a:lnTo>
                  <a:lnTo>
                    <a:pt x="28" y="435"/>
                  </a:lnTo>
                  <a:lnTo>
                    <a:pt x="43" y="419"/>
                  </a:lnTo>
                  <a:lnTo>
                    <a:pt x="59" y="405"/>
                  </a:lnTo>
                  <a:lnTo>
                    <a:pt x="79" y="395"/>
                  </a:lnTo>
                  <a:lnTo>
                    <a:pt x="100" y="389"/>
                  </a:lnTo>
                  <a:lnTo>
                    <a:pt x="346" y="332"/>
                  </a:lnTo>
                  <a:lnTo>
                    <a:pt x="533" y="32"/>
                  </a:lnTo>
                  <a:lnTo>
                    <a:pt x="541" y="24"/>
                  </a:lnTo>
                  <a:lnTo>
                    <a:pt x="551" y="16"/>
                  </a:lnTo>
                  <a:lnTo>
                    <a:pt x="563" y="10"/>
                  </a:lnTo>
                  <a:lnTo>
                    <a:pt x="574" y="6"/>
                  </a:lnTo>
                  <a:lnTo>
                    <a:pt x="586" y="2"/>
                  </a:lnTo>
                  <a:lnTo>
                    <a:pt x="600" y="0"/>
                  </a:lnTo>
                  <a:lnTo>
                    <a:pt x="612" y="0"/>
                  </a:lnTo>
                  <a:lnTo>
                    <a:pt x="624" y="0"/>
                  </a:lnTo>
                  <a:lnTo>
                    <a:pt x="639" y="16"/>
                  </a:lnTo>
                  <a:close/>
                </a:path>
              </a:pathLst>
            </a:custGeom>
            <a:solidFill>
              <a:srgbClr val="5B961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9" name="Freeform 115"/>
            <p:cNvSpPr>
              <a:spLocks/>
            </p:cNvSpPr>
            <p:nvPr/>
          </p:nvSpPr>
          <p:spPr bwMode="auto">
            <a:xfrm>
              <a:off x="4271" y="1456"/>
              <a:ext cx="319" cy="405"/>
            </a:xfrm>
            <a:custGeom>
              <a:avLst/>
              <a:gdLst>
                <a:gd name="T0" fmla="*/ 624 w 639"/>
                <a:gd name="T1" fmla="*/ 0 h 810"/>
                <a:gd name="T2" fmla="*/ 639 w 639"/>
                <a:gd name="T3" fmla="*/ 16 h 810"/>
                <a:gd name="T4" fmla="*/ 628 w 639"/>
                <a:gd name="T5" fmla="*/ 16 h 810"/>
                <a:gd name="T6" fmla="*/ 616 w 639"/>
                <a:gd name="T7" fmla="*/ 18 h 810"/>
                <a:gd name="T8" fmla="*/ 604 w 639"/>
                <a:gd name="T9" fmla="*/ 20 h 810"/>
                <a:gd name="T10" fmla="*/ 592 w 639"/>
                <a:gd name="T11" fmla="*/ 22 h 810"/>
                <a:gd name="T12" fmla="*/ 578 w 639"/>
                <a:gd name="T13" fmla="*/ 28 h 810"/>
                <a:gd name="T14" fmla="*/ 567 w 639"/>
                <a:gd name="T15" fmla="*/ 32 h 810"/>
                <a:gd name="T16" fmla="*/ 557 w 639"/>
                <a:gd name="T17" fmla="*/ 39 h 810"/>
                <a:gd name="T18" fmla="*/ 549 w 639"/>
                <a:gd name="T19" fmla="*/ 47 h 810"/>
                <a:gd name="T20" fmla="*/ 362 w 639"/>
                <a:gd name="T21" fmla="*/ 348 h 810"/>
                <a:gd name="T22" fmla="*/ 118 w 639"/>
                <a:gd name="T23" fmla="*/ 405 h 810"/>
                <a:gd name="T24" fmla="*/ 96 w 639"/>
                <a:gd name="T25" fmla="*/ 411 h 810"/>
                <a:gd name="T26" fmla="*/ 77 w 639"/>
                <a:gd name="T27" fmla="*/ 421 h 810"/>
                <a:gd name="T28" fmla="*/ 59 w 639"/>
                <a:gd name="T29" fmla="*/ 435 h 810"/>
                <a:gd name="T30" fmla="*/ 43 w 639"/>
                <a:gd name="T31" fmla="*/ 450 h 810"/>
                <a:gd name="T32" fmla="*/ 32 w 639"/>
                <a:gd name="T33" fmla="*/ 468 h 810"/>
                <a:gd name="T34" fmla="*/ 24 w 639"/>
                <a:gd name="T35" fmla="*/ 490 h 810"/>
                <a:gd name="T36" fmla="*/ 18 w 639"/>
                <a:gd name="T37" fmla="*/ 511 h 810"/>
                <a:gd name="T38" fmla="*/ 16 w 639"/>
                <a:gd name="T39" fmla="*/ 537 h 810"/>
                <a:gd name="T40" fmla="*/ 16 w 639"/>
                <a:gd name="T41" fmla="*/ 810 h 810"/>
                <a:gd name="T42" fmla="*/ 0 w 639"/>
                <a:gd name="T43" fmla="*/ 802 h 810"/>
                <a:gd name="T44" fmla="*/ 0 w 639"/>
                <a:gd name="T45" fmla="*/ 521 h 810"/>
                <a:gd name="T46" fmla="*/ 2 w 639"/>
                <a:gd name="T47" fmla="*/ 496 h 810"/>
                <a:gd name="T48" fmla="*/ 8 w 639"/>
                <a:gd name="T49" fmla="*/ 474 h 810"/>
                <a:gd name="T50" fmla="*/ 16 w 639"/>
                <a:gd name="T51" fmla="*/ 452 h 810"/>
                <a:gd name="T52" fmla="*/ 28 w 639"/>
                <a:gd name="T53" fmla="*/ 435 h 810"/>
                <a:gd name="T54" fmla="*/ 43 w 639"/>
                <a:gd name="T55" fmla="*/ 419 h 810"/>
                <a:gd name="T56" fmla="*/ 59 w 639"/>
                <a:gd name="T57" fmla="*/ 405 h 810"/>
                <a:gd name="T58" fmla="*/ 79 w 639"/>
                <a:gd name="T59" fmla="*/ 395 h 810"/>
                <a:gd name="T60" fmla="*/ 100 w 639"/>
                <a:gd name="T61" fmla="*/ 389 h 810"/>
                <a:gd name="T62" fmla="*/ 346 w 639"/>
                <a:gd name="T63" fmla="*/ 332 h 810"/>
                <a:gd name="T64" fmla="*/ 533 w 639"/>
                <a:gd name="T65" fmla="*/ 32 h 810"/>
                <a:gd name="T66" fmla="*/ 541 w 639"/>
                <a:gd name="T67" fmla="*/ 24 h 810"/>
                <a:gd name="T68" fmla="*/ 551 w 639"/>
                <a:gd name="T69" fmla="*/ 16 h 810"/>
                <a:gd name="T70" fmla="*/ 563 w 639"/>
                <a:gd name="T71" fmla="*/ 10 h 810"/>
                <a:gd name="T72" fmla="*/ 574 w 639"/>
                <a:gd name="T73" fmla="*/ 6 h 810"/>
                <a:gd name="T74" fmla="*/ 586 w 639"/>
                <a:gd name="T75" fmla="*/ 2 h 810"/>
                <a:gd name="T76" fmla="*/ 600 w 639"/>
                <a:gd name="T77" fmla="*/ 0 h 810"/>
                <a:gd name="T78" fmla="*/ 612 w 639"/>
                <a:gd name="T79" fmla="*/ 0 h 810"/>
                <a:gd name="T80" fmla="*/ 624 w 639"/>
                <a:gd name="T81" fmla="*/ 0 h 81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</a:cxnLst>
              <a:rect l="0" t="0" r="r" b="b"/>
              <a:pathLst>
                <a:path w="639" h="810">
                  <a:moveTo>
                    <a:pt x="624" y="0"/>
                  </a:moveTo>
                  <a:lnTo>
                    <a:pt x="639" y="16"/>
                  </a:lnTo>
                  <a:lnTo>
                    <a:pt x="628" y="16"/>
                  </a:lnTo>
                  <a:lnTo>
                    <a:pt x="616" y="18"/>
                  </a:lnTo>
                  <a:lnTo>
                    <a:pt x="604" y="20"/>
                  </a:lnTo>
                  <a:lnTo>
                    <a:pt x="592" y="22"/>
                  </a:lnTo>
                  <a:lnTo>
                    <a:pt x="578" y="28"/>
                  </a:lnTo>
                  <a:lnTo>
                    <a:pt x="567" y="32"/>
                  </a:lnTo>
                  <a:lnTo>
                    <a:pt x="557" y="39"/>
                  </a:lnTo>
                  <a:lnTo>
                    <a:pt x="549" y="47"/>
                  </a:lnTo>
                  <a:lnTo>
                    <a:pt x="362" y="348"/>
                  </a:lnTo>
                  <a:lnTo>
                    <a:pt x="118" y="405"/>
                  </a:lnTo>
                  <a:lnTo>
                    <a:pt x="96" y="411"/>
                  </a:lnTo>
                  <a:lnTo>
                    <a:pt x="77" y="421"/>
                  </a:lnTo>
                  <a:lnTo>
                    <a:pt x="59" y="435"/>
                  </a:lnTo>
                  <a:lnTo>
                    <a:pt x="43" y="450"/>
                  </a:lnTo>
                  <a:lnTo>
                    <a:pt x="32" y="468"/>
                  </a:lnTo>
                  <a:lnTo>
                    <a:pt x="24" y="490"/>
                  </a:lnTo>
                  <a:lnTo>
                    <a:pt x="18" y="511"/>
                  </a:lnTo>
                  <a:lnTo>
                    <a:pt x="16" y="537"/>
                  </a:lnTo>
                  <a:lnTo>
                    <a:pt x="16" y="810"/>
                  </a:lnTo>
                  <a:lnTo>
                    <a:pt x="0" y="802"/>
                  </a:lnTo>
                  <a:lnTo>
                    <a:pt x="0" y="521"/>
                  </a:lnTo>
                  <a:lnTo>
                    <a:pt x="2" y="496"/>
                  </a:lnTo>
                  <a:lnTo>
                    <a:pt x="8" y="474"/>
                  </a:lnTo>
                  <a:lnTo>
                    <a:pt x="16" y="452"/>
                  </a:lnTo>
                  <a:lnTo>
                    <a:pt x="28" y="435"/>
                  </a:lnTo>
                  <a:lnTo>
                    <a:pt x="43" y="419"/>
                  </a:lnTo>
                  <a:lnTo>
                    <a:pt x="59" y="405"/>
                  </a:lnTo>
                  <a:lnTo>
                    <a:pt x="79" y="395"/>
                  </a:lnTo>
                  <a:lnTo>
                    <a:pt x="100" y="389"/>
                  </a:lnTo>
                  <a:lnTo>
                    <a:pt x="346" y="332"/>
                  </a:lnTo>
                  <a:lnTo>
                    <a:pt x="533" y="32"/>
                  </a:lnTo>
                  <a:lnTo>
                    <a:pt x="541" y="24"/>
                  </a:lnTo>
                  <a:lnTo>
                    <a:pt x="551" y="16"/>
                  </a:lnTo>
                  <a:lnTo>
                    <a:pt x="563" y="10"/>
                  </a:lnTo>
                  <a:lnTo>
                    <a:pt x="574" y="6"/>
                  </a:lnTo>
                  <a:lnTo>
                    <a:pt x="586" y="2"/>
                  </a:lnTo>
                  <a:lnTo>
                    <a:pt x="600" y="0"/>
                  </a:lnTo>
                  <a:lnTo>
                    <a:pt x="612" y="0"/>
                  </a:lnTo>
                  <a:lnTo>
                    <a:pt x="624" y="0"/>
                  </a:lnTo>
                  <a:close/>
                </a:path>
              </a:pathLst>
            </a:custGeom>
            <a:solidFill>
              <a:srgbClr val="D1FFA8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20" name="Freeform 116"/>
            <p:cNvSpPr>
              <a:spLocks/>
            </p:cNvSpPr>
            <p:nvPr/>
          </p:nvSpPr>
          <p:spPr bwMode="auto">
            <a:xfrm>
              <a:off x="4284" y="1463"/>
              <a:ext cx="306" cy="399"/>
            </a:xfrm>
            <a:custGeom>
              <a:avLst/>
              <a:gdLst>
                <a:gd name="T0" fmla="*/ 611 w 611"/>
                <a:gd name="T1" fmla="*/ 0 h 796"/>
                <a:gd name="T2" fmla="*/ 499 w 611"/>
                <a:gd name="T3" fmla="*/ 643 h 796"/>
                <a:gd name="T4" fmla="*/ 0 w 611"/>
                <a:gd name="T5" fmla="*/ 796 h 796"/>
                <a:gd name="T6" fmla="*/ 43 w 611"/>
                <a:gd name="T7" fmla="*/ 774 h 796"/>
                <a:gd name="T8" fmla="*/ 88 w 611"/>
                <a:gd name="T9" fmla="*/ 739 h 796"/>
                <a:gd name="T10" fmla="*/ 131 w 611"/>
                <a:gd name="T11" fmla="*/ 692 h 796"/>
                <a:gd name="T12" fmla="*/ 175 w 611"/>
                <a:gd name="T13" fmla="*/ 637 h 796"/>
                <a:gd name="T14" fmla="*/ 218 w 611"/>
                <a:gd name="T15" fmla="*/ 574 h 796"/>
                <a:gd name="T16" fmla="*/ 259 w 611"/>
                <a:gd name="T17" fmla="*/ 505 h 796"/>
                <a:gd name="T18" fmla="*/ 301 w 611"/>
                <a:gd name="T19" fmla="*/ 434 h 796"/>
                <a:gd name="T20" fmla="*/ 340 w 611"/>
                <a:gd name="T21" fmla="*/ 364 h 796"/>
                <a:gd name="T22" fmla="*/ 379 w 611"/>
                <a:gd name="T23" fmla="*/ 293 h 796"/>
                <a:gd name="T24" fmla="*/ 417 w 611"/>
                <a:gd name="T25" fmla="*/ 226 h 796"/>
                <a:gd name="T26" fmla="*/ 454 w 611"/>
                <a:gd name="T27" fmla="*/ 163 h 796"/>
                <a:gd name="T28" fmla="*/ 487 w 611"/>
                <a:gd name="T29" fmla="*/ 108 h 796"/>
                <a:gd name="T30" fmla="*/ 521 w 611"/>
                <a:gd name="T31" fmla="*/ 63 h 796"/>
                <a:gd name="T32" fmla="*/ 554 w 611"/>
                <a:gd name="T33" fmla="*/ 27 h 796"/>
                <a:gd name="T34" fmla="*/ 584 w 611"/>
                <a:gd name="T35" fmla="*/ 6 h 796"/>
                <a:gd name="T36" fmla="*/ 611 w 611"/>
                <a:gd name="T37" fmla="*/ 0 h 79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</a:cxnLst>
              <a:rect l="0" t="0" r="r" b="b"/>
              <a:pathLst>
                <a:path w="611" h="796">
                  <a:moveTo>
                    <a:pt x="611" y="0"/>
                  </a:moveTo>
                  <a:lnTo>
                    <a:pt x="499" y="643"/>
                  </a:lnTo>
                  <a:lnTo>
                    <a:pt x="0" y="796"/>
                  </a:lnTo>
                  <a:lnTo>
                    <a:pt x="43" y="774"/>
                  </a:lnTo>
                  <a:lnTo>
                    <a:pt x="88" y="739"/>
                  </a:lnTo>
                  <a:lnTo>
                    <a:pt x="131" y="692"/>
                  </a:lnTo>
                  <a:lnTo>
                    <a:pt x="175" y="637"/>
                  </a:lnTo>
                  <a:lnTo>
                    <a:pt x="218" y="574"/>
                  </a:lnTo>
                  <a:lnTo>
                    <a:pt x="259" y="505"/>
                  </a:lnTo>
                  <a:lnTo>
                    <a:pt x="301" y="434"/>
                  </a:lnTo>
                  <a:lnTo>
                    <a:pt x="340" y="364"/>
                  </a:lnTo>
                  <a:lnTo>
                    <a:pt x="379" y="293"/>
                  </a:lnTo>
                  <a:lnTo>
                    <a:pt x="417" y="226"/>
                  </a:lnTo>
                  <a:lnTo>
                    <a:pt x="454" y="163"/>
                  </a:lnTo>
                  <a:lnTo>
                    <a:pt x="487" y="108"/>
                  </a:lnTo>
                  <a:lnTo>
                    <a:pt x="521" y="63"/>
                  </a:lnTo>
                  <a:lnTo>
                    <a:pt x="554" y="27"/>
                  </a:lnTo>
                  <a:lnTo>
                    <a:pt x="584" y="6"/>
                  </a:lnTo>
                  <a:lnTo>
                    <a:pt x="611" y="0"/>
                  </a:lnTo>
                  <a:close/>
                </a:path>
              </a:pathLst>
            </a:custGeom>
            <a:solidFill>
              <a:srgbClr val="007C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21" name="Freeform 117"/>
            <p:cNvSpPr>
              <a:spLocks/>
            </p:cNvSpPr>
            <p:nvPr/>
          </p:nvSpPr>
          <p:spPr bwMode="auto">
            <a:xfrm>
              <a:off x="4295" y="1585"/>
              <a:ext cx="171" cy="73"/>
            </a:xfrm>
            <a:custGeom>
              <a:avLst/>
              <a:gdLst>
                <a:gd name="T0" fmla="*/ 26 w 343"/>
                <a:gd name="T1" fmla="*/ 65 h 145"/>
                <a:gd name="T2" fmla="*/ 309 w 343"/>
                <a:gd name="T3" fmla="*/ 0 h 145"/>
                <a:gd name="T4" fmla="*/ 321 w 343"/>
                <a:gd name="T5" fmla="*/ 0 h 145"/>
                <a:gd name="T6" fmla="*/ 333 w 343"/>
                <a:gd name="T7" fmla="*/ 4 h 145"/>
                <a:gd name="T8" fmla="*/ 339 w 343"/>
                <a:gd name="T9" fmla="*/ 13 h 145"/>
                <a:gd name="T10" fmla="*/ 343 w 343"/>
                <a:gd name="T11" fmla="*/ 25 h 145"/>
                <a:gd name="T12" fmla="*/ 343 w 343"/>
                <a:gd name="T13" fmla="*/ 41 h 145"/>
                <a:gd name="T14" fmla="*/ 341 w 343"/>
                <a:gd name="T15" fmla="*/ 53 h 145"/>
                <a:gd name="T16" fmla="*/ 337 w 343"/>
                <a:gd name="T17" fmla="*/ 65 h 145"/>
                <a:gd name="T18" fmla="*/ 329 w 343"/>
                <a:gd name="T19" fmla="*/ 72 h 145"/>
                <a:gd name="T20" fmla="*/ 317 w 343"/>
                <a:gd name="T21" fmla="*/ 76 h 145"/>
                <a:gd name="T22" fmla="*/ 26 w 343"/>
                <a:gd name="T23" fmla="*/ 145 h 145"/>
                <a:gd name="T24" fmla="*/ 16 w 343"/>
                <a:gd name="T25" fmla="*/ 145 h 145"/>
                <a:gd name="T26" fmla="*/ 8 w 343"/>
                <a:gd name="T27" fmla="*/ 141 h 145"/>
                <a:gd name="T28" fmla="*/ 2 w 343"/>
                <a:gd name="T29" fmla="*/ 135 h 145"/>
                <a:gd name="T30" fmla="*/ 0 w 343"/>
                <a:gd name="T31" fmla="*/ 124 h 145"/>
                <a:gd name="T32" fmla="*/ 0 w 343"/>
                <a:gd name="T33" fmla="*/ 100 h 145"/>
                <a:gd name="T34" fmla="*/ 0 w 343"/>
                <a:gd name="T35" fmla="*/ 88 h 145"/>
                <a:gd name="T36" fmla="*/ 6 w 343"/>
                <a:gd name="T37" fmla="*/ 76 h 145"/>
                <a:gd name="T38" fmla="*/ 14 w 343"/>
                <a:gd name="T39" fmla="*/ 68 h 145"/>
                <a:gd name="T40" fmla="*/ 26 w 343"/>
                <a:gd name="T41" fmla="*/ 65 h 14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</a:cxnLst>
              <a:rect l="0" t="0" r="r" b="b"/>
              <a:pathLst>
                <a:path w="343" h="145">
                  <a:moveTo>
                    <a:pt x="26" y="65"/>
                  </a:moveTo>
                  <a:lnTo>
                    <a:pt x="309" y="0"/>
                  </a:lnTo>
                  <a:lnTo>
                    <a:pt x="321" y="0"/>
                  </a:lnTo>
                  <a:lnTo>
                    <a:pt x="333" y="4"/>
                  </a:lnTo>
                  <a:lnTo>
                    <a:pt x="339" y="13"/>
                  </a:lnTo>
                  <a:lnTo>
                    <a:pt x="343" y="25"/>
                  </a:lnTo>
                  <a:lnTo>
                    <a:pt x="343" y="41"/>
                  </a:lnTo>
                  <a:lnTo>
                    <a:pt x="341" y="53"/>
                  </a:lnTo>
                  <a:lnTo>
                    <a:pt x="337" y="65"/>
                  </a:lnTo>
                  <a:lnTo>
                    <a:pt x="329" y="72"/>
                  </a:lnTo>
                  <a:lnTo>
                    <a:pt x="317" y="76"/>
                  </a:lnTo>
                  <a:lnTo>
                    <a:pt x="26" y="145"/>
                  </a:lnTo>
                  <a:lnTo>
                    <a:pt x="16" y="145"/>
                  </a:lnTo>
                  <a:lnTo>
                    <a:pt x="8" y="141"/>
                  </a:lnTo>
                  <a:lnTo>
                    <a:pt x="2" y="135"/>
                  </a:lnTo>
                  <a:lnTo>
                    <a:pt x="0" y="124"/>
                  </a:lnTo>
                  <a:lnTo>
                    <a:pt x="0" y="100"/>
                  </a:lnTo>
                  <a:lnTo>
                    <a:pt x="0" y="88"/>
                  </a:lnTo>
                  <a:lnTo>
                    <a:pt x="6" y="76"/>
                  </a:lnTo>
                  <a:lnTo>
                    <a:pt x="14" y="68"/>
                  </a:lnTo>
                  <a:lnTo>
                    <a:pt x="26" y="65"/>
                  </a:lnTo>
                  <a:close/>
                </a:path>
              </a:pathLst>
            </a:custGeom>
            <a:solidFill>
              <a:srgbClr val="D1FFA8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22" name="Freeform 118"/>
            <p:cNvSpPr>
              <a:spLocks/>
            </p:cNvSpPr>
            <p:nvPr/>
          </p:nvSpPr>
          <p:spPr bwMode="auto">
            <a:xfrm>
              <a:off x="4306" y="1590"/>
              <a:ext cx="169" cy="70"/>
            </a:xfrm>
            <a:custGeom>
              <a:avLst/>
              <a:gdLst>
                <a:gd name="T0" fmla="*/ 4 w 338"/>
                <a:gd name="T1" fmla="*/ 65 h 140"/>
                <a:gd name="T2" fmla="*/ 305 w 338"/>
                <a:gd name="T3" fmla="*/ 0 h 140"/>
                <a:gd name="T4" fmla="*/ 317 w 338"/>
                <a:gd name="T5" fmla="*/ 0 h 140"/>
                <a:gd name="T6" fmla="*/ 328 w 338"/>
                <a:gd name="T7" fmla="*/ 4 h 140"/>
                <a:gd name="T8" fmla="*/ 336 w 338"/>
                <a:gd name="T9" fmla="*/ 14 h 140"/>
                <a:gd name="T10" fmla="*/ 338 w 338"/>
                <a:gd name="T11" fmla="*/ 26 h 140"/>
                <a:gd name="T12" fmla="*/ 338 w 338"/>
                <a:gd name="T13" fmla="*/ 42 h 140"/>
                <a:gd name="T14" fmla="*/ 336 w 338"/>
                <a:gd name="T15" fmla="*/ 56 h 140"/>
                <a:gd name="T16" fmla="*/ 328 w 338"/>
                <a:gd name="T17" fmla="*/ 67 h 140"/>
                <a:gd name="T18" fmla="*/ 319 w 338"/>
                <a:gd name="T19" fmla="*/ 75 h 140"/>
                <a:gd name="T20" fmla="*/ 307 w 338"/>
                <a:gd name="T21" fmla="*/ 81 h 140"/>
                <a:gd name="T22" fmla="*/ 0 w 338"/>
                <a:gd name="T23" fmla="*/ 140 h 140"/>
                <a:gd name="T24" fmla="*/ 14 w 338"/>
                <a:gd name="T25" fmla="*/ 130 h 140"/>
                <a:gd name="T26" fmla="*/ 18 w 338"/>
                <a:gd name="T27" fmla="*/ 107 h 140"/>
                <a:gd name="T28" fmla="*/ 14 w 338"/>
                <a:gd name="T29" fmla="*/ 79 h 140"/>
                <a:gd name="T30" fmla="*/ 4 w 338"/>
                <a:gd name="T31" fmla="*/ 65 h 1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338" h="140">
                  <a:moveTo>
                    <a:pt x="4" y="65"/>
                  </a:moveTo>
                  <a:lnTo>
                    <a:pt x="305" y="0"/>
                  </a:lnTo>
                  <a:lnTo>
                    <a:pt x="317" y="0"/>
                  </a:lnTo>
                  <a:lnTo>
                    <a:pt x="328" y="4"/>
                  </a:lnTo>
                  <a:lnTo>
                    <a:pt x="336" y="14"/>
                  </a:lnTo>
                  <a:lnTo>
                    <a:pt x="338" y="26"/>
                  </a:lnTo>
                  <a:lnTo>
                    <a:pt x="338" y="42"/>
                  </a:lnTo>
                  <a:lnTo>
                    <a:pt x="336" y="56"/>
                  </a:lnTo>
                  <a:lnTo>
                    <a:pt x="328" y="67"/>
                  </a:lnTo>
                  <a:lnTo>
                    <a:pt x="319" y="75"/>
                  </a:lnTo>
                  <a:lnTo>
                    <a:pt x="307" y="81"/>
                  </a:lnTo>
                  <a:lnTo>
                    <a:pt x="0" y="140"/>
                  </a:lnTo>
                  <a:lnTo>
                    <a:pt x="14" y="130"/>
                  </a:lnTo>
                  <a:lnTo>
                    <a:pt x="18" y="107"/>
                  </a:lnTo>
                  <a:lnTo>
                    <a:pt x="14" y="79"/>
                  </a:lnTo>
                  <a:lnTo>
                    <a:pt x="4" y="65"/>
                  </a:lnTo>
                  <a:close/>
                </a:path>
              </a:pathLst>
            </a:custGeom>
            <a:solidFill>
              <a:srgbClr val="007C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23" name="Freeform 119"/>
            <p:cNvSpPr>
              <a:spLocks/>
            </p:cNvSpPr>
            <p:nvPr/>
          </p:nvSpPr>
          <p:spPr bwMode="auto">
            <a:xfrm>
              <a:off x="3248" y="2368"/>
              <a:ext cx="285" cy="279"/>
            </a:xfrm>
            <a:custGeom>
              <a:avLst/>
              <a:gdLst>
                <a:gd name="T0" fmla="*/ 375 w 568"/>
                <a:gd name="T1" fmla="*/ 436 h 558"/>
                <a:gd name="T2" fmla="*/ 326 w 568"/>
                <a:gd name="T3" fmla="*/ 389 h 558"/>
                <a:gd name="T4" fmla="*/ 318 w 568"/>
                <a:gd name="T5" fmla="*/ 379 h 558"/>
                <a:gd name="T6" fmla="*/ 312 w 568"/>
                <a:gd name="T7" fmla="*/ 369 h 558"/>
                <a:gd name="T8" fmla="*/ 308 w 568"/>
                <a:gd name="T9" fmla="*/ 358 h 558"/>
                <a:gd name="T10" fmla="*/ 308 w 568"/>
                <a:gd name="T11" fmla="*/ 348 h 558"/>
                <a:gd name="T12" fmla="*/ 10 w 568"/>
                <a:gd name="T13" fmla="*/ 57 h 558"/>
                <a:gd name="T14" fmla="*/ 2 w 568"/>
                <a:gd name="T15" fmla="*/ 45 h 558"/>
                <a:gd name="T16" fmla="*/ 0 w 568"/>
                <a:gd name="T17" fmla="*/ 31 h 558"/>
                <a:gd name="T18" fmla="*/ 2 w 568"/>
                <a:gd name="T19" fmla="*/ 19 h 558"/>
                <a:gd name="T20" fmla="*/ 10 w 568"/>
                <a:gd name="T21" fmla="*/ 10 h 558"/>
                <a:gd name="T22" fmla="*/ 17 w 568"/>
                <a:gd name="T23" fmla="*/ 2 h 558"/>
                <a:gd name="T24" fmla="*/ 29 w 568"/>
                <a:gd name="T25" fmla="*/ 0 h 558"/>
                <a:gd name="T26" fmla="*/ 43 w 568"/>
                <a:gd name="T27" fmla="*/ 2 h 558"/>
                <a:gd name="T28" fmla="*/ 55 w 568"/>
                <a:gd name="T29" fmla="*/ 10 h 558"/>
                <a:gd name="T30" fmla="*/ 354 w 568"/>
                <a:gd name="T31" fmla="*/ 299 h 558"/>
                <a:gd name="T32" fmla="*/ 365 w 568"/>
                <a:gd name="T33" fmla="*/ 297 h 558"/>
                <a:gd name="T34" fmla="*/ 377 w 568"/>
                <a:gd name="T35" fmla="*/ 299 h 558"/>
                <a:gd name="T36" fmla="*/ 387 w 568"/>
                <a:gd name="T37" fmla="*/ 304 h 558"/>
                <a:gd name="T38" fmla="*/ 399 w 568"/>
                <a:gd name="T39" fmla="*/ 312 h 558"/>
                <a:gd name="T40" fmla="*/ 450 w 568"/>
                <a:gd name="T41" fmla="*/ 363 h 558"/>
                <a:gd name="T42" fmla="*/ 456 w 568"/>
                <a:gd name="T43" fmla="*/ 361 h 558"/>
                <a:gd name="T44" fmla="*/ 462 w 568"/>
                <a:gd name="T45" fmla="*/ 360 h 558"/>
                <a:gd name="T46" fmla="*/ 468 w 568"/>
                <a:gd name="T47" fmla="*/ 358 h 558"/>
                <a:gd name="T48" fmla="*/ 474 w 568"/>
                <a:gd name="T49" fmla="*/ 356 h 558"/>
                <a:gd name="T50" fmla="*/ 495 w 568"/>
                <a:gd name="T51" fmla="*/ 354 h 558"/>
                <a:gd name="T52" fmla="*/ 513 w 568"/>
                <a:gd name="T53" fmla="*/ 358 h 558"/>
                <a:gd name="T54" fmla="*/ 531 w 568"/>
                <a:gd name="T55" fmla="*/ 363 h 558"/>
                <a:gd name="T56" fmla="*/ 544 w 568"/>
                <a:gd name="T57" fmla="*/ 373 h 558"/>
                <a:gd name="T58" fmla="*/ 556 w 568"/>
                <a:gd name="T59" fmla="*/ 387 h 558"/>
                <a:gd name="T60" fmla="*/ 564 w 568"/>
                <a:gd name="T61" fmla="*/ 403 h 558"/>
                <a:gd name="T62" fmla="*/ 568 w 568"/>
                <a:gd name="T63" fmla="*/ 420 h 558"/>
                <a:gd name="T64" fmla="*/ 568 w 568"/>
                <a:gd name="T65" fmla="*/ 440 h 558"/>
                <a:gd name="T66" fmla="*/ 564 w 568"/>
                <a:gd name="T67" fmla="*/ 458 h 558"/>
                <a:gd name="T68" fmla="*/ 558 w 568"/>
                <a:gd name="T69" fmla="*/ 476 h 558"/>
                <a:gd name="T70" fmla="*/ 550 w 568"/>
                <a:gd name="T71" fmla="*/ 493 h 558"/>
                <a:gd name="T72" fmla="*/ 539 w 568"/>
                <a:gd name="T73" fmla="*/ 509 h 558"/>
                <a:gd name="T74" fmla="*/ 525 w 568"/>
                <a:gd name="T75" fmla="*/ 525 h 558"/>
                <a:gd name="T76" fmla="*/ 509 w 568"/>
                <a:gd name="T77" fmla="*/ 536 h 558"/>
                <a:gd name="T78" fmla="*/ 491 w 568"/>
                <a:gd name="T79" fmla="*/ 546 h 558"/>
                <a:gd name="T80" fmla="*/ 474 w 568"/>
                <a:gd name="T81" fmla="*/ 554 h 558"/>
                <a:gd name="T82" fmla="*/ 454 w 568"/>
                <a:gd name="T83" fmla="*/ 558 h 558"/>
                <a:gd name="T84" fmla="*/ 434 w 568"/>
                <a:gd name="T85" fmla="*/ 558 h 558"/>
                <a:gd name="T86" fmla="*/ 419 w 568"/>
                <a:gd name="T87" fmla="*/ 556 h 558"/>
                <a:gd name="T88" fmla="*/ 403 w 568"/>
                <a:gd name="T89" fmla="*/ 548 h 558"/>
                <a:gd name="T90" fmla="*/ 389 w 568"/>
                <a:gd name="T91" fmla="*/ 538 h 558"/>
                <a:gd name="T92" fmla="*/ 377 w 568"/>
                <a:gd name="T93" fmla="*/ 527 h 558"/>
                <a:gd name="T94" fmla="*/ 369 w 568"/>
                <a:gd name="T95" fmla="*/ 509 h 558"/>
                <a:gd name="T96" fmla="*/ 365 w 568"/>
                <a:gd name="T97" fmla="*/ 491 h 558"/>
                <a:gd name="T98" fmla="*/ 365 w 568"/>
                <a:gd name="T99" fmla="*/ 477 h 558"/>
                <a:gd name="T100" fmla="*/ 367 w 568"/>
                <a:gd name="T101" fmla="*/ 464 h 558"/>
                <a:gd name="T102" fmla="*/ 369 w 568"/>
                <a:gd name="T103" fmla="*/ 450 h 558"/>
                <a:gd name="T104" fmla="*/ 375 w 568"/>
                <a:gd name="T105" fmla="*/ 436 h 55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</a:cxnLst>
              <a:rect l="0" t="0" r="r" b="b"/>
              <a:pathLst>
                <a:path w="568" h="558">
                  <a:moveTo>
                    <a:pt x="375" y="436"/>
                  </a:moveTo>
                  <a:lnTo>
                    <a:pt x="326" y="389"/>
                  </a:lnTo>
                  <a:lnTo>
                    <a:pt x="318" y="379"/>
                  </a:lnTo>
                  <a:lnTo>
                    <a:pt x="312" y="369"/>
                  </a:lnTo>
                  <a:lnTo>
                    <a:pt x="308" y="358"/>
                  </a:lnTo>
                  <a:lnTo>
                    <a:pt x="308" y="348"/>
                  </a:lnTo>
                  <a:lnTo>
                    <a:pt x="10" y="57"/>
                  </a:lnTo>
                  <a:lnTo>
                    <a:pt x="2" y="45"/>
                  </a:lnTo>
                  <a:lnTo>
                    <a:pt x="0" y="31"/>
                  </a:lnTo>
                  <a:lnTo>
                    <a:pt x="2" y="19"/>
                  </a:lnTo>
                  <a:lnTo>
                    <a:pt x="10" y="10"/>
                  </a:lnTo>
                  <a:lnTo>
                    <a:pt x="17" y="2"/>
                  </a:lnTo>
                  <a:lnTo>
                    <a:pt x="29" y="0"/>
                  </a:lnTo>
                  <a:lnTo>
                    <a:pt x="43" y="2"/>
                  </a:lnTo>
                  <a:lnTo>
                    <a:pt x="55" y="10"/>
                  </a:lnTo>
                  <a:lnTo>
                    <a:pt x="354" y="299"/>
                  </a:lnTo>
                  <a:lnTo>
                    <a:pt x="365" y="297"/>
                  </a:lnTo>
                  <a:lnTo>
                    <a:pt x="377" y="299"/>
                  </a:lnTo>
                  <a:lnTo>
                    <a:pt x="387" y="304"/>
                  </a:lnTo>
                  <a:lnTo>
                    <a:pt x="399" y="312"/>
                  </a:lnTo>
                  <a:lnTo>
                    <a:pt x="450" y="363"/>
                  </a:lnTo>
                  <a:lnTo>
                    <a:pt x="456" y="361"/>
                  </a:lnTo>
                  <a:lnTo>
                    <a:pt x="462" y="360"/>
                  </a:lnTo>
                  <a:lnTo>
                    <a:pt x="468" y="358"/>
                  </a:lnTo>
                  <a:lnTo>
                    <a:pt x="474" y="356"/>
                  </a:lnTo>
                  <a:lnTo>
                    <a:pt x="495" y="354"/>
                  </a:lnTo>
                  <a:lnTo>
                    <a:pt x="513" y="358"/>
                  </a:lnTo>
                  <a:lnTo>
                    <a:pt x="531" y="363"/>
                  </a:lnTo>
                  <a:lnTo>
                    <a:pt x="544" y="373"/>
                  </a:lnTo>
                  <a:lnTo>
                    <a:pt x="556" y="387"/>
                  </a:lnTo>
                  <a:lnTo>
                    <a:pt x="564" y="403"/>
                  </a:lnTo>
                  <a:lnTo>
                    <a:pt x="568" y="420"/>
                  </a:lnTo>
                  <a:lnTo>
                    <a:pt x="568" y="440"/>
                  </a:lnTo>
                  <a:lnTo>
                    <a:pt x="564" y="458"/>
                  </a:lnTo>
                  <a:lnTo>
                    <a:pt x="558" y="476"/>
                  </a:lnTo>
                  <a:lnTo>
                    <a:pt x="550" y="493"/>
                  </a:lnTo>
                  <a:lnTo>
                    <a:pt x="539" y="509"/>
                  </a:lnTo>
                  <a:lnTo>
                    <a:pt x="525" y="525"/>
                  </a:lnTo>
                  <a:lnTo>
                    <a:pt x="509" y="536"/>
                  </a:lnTo>
                  <a:lnTo>
                    <a:pt x="491" y="546"/>
                  </a:lnTo>
                  <a:lnTo>
                    <a:pt x="474" y="554"/>
                  </a:lnTo>
                  <a:lnTo>
                    <a:pt x="454" y="558"/>
                  </a:lnTo>
                  <a:lnTo>
                    <a:pt x="434" y="558"/>
                  </a:lnTo>
                  <a:lnTo>
                    <a:pt x="419" y="556"/>
                  </a:lnTo>
                  <a:lnTo>
                    <a:pt x="403" y="548"/>
                  </a:lnTo>
                  <a:lnTo>
                    <a:pt x="389" y="538"/>
                  </a:lnTo>
                  <a:lnTo>
                    <a:pt x="377" y="527"/>
                  </a:lnTo>
                  <a:lnTo>
                    <a:pt x="369" y="509"/>
                  </a:lnTo>
                  <a:lnTo>
                    <a:pt x="365" y="491"/>
                  </a:lnTo>
                  <a:lnTo>
                    <a:pt x="365" y="477"/>
                  </a:lnTo>
                  <a:lnTo>
                    <a:pt x="367" y="464"/>
                  </a:lnTo>
                  <a:lnTo>
                    <a:pt x="369" y="450"/>
                  </a:lnTo>
                  <a:lnTo>
                    <a:pt x="375" y="436"/>
                  </a:lnTo>
                  <a:close/>
                </a:path>
              </a:pathLst>
            </a:custGeom>
            <a:solidFill>
              <a:srgbClr val="876059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24" name="Freeform 120"/>
            <p:cNvSpPr>
              <a:spLocks/>
            </p:cNvSpPr>
            <p:nvPr/>
          </p:nvSpPr>
          <p:spPr bwMode="auto">
            <a:xfrm>
              <a:off x="3437" y="2060"/>
              <a:ext cx="637" cy="265"/>
            </a:xfrm>
            <a:custGeom>
              <a:avLst/>
              <a:gdLst>
                <a:gd name="T0" fmla="*/ 14 w 1275"/>
                <a:gd name="T1" fmla="*/ 173 h 531"/>
                <a:gd name="T2" fmla="*/ 101 w 1275"/>
                <a:gd name="T3" fmla="*/ 116 h 531"/>
                <a:gd name="T4" fmla="*/ 189 w 1275"/>
                <a:gd name="T5" fmla="*/ 73 h 531"/>
                <a:gd name="T6" fmla="*/ 282 w 1275"/>
                <a:gd name="T7" fmla="*/ 38 h 531"/>
                <a:gd name="T8" fmla="*/ 374 w 1275"/>
                <a:gd name="T9" fmla="*/ 16 h 531"/>
                <a:gd name="T10" fmla="*/ 468 w 1275"/>
                <a:gd name="T11" fmla="*/ 2 h 531"/>
                <a:gd name="T12" fmla="*/ 561 w 1275"/>
                <a:gd name="T13" fmla="*/ 0 h 531"/>
                <a:gd name="T14" fmla="*/ 653 w 1275"/>
                <a:gd name="T15" fmla="*/ 8 h 531"/>
                <a:gd name="T16" fmla="*/ 744 w 1275"/>
                <a:gd name="T17" fmla="*/ 26 h 531"/>
                <a:gd name="T18" fmla="*/ 830 w 1275"/>
                <a:gd name="T19" fmla="*/ 53 h 531"/>
                <a:gd name="T20" fmla="*/ 913 w 1275"/>
                <a:gd name="T21" fmla="*/ 89 h 531"/>
                <a:gd name="T22" fmla="*/ 990 w 1275"/>
                <a:gd name="T23" fmla="*/ 134 h 531"/>
                <a:gd name="T24" fmla="*/ 1062 w 1275"/>
                <a:gd name="T25" fmla="*/ 187 h 531"/>
                <a:gd name="T26" fmla="*/ 1127 w 1275"/>
                <a:gd name="T27" fmla="*/ 250 h 531"/>
                <a:gd name="T28" fmla="*/ 1184 w 1275"/>
                <a:gd name="T29" fmla="*/ 319 h 531"/>
                <a:gd name="T30" fmla="*/ 1233 w 1275"/>
                <a:gd name="T31" fmla="*/ 397 h 531"/>
                <a:gd name="T32" fmla="*/ 1273 w 1275"/>
                <a:gd name="T33" fmla="*/ 482 h 531"/>
                <a:gd name="T34" fmla="*/ 1275 w 1275"/>
                <a:gd name="T35" fmla="*/ 492 h 531"/>
                <a:gd name="T36" fmla="*/ 1273 w 1275"/>
                <a:gd name="T37" fmla="*/ 500 h 531"/>
                <a:gd name="T38" fmla="*/ 1269 w 1275"/>
                <a:gd name="T39" fmla="*/ 509 h 531"/>
                <a:gd name="T40" fmla="*/ 1263 w 1275"/>
                <a:gd name="T41" fmla="*/ 515 h 531"/>
                <a:gd name="T42" fmla="*/ 1253 w 1275"/>
                <a:gd name="T43" fmla="*/ 523 h 531"/>
                <a:gd name="T44" fmla="*/ 1245 w 1275"/>
                <a:gd name="T45" fmla="*/ 527 h 531"/>
                <a:gd name="T46" fmla="*/ 1233 w 1275"/>
                <a:gd name="T47" fmla="*/ 529 h 531"/>
                <a:gd name="T48" fmla="*/ 1224 w 1275"/>
                <a:gd name="T49" fmla="*/ 531 h 531"/>
                <a:gd name="T50" fmla="*/ 895 w 1275"/>
                <a:gd name="T51" fmla="*/ 531 h 531"/>
                <a:gd name="T52" fmla="*/ 876 w 1275"/>
                <a:gd name="T53" fmla="*/ 527 h 531"/>
                <a:gd name="T54" fmla="*/ 860 w 1275"/>
                <a:gd name="T55" fmla="*/ 515 h 531"/>
                <a:gd name="T56" fmla="*/ 850 w 1275"/>
                <a:gd name="T57" fmla="*/ 500 h 531"/>
                <a:gd name="T58" fmla="*/ 846 w 1275"/>
                <a:gd name="T59" fmla="*/ 482 h 531"/>
                <a:gd name="T60" fmla="*/ 848 w 1275"/>
                <a:gd name="T61" fmla="*/ 419 h 531"/>
                <a:gd name="T62" fmla="*/ 842 w 1275"/>
                <a:gd name="T63" fmla="*/ 360 h 531"/>
                <a:gd name="T64" fmla="*/ 828 w 1275"/>
                <a:gd name="T65" fmla="*/ 303 h 531"/>
                <a:gd name="T66" fmla="*/ 809 w 1275"/>
                <a:gd name="T67" fmla="*/ 254 h 531"/>
                <a:gd name="T68" fmla="*/ 781 w 1275"/>
                <a:gd name="T69" fmla="*/ 209 h 531"/>
                <a:gd name="T70" fmla="*/ 746 w 1275"/>
                <a:gd name="T71" fmla="*/ 167 h 531"/>
                <a:gd name="T72" fmla="*/ 704 w 1275"/>
                <a:gd name="T73" fmla="*/ 136 h 531"/>
                <a:gd name="T74" fmla="*/ 657 w 1275"/>
                <a:gd name="T75" fmla="*/ 108 h 531"/>
                <a:gd name="T76" fmla="*/ 602 w 1275"/>
                <a:gd name="T77" fmla="*/ 89 h 531"/>
                <a:gd name="T78" fmla="*/ 539 w 1275"/>
                <a:gd name="T79" fmla="*/ 79 h 531"/>
                <a:gd name="T80" fmla="*/ 470 w 1275"/>
                <a:gd name="T81" fmla="*/ 77 h 531"/>
                <a:gd name="T82" fmla="*/ 394 w 1275"/>
                <a:gd name="T83" fmla="*/ 83 h 531"/>
                <a:gd name="T84" fmla="*/ 311 w 1275"/>
                <a:gd name="T85" fmla="*/ 98 h 531"/>
                <a:gd name="T86" fmla="*/ 223 w 1275"/>
                <a:gd name="T87" fmla="*/ 124 h 531"/>
                <a:gd name="T88" fmla="*/ 124 w 1275"/>
                <a:gd name="T89" fmla="*/ 161 h 531"/>
                <a:gd name="T90" fmla="*/ 22 w 1275"/>
                <a:gd name="T91" fmla="*/ 209 h 531"/>
                <a:gd name="T92" fmla="*/ 8 w 1275"/>
                <a:gd name="T93" fmla="*/ 211 h 531"/>
                <a:gd name="T94" fmla="*/ 0 w 1275"/>
                <a:gd name="T95" fmla="*/ 201 h 531"/>
                <a:gd name="T96" fmla="*/ 2 w 1275"/>
                <a:gd name="T97" fmla="*/ 187 h 531"/>
                <a:gd name="T98" fmla="*/ 14 w 1275"/>
                <a:gd name="T99" fmla="*/ 173 h 5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</a:cxnLst>
              <a:rect l="0" t="0" r="r" b="b"/>
              <a:pathLst>
                <a:path w="1275" h="531">
                  <a:moveTo>
                    <a:pt x="14" y="173"/>
                  </a:moveTo>
                  <a:lnTo>
                    <a:pt x="101" y="116"/>
                  </a:lnTo>
                  <a:lnTo>
                    <a:pt x="189" y="73"/>
                  </a:lnTo>
                  <a:lnTo>
                    <a:pt x="282" y="38"/>
                  </a:lnTo>
                  <a:lnTo>
                    <a:pt x="374" y="16"/>
                  </a:lnTo>
                  <a:lnTo>
                    <a:pt x="468" y="2"/>
                  </a:lnTo>
                  <a:lnTo>
                    <a:pt x="561" y="0"/>
                  </a:lnTo>
                  <a:lnTo>
                    <a:pt x="653" y="8"/>
                  </a:lnTo>
                  <a:lnTo>
                    <a:pt x="744" y="26"/>
                  </a:lnTo>
                  <a:lnTo>
                    <a:pt x="830" y="53"/>
                  </a:lnTo>
                  <a:lnTo>
                    <a:pt x="913" y="89"/>
                  </a:lnTo>
                  <a:lnTo>
                    <a:pt x="990" y="134"/>
                  </a:lnTo>
                  <a:lnTo>
                    <a:pt x="1062" y="187"/>
                  </a:lnTo>
                  <a:lnTo>
                    <a:pt x="1127" y="250"/>
                  </a:lnTo>
                  <a:lnTo>
                    <a:pt x="1184" y="319"/>
                  </a:lnTo>
                  <a:lnTo>
                    <a:pt x="1233" y="397"/>
                  </a:lnTo>
                  <a:lnTo>
                    <a:pt x="1273" y="482"/>
                  </a:lnTo>
                  <a:lnTo>
                    <a:pt x="1275" y="492"/>
                  </a:lnTo>
                  <a:lnTo>
                    <a:pt x="1273" y="500"/>
                  </a:lnTo>
                  <a:lnTo>
                    <a:pt x="1269" y="509"/>
                  </a:lnTo>
                  <a:lnTo>
                    <a:pt x="1263" y="515"/>
                  </a:lnTo>
                  <a:lnTo>
                    <a:pt x="1253" y="523"/>
                  </a:lnTo>
                  <a:lnTo>
                    <a:pt x="1245" y="527"/>
                  </a:lnTo>
                  <a:lnTo>
                    <a:pt x="1233" y="529"/>
                  </a:lnTo>
                  <a:lnTo>
                    <a:pt x="1224" y="531"/>
                  </a:lnTo>
                  <a:lnTo>
                    <a:pt x="895" y="531"/>
                  </a:lnTo>
                  <a:lnTo>
                    <a:pt x="876" y="527"/>
                  </a:lnTo>
                  <a:lnTo>
                    <a:pt x="860" y="515"/>
                  </a:lnTo>
                  <a:lnTo>
                    <a:pt x="850" y="500"/>
                  </a:lnTo>
                  <a:lnTo>
                    <a:pt x="846" y="482"/>
                  </a:lnTo>
                  <a:lnTo>
                    <a:pt x="848" y="419"/>
                  </a:lnTo>
                  <a:lnTo>
                    <a:pt x="842" y="360"/>
                  </a:lnTo>
                  <a:lnTo>
                    <a:pt x="828" y="303"/>
                  </a:lnTo>
                  <a:lnTo>
                    <a:pt x="809" y="254"/>
                  </a:lnTo>
                  <a:lnTo>
                    <a:pt x="781" y="209"/>
                  </a:lnTo>
                  <a:lnTo>
                    <a:pt x="746" y="167"/>
                  </a:lnTo>
                  <a:lnTo>
                    <a:pt x="704" y="136"/>
                  </a:lnTo>
                  <a:lnTo>
                    <a:pt x="657" y="108"/>
                  </a:lnTo>
                  <a:lnTo>
                    <a:pt x="602" y="89"/>
                  </a:lnTo>
                  <a:lnTo>
                    <a:pt x="539" y="79"/>
                  </a:lnTo>
                  <a:lnTo>
                    <a:pt x="470" y="77"/>
                  </a:lnTo>
                  <a:lnTo>
                    <a:pt x="394" y="83"/>
                  </a:lnTo>
                  <a:lnTo>
                    <a:pt x="311" y="98"/>
                  </a:lnTo>
                  <a:lnTo>
                    <a:pt x="223" y="124"/>
                  </a:lnTo>
                  <a:lnTo>
                    <a:pt x="124" y="161"/>
                  </a:lnTo>
                  <a:lnTo>
                    <a:pt x="22" y="209"/>
                  </a:lnTo>
                  <a:lnTo>
                    <a:pt x="8" y="211"/>
                  </a:lnTo>
                  <a:lnTo>
                    <a:pt x="0" y="201"/>
                  </a:lnTo>
                  <a:lnTo>
                    <a:pt x="2" y="187"/>
                  </a:lnTo>
                  <a:lnTo>
                    <a:pt x="14" y="173"/>
                  </a:lnTo>
                  <a:close/>
                </a:path>
              </a:pathLst>
            </a:custGeom>
            <a:solidFill>
              <a:srgbClr val="AA9B7C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25" name="Freeform 121"/>
            <p:cNvSpPr>
              <a:spLocks/>
            </p:cNvSpPr>
            <p:nvPr/>
          </p:nvSpPr>
          <p:spPr bwMode="auto">
            <a:xfrm>
              <a:off x="3436" y="2060"/>
              <a:ext cx="636" cy="258"/>
            </a:xfrm>
            <a:custGeom>
              <a:avLst/>
              <a:gdLst>
                <a:gd name="T0" fmla="*/ 12 w 1273"/>
                <a:gd name="T1" fmla="*/ 173 h 515"/>
                <a:gd name="T2" fmla="*/ 99 w 1273"/>
                <a:gd name="T3" fmla="*/ 116 h 515"/>
                <a:gd name="T4" fmla="*/ 187 w 1273"/>
                <a:gd name="T5" fmla="*/ 73 h 515"/>
                <a:gd name="T6" fmla="*/ 280 w 1273"/>
                <a:gd name="T7" fmla="*/ 38 h 515"/>
                <a:gd name="T8" fmla="*/ 372 w 1273"/>
                <a:gd name="T9" fmla="*/ 16 h 515"/>
                <a:gd name="T10" fmla="*/ 466 w 1273"/>
                <a:gd name="T11" fmla="*/ 2 h 515"/>
                <a:gd name="T12" fmla="*/ 559 w 1273"/>
                <a:gd name="T13" fmla="*/ 0 h 515"/>
                <a:gd name="T14" fmla="*/ 651 w 1273"/>
                <a:gd name="T15" fmla="*/ 8 h 515"/>
                <a:gd name="T16" fmla="*/ 742 w 1273"/>
                <a:gd name="T17" fmla="*/ 26 h 515"/>
                <a:gd name="T18" fmla="*/ 828 w 1273"/>
                <a:gd name="T19" fmla="*/ 53 h 515"/>
                <a:gd name="T20" fmla="*/ 911 w 1273"/>
                <a:gd name="T21" fmla="*/ 89 h 515"/>
                <a:gd name="T22" fmla="*/ 988 w 1273"/>
                <a:gd name="T23" fmla="*/ 134 h 515"/>
                <a:gd name="T24" fmla="*/ 1060 w 1273"/>
                <a:gd name="T25" fmla="*/ 187 h 515"/>
                <a:gd name="T26" fmla="*/ 1125 w 1273"/>
                <a:gd name="T27" fmla="*/ 250 h 515"/>
                <a:gd name="T28" fmla="*/ 1182 w 1273"/>
                <a:gd name="T29" fmla="*/ 319 h 515"/>
                <a:gd name="T30" fmla="*/ 1232 w 1273"/>
                <a:gd name="T31" fmla="*/ 397 h 515"/>
                <a:gd name="T32" fmla="*/ 1271 w 1273"/>
                <a:gd name="T33" fmla="*/ 482 h 515"/>
                <a:gd name="T34" fmla="*/ 1273 w 1273"/>
                <a:gd name="T35" fmla="*/ 490 h 515"/>
                <a:gd name="T36" fmla="*/ 1271 w 1273"/>
                <a:gd name="T37" fmla="*/ 500 h 515"/>
                <a:gd name="T38" fmla="*/ 1267 w 1273"/>
                <a:gd name="T39" fmla="*/ 507 h 515"/>
                <a:gd name="T40" fmla="*/ 1259 w 1273"/>
                <a:gd name="T41" fmla="*/ 515 h 515"/>
                <a:gd name="T42" fmla="*/ 1261 w 1273"/>
                <a:gd name="T43" fmla="*/ 511 h 515"/>
                <a:gd name="T44" fmla="*/ 1263 w 1273"/>
                <a:gd name="T45" fmla="*/ 505 h 515"/>
                <a:gd name="T46" fmla="*/ 1263 w 1273"/>
                <a:gd name="T47" fmla="*/ 501 h 515"/>
                <a:gd name="T48" fmla="*/ 1261 w 1273"/>
                <a:gd name="T49" fmla="*/ 496 h 515"/>
                <a:gd name="T50" fmla="*/ 1222 w 1273"/>
                <a:gd name="T51" fmla="*/ 413 h 515"/>
                <a:gd name="T52" fmla="*/ 1174 w 1273"/>
                <a:gd name="T53" fmla="*/ 336 h 515"/>
                <a:gd name="T54" fmla="*/ 1117 w 1273"/>
                <a:gd name="T55" fmla="*/ 268 h 515"/>
                <a:gd name="T56" fmla="*/ 1055 w 1273"/>
                <a:gd name="T57" fmla="*/ 207 h 515"/>
                <a:gd name="T58" fmla="*/ 984 w 1273"/>
                <a:gd name="T59" fmla="*/ 155 h 515"/>
                <a:gd name="T60" fmla="*/ 907 w 1273"/>
                <a:gd name="T61" fmla="*/ 110 h 515"/>
                <a:gd name="T62" fmla="*/ 826 w 1273"/>
                <a:gd name="T63" fmla="*/ 75 h 515"/>
                <a:gd name="T64" fmla="*/ 742 w 1273"/>
                <a:gd name="T65" fmla="*/ 49 h 515"/>
                <a:gd name="T66" fmla="*/ 653 w 1273"/>
                <a:gd name="T67" fmla="*/ 32 h 515"/>
                <a:gd name="T68" fmla="*/ 565 w 1273"/>
                <a:gd name="T69" fmla="*/ 24 h 515"/>
                <a:gd name="T70" fmla="*/ 472 w 1273"/>
                <a:gd name="T71" fmla="*/ 28 h 515"/>
                <a:gd name="T72" fmla="*/ 382 w 1273"/>
                <a:gd name="T73" fmla="*/ 40 h 515"/>
                <a:gd name="T74" fmla="*/ 289 w 1273"/>
                <a:gd name="T75" fmla="*/ 61 h 515"/>
                <a:gd name="T76" fmla="*/ 199 w 1273"/>
                <a:gd name="T77" fmla="*/ 95 h 515"/>
                <a:gd name="T78" fmla="*/ 112 w 1273"/>
                <a:gd name="T79" fmla="*/ 138 h 515"/>
                <a:gd name="T80" fmla="*/ 28 w 1273"/>
                <a:gd name="T81" fmla="*/ 193 h 515"/>
                <a:gd name="T82" fmla="*/ 22 w 1273"/>
                <a:gd name="T83" fmla="*/ 197 h 515"/>
                <a:gd name="T84" fmla="*/ 20 w 1273"/>
                <a:gd name="T85" fmla="*/ 201 h 515"/>
                <a:gd name="T86" fmla="*/ 16 w 1273"/>
                <a:gd name="T87" fmla="*/ 207 h 515"/>
                <a:gd name="T88" fmla="*/ 16 w 1273"/>
                <a:gd name="T89" fmla="*/ 211 h 515"/>
                <a:gd name="T90" fmla="*/ 4 w 1273"/>
                <a:gd name="T91" fmla="*/ 209 h 515"/>
                <a:gd name="T92" fmla="*/ 0 w 1273"/>
                <a:gd name="T93" fmla="*/ 199 h 515"/>
                <a:gd name="T94" fmla="*/ 2 w 1273"/>
                <a:gd name="T95" fmla="*/ 185 h 515"/>
                <a:gd name="T96" fmla="*/ 12 w 1273"/>
                <a:gd name="T97" fmla="*/ 173 h 51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</a:cxnLst>
              <a:rect l="0" t="0" r="r" b="b"/>
              <a:pathLst>
                <a:path w="1273" h="515">
                  <a:moveTo>
                    <a:pt x="12" y="173"/>
                  </a:moveTo>
                  <a:lnTo>
                    <a:pt x="99" y="116"/>
                  </a:lnTo>
                  <a:lnTo>
                    <a:pt x="187" y="73"/>
                  </a:lnTo>
                  <a:lnTo>
                    <a:pt x="280" y="38"/>
                  </a:lnTo>
                  <a:lnTo>
                    <a:pt x="372" y="16"/>
                  </a:lnTo>
                  <a:lnTo>
                    <a:pt x="466" y="2"/>
                  </a:lnTo>
                  <a:lnTo>
                    <a:pt x="559" y="0"/>
                  </a:lnTo>
                  <a:lnTo>
                    <a:pt x="651" y="8"/>
                  </a:lnTo>
                  <a:lnTo>
                    <a:pt x="742" y="26"/>
                  </a:lnTo>
                  <a:lnTo>
                    <a:pt x="828" y="53"/>
                  </a:lnTo>
                  <a:lnTo>
                    <a:pt x="911" y="89"/>
                  </a:lnTo>
                  <a:lnTo>
                    <a:pt x="988" y="134"/>
                  </a:lnTo>
                  <a:lnTo>
                    <a:pt x="1060" y="187"/>
                  </a:lnTo>
                  <a:lnTo>
                    <a:pt x="1125" y="250"/>
                  </a:lnTo>
                  <a:lnTo>
                    <a:pt x="1182" y="319"/>
                  </a:lnTo>
                  <a:lnTo>
                    <a:pt x="1232" y="397"/>
                  </a:lnTo>
                  <a:lnTo>
                    <a:pt x="1271" y="482"/>
                  </a:lnTo>
                  <a:lnTo>
                    <a:pt x="1273" y="490"/>
                  </a:lnTo>
                  <a:lnTo>
                    <a:pt x="1271" y="500"/>
                  </a:lnTo>
                  <a:lnTo>
                    <a:pt x="1267" y="507"/>
                  </a:lnTo>
                  <a:lnTo>
                    <a:pt x="1259" y="515"/>
                  </a:lnTo>
                  <a:lnTo>
                    <a:pt x="1261" y="511"/>
                  </a:lnTo>
                  <a:lnTo>
                    <a:pt x="1263" y="505"/>
                  </a:lnTo>
                  <a:lnTo>
                    <a:pt x="1263" y="501"/>
                  </a:lnTo>
                  <a:lnTo>
                    <a:pt x="1261" y="496"/>
                  </a:lnTo>
                  <a:lnTo>
                    <a:pt x="1222" y="413"/>
                  </a:lnTo>
                  <a:lnTo>
                    <a:pt x="1174" y="336"/>
                  </a:lnTo>
                  <a:lnTo>
                    <a:pt x="1117" y="268"/>
                  </a:lnTo>
                  <a:lnTo>
                    <a:pt x="1055" y="207"/>
                  </a:lnTo>
                  <a:lnTo>
                    <a:pt x="984" y="155"/>
                  </a:lnTo>
                  <a:lnTo>
                    <a:pt x="907" y="110"/>
                  </a:lnTo>
                  <a:lnTo>
                    <a:pt x="826" y="75"/>
                  </a:lnTo>
                  <a:lnTo>
                    <a:pt x="742" y="49"/>
                  </a:lnTo>
                  <a:lnTo>
                    <a:pt x="653" y="32"/>
                  </a:lnTo>
                  <a:lnTo>
                    <a:pt x="565" y="24"/>
                  </a:lnTo>
                  <a:lnTo>
                    <a:pt x="472" y="28"/>
                  </a:lnTo>
                  <a:lnTo>
                    <a:pt x="382" y="40"/>
                  </a:lnTo>
                  <a:lnTo>
                    <a:pt x="289" y="61"/>
                  </a:lnTo>
                  <a:lnTo>
                    <a:pt x="199" y="95"/>
                  </a:lnTo>
                  <a:lnTo>
                    <a:pt x="112" y="138"/>
                  </a:lnTo>
                  <a:lnTo>
                    <a:pt x="28" y="193"/>
                  </a:lnTo>
                  <a:lnTo>
                    <a:pt x="22" y="197"/>
                  </a:lnTo>
                  <a:lnTo>
                    <a:pt x="20" y="201"/>
                  </a:lnTo>
                  <a:lnTo>
                    <a:pt x="16" y="207"/>
                  </a:lnTo>
                  <a:lnTo>
                    <a:pt x="16" y="211"/>
                  </a:lnTo>
                  <a:lnTo>
                    <a:pt x="4" y="209"/>
                  </a:lnTo>
                  <a:lnTo>
                    <a:pt x="0" y="199"/>
                  </a:lnTo>
                  <a:lnTo>
                    <a:pt x="2" y="185"/>
                  </a:lnTo>
                  <a:lnTo>
                    <a:pt x="12" y="173"/>
                  </a:lnTo>
                  <a:close/>
                </a:path>
              </a:pathLst>
            </a:custGeom>
            <a:solidFill>
              <a:srgbClr val="D8C9C9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26" name="Freeform 122"/>
            <p:cNvSpPr>
              <a:spLocks/>
            </p:cNvSpPr>
            <p:nvPr/>
          </p:nvSpPr>
          <p:spPr bwMode="auto">
            <a:xfrm>
              <a:off x="3421" y="2094"/>
              <a:ext cx="637" cy="265"/>
            </a:xfrm>
            <a:custGeom>
              <a:avLst/>
              <a:gdLst>
                <a:gd name="T0" fmla="*/ 14 w 1274"/>
                <a:gd name="T1" fmla="*/ 171 h 529"/>
                <a:gd name="T2" fmla="*/ 100 w 1274"/>
                <a:gd name="T3" fmla="*/ 116 h 529"/>
                <a:gd name="T4" fmla="*/ 189 w 1274"/>
                <a:gd name="T5" fmla="*/ 71 h 529"/>
                <a:gd name="T6" fmla="*/ 281 w 1274"/>
                <a:gd name="T7" fmla="*/ 37 h 529"/>
                <a:gd name="T8" fmla="*/ 374 w 1274"/>
                <a:gd name="T9" fmla="*/ 14 h 529"/>
                <a:gd name="T10" fmla="*/ 468 w 1274"/>
                <a:gd name="T11" fmla="*/ 2 h 529"/>
                <a:gd name="T12" fmla="*/ 560 w 1274"/>
                <a:gd name="T13" fmla="*/ 0 h 529"/>
                <a:gd name="T14" fmla="*/ 653 w 1274"/>
                <a:gd name="T15" fmla="*/ 8 h 529"/>
                <a:gd name="T16" fmla="*/ 743 w 1274"/>
                <a:gd name="T17" fmla="*/ 26 h 529"/>
                <a:gd name="T18" fmla="*/ 830 w 1274"/>
                <a:gd name="T19" fmla="*/ 53 h 529"/>
                <a:gd name="T20" fmla="*/ 912 w 1274"/>
                <a:gd name="T21" fmla="*/ 88 h 529"/>
                <a:gd name="T22" fmla="*/ 989 w 1274"/>
                <a:gd name="T23" fmla="*/ 134 h 529"/>
                <a:gd name="T24" fmla="*/ 1062 w 1274"/>
                <a:gd name="T25" fmla="*/ 187 h 529"/>
                <a:gd name="T26" fmla="*/ 1127 w 1274"/>
                <a:gd name="T27" fmla="*/ 250 h 529"/>
                <a:gd name="T28" fmla="*/ 1184 w 1274"/>
                <a:gd name="T29" fmla="*/ 318 h 529"/>
                <a:gd name="T30" fmla="*/ 1233 w 1274"/>
                <a:gd name="T31" fmla="*/ 397 h 529"/>
                <a:gd name="T32" fmla="*/ 1272 w 1274"/>
                <a:gd name="T33" fmla="*/ 482 h 529"/>
                <a:gd name="T34" fmla="*/ 1274 w 1274"/>
                <a:gd name="T35" fmla="*/ 490 h 529"/>
                <a:gd name="T36" fmla="*/ 1272 w 1274"/>
                <a:gd name="T37" fmla="*/ 499 h 529"/>
                <a:gd name="T38" fmla="*/ 1268 w 1274"/>
                <a:gd name="T39" fmla="*/ 507 h 529"/>
                <a:gd name="T40" fmla="*/ 1263 w 1274"/>
                <a:gd name="T41" fmla="*/ 513 h 529"/>
                <a:gd name="T42" fmla="*/ 1253 w 1274"/>
                <a:gd name="T43" fmla="*/ 521 h 529"/>
                <a:gd name="T44" fmla="*/ 1245 w 1274"/>
                <a:gd name="T45" fmla="*/ 525 h 529"/>
                <a:gd name="T46" fmla="*/ 1233 w 1274"/>
                <a:gd name="T47" fmla="*/ 527 h 529"/>
                <a:gd name="T48" fmla="*/ 1223 w 1274"/>
                <a:gd name="T49" fmla="*/ 529 h 529"/>
                <a:gd name="T50" fmla="*/ 893 w 1274"/>
                <a:gd name="T51" fmla="*/ 529 h 529"/>
                <a:gd name="T52" fmla="*/ 875 w 1274"/>
                <a:gd name="T53" fmla="*/ 525 h 529"/>
                <a:gd name="T54" fmla="*/ 859 w 1274"/>
                <a:gd name="T55" fmla="*/ 515 h 529"/>
                <a:gd name="T56" fmla="*/ 849 w 1274"/>
                <a:gd name="T57" fmla="*/ 499 h 529"/>
                <a:gd name="T58" fmla="*/ 846 w 1274"/>
                <a:gd name="T59" fmla="*/ 482 h 529"/>
                <a:gd name="T60" fmla="*/ 846 w 1274"/>
                <a:gd name="T61" fmla="*/ 419 h 529"/>
                <a:gd name="T62" fmla="*/ 840 w 1274"/>
                <a:gd name="T63" fmla="*/ 360 h 529"/>
                <a:gd name="T64" fmla="*/ 826 w 1274"/>
                <a:gd name="T65" fmla="*/ 303 h 529"/>
                <a:gd name="T66" fmla="*/ 806 w 1274"/>
                <a:gd name="T67" fmla="*/ 254 h 529"/>
                <a:gd name="T68" fmla="*/ 779 w 1274"/>
                <a:gd name="T69" fmla="*/ 208 h 529"/>
                <a:gd name="T70" fmla="*/ 745 w 1274"/>
                <a:gd name="T71" fmla="*/ 167 h 529"/>
                <a:gd name="T72" fmla="*/ 704 w 1274"/>
                <a:gd name="T73" fmla="*/ 136 h 529"/>
                <a:gd name="T74" fmla="*/ 655 w 1274"/>
                <a:gd name="T75" fmla="*/ 108 h 529"/>
                <a:gd name="T76" fmla="*/ 600 w 1274"/>
                <a:gd name="T77" fmla="*/ 88 h 529"/>
                <a:gd name="T78" fmla="*/ 537 w 1274"/>
                <a:gd name="T79" fmla="*/ 79 h 529"/>
                <a:gd name="T80" fmla="*/ 468 w 1274"/>
                <a:gd name="T81" fmla="*/ 77 h 529"/>
                <a:gd name="T82" fmla="*/ 393 w 1274"/>
                <a:gd name="T83" fmla="*/ 83 h 529"/>
                <a:gd name="T84" fmla="*/ 311 w 1274"/>
                <a:gd name="T85" fmla="*/ 98 h 529"/>
                <a:gd name="T86" fmla="*/ 220 w 1274"/>
                <a:gd name="T87" fmla="*/ 124 h 529"/>
                <a:gd name="T88" fmla="*/ 124 w 1274"/>
                <a:gd name="T89" fmla="*/ 161 h 529"/>
                <a:gd name="T90" fmla="*/ 21 w 1274"/>
                <a:gd name="T91" fmla="*/ 208 h 529"/>
                <a:gd name="T92" fmla="*/ 8 w 1274"/>
                <a:gd name="T93" fmla="*/ 210 h 529"/>
                <a:gd name="T94" fmla="*/ 0 w 1274"/>
                <a:gd name="T95" fmla="*/ 201 h 529"/>
                <a:gd name="T96" fmla="*/ 2 w 1274"/>
                <a:gd name="T97" fmla="*/ 185 h 529"/>
                <a:gd name="T98" fmla="*/ 14 w 1274"/>
                <a:gd name="T99" fmla="*/ 171 h 5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</a:cxnLst>
              <a:rect l="0" t="0" r="r" b="b"/>
              <a:pathLst>
                <a:path w="1274" h="529">
                  <a:moveTo>
                    <a:pt x="14" y="171"/>
                  </a:moveTo>
                  <a:lnTo>
                    <a:pt x="100" y="116"/>
                  </a:lnTo>
                  <a:lnTo>
                    <a:pt x="189" y="71"/>
                  </a:lnTo>
                  <a:lnTo>
                    <a:pt x="281" y="37"/>
                  </a:lnTo>
                  <a:lnTo>
                    <a:pt x="374" y="14"/>
                  </a:lnTo>
                  <a:lnTo>
                    <a:pt x="468" y="2"/>
                  </a:lnTo>
                  <a:lnTo>
                    <a:pt x="560" y="0"/>
                  </a:lnTo>
                  <a:lnTo>
                    <a:pt x="653" y="8"/>
                  </a:lnTo>
                  <a:lnTo>
                    <a:pt x="743" y="26"/>
                  </a:lnTo>
                  <a:lnTo>
                    <a:pt x="830" y="53"/>
                  </a:lnTo>
                  <a:lnTo>
                    <a:pt x="912" y="88"/>
                  </a:lnTo>
                  <a:lnTo>
                    <a:pt x="989" y="134"/>
                  </a:lnTo>
                  <a:lnTo>
                    <a:pt x="1062" y="187"/>
                  </a:lnTo>
                  <a:lnTo>
                    <a:pt x="1127" y="250"/>
                  </a:lnTo>
                  <a:lnTo>
                    <a:pt x="1184" y="318"/>
                  </a:lnTo>
                  <a:lnTo>
                    <a:pt x="1233" y="397"/>
                  </a:lnTo>
                  <a:lnTo>
                    <a:pt x="1272" y="482"/>
                  </a:lnTo>
                  <a:lnTo>
                    <a:pt x="1274" y="490"/>
                  </a:lnTo>
                  <a:lnTo>
                    <a:pt x="1272" y="499"/>
                  </a:lnTo>
                  <a:lnTo>
                    <a:pt x="1268" y="507"/>
                  </a:lnTo>
                  <a:lnTo>
                    <a:pt x="1263" y="513"/>
                  </a:lnTo>
                  <a:lnTo>
                    <a:pt x="1253" y="521"/>
                  </a:lnTo>
                  <a:lnTo>
                    <a:pt x="1245" y="525"/>
                  </a:lnTo>
                  <a:lnTo>
                    <a:pt x="1233" y="527"/>
                  </a:lnTo>
                  <a:lnTo>
                    <a:pt x="1223" y="529"/>
                  </a:lnTo>
                  <a:lnTo>
                    <a:pt x="893" y="529"/>
                  </a:lnTo>
                  <a:lnTo>
                    <a:pt x="875" y="525"/>
                  </a:lnTo>
                  <a:lnTo>
                    <a:pt x="859" y="515"/>
                  </a:lnTo>
                  <a:lnTo>
                    <a:pt x="849" y="499"/>
                  </a:lnTo>
                  <a:lnTo>
                    <a:pt x="846" y="482"/>
                  </a:lnTo>
                  <a:lnTo>
                    <a:pt x="846" y="419"/>
                  </a:lnTo>
                  <a:lnTo>
                    <a:pt x="840" y="360"/>
                  </a:lnTo>
                  <a:lnTo>
                    <a:pt x="826" y="303"/>
                  </a:lnTo>
                  <a:lnTo>
                    <a:pt x="806" y="254"/>
                  </a:lnTo>
                  <a:lnTo>
                    <a:pt x="779" y="208"/>
                  </a:lnTo>
                  <a:lnTo>
                    <a:pt x="745" y="167"/>
                  </a:lnTo>
                  <a:lnTo>
                    <a:pt x="704" y="136"/>
                  </a:lnTo>
                  <a:lnTo>
                    <a:pt x="655" y="108"/>
                  </a:lnTo>
                  <a:lnTo>
                    <a:pt x="600" y="88"/>
                  </a:lnTo>
                  <a:lnTo>
                    <a:pt x="537" y="79"/>
                  </a:lnTo>
                  <a:lnTo>
                    <a:pt x="468" y="77"/>
                  </a:lnTo>
                  <a:lnTo>
                    <a:pt x="393" y="83"/>
                  </a:lnTo>
                  <a:lnTo>
                    <a:pt x="311" y="98"/>
                  </a:lnTo>
                  <a:lnTo>
                    <a:pt x="220" y="124"/>
                  </a:lnTo>
                  <a:lnTo>
                    <a:pt x="124" y="161"/>
                  </a:lnTo>
                  <a:lnTo>
                    <a:pt x="21" y="208"/>
                  </a:lnTo>
                  <a:lnTo>
                    <a:pt x="8" y="210"/>
                  </a:lnTo>
                  <a:lnTo>
                    <a:pt x="0" y="201"/>
                  </a:lnTo>
                  <a:lnTo>
                    <a:pt x="2" y="185"/>
                  </a:lnTo>
                  <a:lnTo>
                    <a:pt x="14" y="171"/>
                  </a:lnTo>
                  <a:close/>
                </a:path>
              </a:pathLst>
            </a:custGeom>
            <a:solidFill>
              <a:srgbClr val="4F282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27" name="Freeform 123"/>
            <p:cNvSpPr>
              <a:spLocks/>
            </p:cNvSpPr>
            <p:nvPr/>
          </p:nvSpPr>
          <p:spPr bwMode="auto">
            <a:xfrm>
              <a:off x="4371" y="1950"/>
              <a:ext cx="342" cy="193"/>
            </a:xfrm>
            <a:custGeom>
              <a:avLst/>
              <a:gdLst>
                <a:gd name="T0" fmla="*/ 497 w 684"/>
                <a:gd name="T1" fmla="*/ 289 h 385"/>
                <a:gd name="T2" fmla="*/ 436 w 684"/>
                <a:gd name="T3" fmla="*/ 261 h 385"/>
                <a:gd name="T4" fmla="*/ 425 w 684"/>
                <a:gd name="T5" fmla="*/ 256 h 385"/>
                <a:gd name="T6" fmla="*/ 415 w 684"/>
                <a:gd name="T7" fmla="*/ 248 h 385"/>
                <a:gd name="T8" fmla="*/ 409 w 684"/>
                <a:gd name="T9" fmla="*/ 240 h 385"/>
                <a:gd name="T10" fmla="*/ 405 w 684"/>
                <a:gd name="T11" fmla="*/ 230 h 385"/>
                <a:gd name="T12" fmla="*/ 19 w 684"/>
                <a:gd name="T13" fmla="*/ 65 h 385"/>
                <a:gd name="T14" fmla="*/ 8 w 684"/>
                <a:gd name="T15" fmla="*/ 57 h 385"/>
                <a:gd name="T16" fmla="*/ 2 w 684"/>
                <a:gd name="T17" fmla="*/ 45 h 385"/>
                <a:gd name="T18" fmla="*/ 0 w 684"/>
                <a:gd name="T19" fmla="*/ 33 h 385"/>
                <a:gd name="T20" fmla="*/ 4 w 684"/>
                <a:gd name="T21" fmla="*/ 22 h 385"/>
                <a:gd name="T22" fmla="*/ 10 w 684"/>
                <a:gd name="T23" fmla="*/ 10 h 385"/>
                <a:gd name="T24" fmla="*/ 19 w 684"/>
                <a:gd name="T25" fmla="*/ 4 h 385"/>
                <a:gd name="T26" fmla="*/ 33 w 684"/>
                <a:gd name="T27" fmla="*/ 0 h 385"/>
                <a:gd name="T28" fmla="*/ 47 w 684"/>
                <a:gd name="T29" fmla="*/ 4 h 385"/>
                <a:gd name="T30" fmla="*/ 428 w 684"/>
                <a:gd name="T31" fmla="*/ 167 h 385"/>
                <a:gd name="T32" fmla="*/ 438 w 684"/>
                <a:gd name="T33" fmla="*/ 163 h 385"/>
                <a:gd name="T34" fmla="*/ 450 w 684"/>
                <a:gd name="T35" fmla="*/ 159 h 385"/>
                <a:gd name="T36" fmla="*/ 464 w 684"/>
                <a:gd name="T37" fmla="*/ 161 h 385"/>
                <a:gd name="T38" fmla="*/ 478 w 684"/>
                <a:gd name="T39" fmla="*/ 165 h 385"/>
                <a:gd name="T40" fmla="*/ 543 w 684"/>
                <a:gd name="T41" fmla="*/ 193 h 385"/>
                <a:gd name="T42" fmla="*/ 546 w 684"/>
                <a:gd name="T43" fmla="*/ 189 h 385"/>
                <a:gd name="T44" fmla="*/ 552 w 684"/>
                <a:gd name="T45" fmla="*/ 185 h 385"/>
                <a:gd name="T46" fmla="*/ 556 w 684"/>
                <a:gd name="T47" fmla="*/ 183 h 385"/>
                <a:gd name="T48" fmla="*/ 562 w 684"/>
                <a:gd name="T49" fmla="*/ 179 h 385"/>
                <a:gd name="T50" fmla="*/ 582 w 684"/>
                <a:gd name="T51" fmla="*/ 169 h 385"/>
                <a:gd name="T52" fmla="*/ 600 w 684"/>
                <a:gd name="T53" fmla="*/ 165 h 385"/>
                <a:gd name="T54" fmla="*/ 617 w 684"/>
                <a:gd name="T55" fmla="*/ 165 h 385"/>
                <a:gd name="T56" fmla="*/ 635 w 684"/>
                <a:gd name="T57" fmla="*/ 169 h 385"/>
                <a:gd name="T58" fmla="*/ 649 w 684"/>
                <a:gd name="T59" fmla="*/ 177 h 385"/>
                <a:gd name="T60" fmla="*/ 663 w 684"/>
                <a:gd name="T61" fmla="*/ 189 h 385"/>
                <a:gd name="T62" fmla="*/ 672 w 684"/>
                <a:gd name="T63" fmla="*/ 204 h 385"/>
                <a:gd name="T64" fmla="*/ 680 w 684"/>
                <a:gd name="T65" fmla="*/ 222 h 385"/>
                <a:gd name="T66" fmla="*/ 684 w 684"/>
                <a:gd name="T67" fmla="*/ 240 h 385"/>
                <a:gd name="T68" fmla="*/ 684 w 684"/>
                <a:gd name="T69" fmla="*/ 260 h 385"/>
                <a:gd name="T70" fmla="*/ 682 w 684"/>
                <a:gd name="T71" fmla="*/ 279 h 385"/>
                <a:gd name="T72" fmla="*/ 678 w 684"/>
                <a:gd name="T73" fmla="*/ 299 h 385"/>
                <a:gd name="T74" fmla="*/ 670 w 684"/>
                <a:gd name="T75" fmla="*/ 317 h 385"/>
                <a:gd name="T76" fmla="*/ 661 w 684"/>
                <a:gd name="T77" fmla="*/ 334 h 385"/>
                <a:gd name="T78" fmla="*/ 647 w 684"/>
                <a:gd name="T79" fmla="*/ 350 h 385"/>
                <a:gd name="T80" fmla="*/ 633 w 684"/>
                <a:gd name="T81" fmla="*/ 364 h 385"/>
                <a:gd name="T82" fmla="*/ 615 w 684"/>
                <a:gd name="T83" fmla="*/ 374 h 385"/>
                <a:gd name="T84" fmla="*/ 600 w 684"/>
                <a:gd name="T85" fmla="*/ 381 h 385"/>
                <a:gd name="T86" fmla="*/ 582 w 684"/>
                <a:gd name="T87" fmla="*/ 385 h 385"/>
                <a:gd name="T88" fmla="*/ 564 w 684"/>
                <a:gd name="T89" fmla="*/ 383 h 385"/>
                <a:gd name="T90" fmla="*/ 546 w 684"/>
                <a:gd name="T91" fmla="*/ 379 h 385"/>
                <a:gd name="T92" fmla="*/ 533 w 684"/>
                <a:gd name="T93" fmla="*/ 372 h 385"/>
                <a:gd name="T94" fmla="*/ 519 w 684"/>
                <a:gd name="T95" fmla="*/ 358 h 385"/>
                <a:gd name="T96" fmla="*/ 509 w 684"/>
                <a:gd name="T97" fmla="*/ 342 h 385"/>
                <a:gd name="T98" fmla="*/ 503 w 684"/>
                <a:gd name="T99" fmla="*/ 330 h 385"/>
                <a:gd name="T100" fmla="*/ 501 w 684"/>
                <a:gd name="T101" fmla="*/ 317 h 385"/>
                <a:gd name="T102" fmla="*/ 497 w 684"/>
                <a:gd name="T103" fmla="*/ 303 h 385"/>
                <a:gd name="T104" fmla="*/ 497 w 684"/>
                <a:gd name="T105" fmla="*/ 289 h 38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</a:cxnLst>
              <a:rect l="0" t="0" r="r" b="b"/>
              <a:pathLst>
                <a:path w="684" h="385">
                  <a:moveTo>
                    <a:pt x="497" y="289"/>
                  </a:moveTo>
                  <a:lnTo>
                    <a:pt x="436" y="261"/>
                  </a:lnTo>
                  <a:lnTo>
                    <a:pt x="425" y="256"/>
                  </a:lnTo>
                  <a:lnTo>
                    <a:pt x="415" y="248"/>
                  </a:lnTo>
                  <a:lnTo>
                    <a:pt x="409" y="240"/>
                  </a:lnTo>
                  <a:lnTo>
                    <a:pt x="405" y="230"/>
                  </a:lnTo>
                  <a:lnTo>
                    <a:pt x="19" y="65"/>
                  </a:lnTo>
                  <a:lnTo>
                    <a:pt x="8" y="57"/>
                  </a:lnTo>
                  <a:lnTo>
                    <a:pt x="2" y="45"/>
                  </a:lnTo>
                  <a:lnTo>
                    <a:pt x="0" y="33"/>
                  </a:lnTo>
                  <a:lnTo>
                    <a:pt x="4" y="22"/>
                  </a:lnTo>
                  <a:lnTo>
                    <a:pt x="10" y="10"/>
                  </a:lnTo>
                  <a:lnTo>
                    <a:pt x="19" y="4"/>
                  </a:lnTo>
                  <a:lnTo>
                    <a:pt x="33" y="0"/>
                  </a:lnTo>
                  <a:lnTo>
                    <a:pt x="47" y="4"/>
                  </a:lnTo>
                  <a:lnTo>
                    <a:pt x="428" y="167"/>
                  </a:lnTo>
                  <a:lnTo>
                    <a:pt x="438" y="163"/>
                  </a:lnTo>
                  <a:lnTo>
                    <a:pt x="450" y="159"/>
                  </a:lnTo>
                  <a:lnTo>
                    <a:pt x="464" y="161"/>
                  </a:lnTo>
                  <a:lnTo>
                    <a:pt x="478" y="165"/>
                  </a:lnTo>
                  <a:lnTo>
                    <a:pt x="543" y="193"/>
                  </a:lnTo>
                  <a:lnTo>
                    <a:pt x="546" y="189"/>
                  </a:lnTo>
                  <a:lnTo>
                    <a:pt x="552" y="185"/>
                  </a:lnTo>
                  <a:lnTo>
                    <a:pt x="556" y="183"/>
                  </a:lnTo>
                  <a:lnTo>
                    <a:pt x="562" y="179"/>
                  </a:lnTo>
                  <a:lnTo>
                    <a:pt x="582" y="169"/>
                  </a:lnTo>
                  <a:lnTo>
                    <a:pt x="600" y="165"/>
                  </a:lnTo>
                  <a:lnTo>
                    <a:pt x="617" y="165"/>
                  </a:lnTo>
                  <a:lnTo>
                    <a:pt x="635" y="169"/>
                  </a:lnTo>
                  <a:lnTo>
                    <a:pt x="649" y="177"/>
                  </a:lnTo>
                  <a:lnTo>
                    <a:pt x="663" y="189"/>
                  </a:lnTo>
                  <a:lnTo>
                    <a:pt x="672" y="204"/>
                  </a:lnTo>
                  <a:lnTo>
                    <a:pt x="680" y="222"/>
                  </a:lnTo>
                  <a:lnTo>
                    <a:pt x="684" y="240"/>
                  </a:lnTo>
                  <a:lnTo>
                    <a:pt x="684" y="260"/>
                  </a:lnTo>
                  <a:lnTo>
                    <a:pt x="682" y="279"/>
                  </a:lnTo>
                  <a:lnTo>
                    <a:pt x="678" y="299"/>
                  </a:lnTo>
                  <a:lnTo>
                    <a:pt x="670" y="317"/>
                  </a:lnTo>
                  <a:lnTo>
                    <a:pt x="661" y="334"/>
                  </a:lnTo>
                  <a:lnTo>
                    <a:pt x="647" y="350"/>
                  </a:lnTo>
                  <a:lnTo>
                    <a:pt x="633" y="364"/>
                  </a:lnTo>
                  <a:lnTo>
                    <a:pt x="615" y="374"/>
                  </a:lnTo>
                  <a:lnTo>
                    <a:pt x="600" y="381"/>
                  </a:lnTo>
                  <a:lnTo>
                    <a:pt x="582" y="385"/>
                  </a:lnTo>
                  <a:lnTo>
                    <a:pt x="564" y="383"/>
                  </a:lnTo>
                  <a:lnTo>
                    <a:pt x="546" y="379"/>
                  </a:lnTo>
                  <a:lnTo>
                    <a:pt x="533" y="372"/>
                  </a:lnTo>
                  <a:lnTo>
                    <a:pt x="519" y="358"/>
                  </a:lnTo>
                  <a:lnTo>
                    <a:pt x="509" y="342"/>
                  </a:lnTo>
                  <a:lnTo>
                    <a:pt x="503" y="330"/>
                  </a:lnTo>
                  <a:lnTo>
                    <a:pt x="501" y="317"/>
                  </a:lnTo>
                  <a:lnTo>
                    <a:pt x="497" y="303"/>
                  </a:lnTo>
                  <a:lnTo>
                    <a:pt x="497" y="289"/>
                  </a:lnTo>
                  <a:close/>
                </a:path>
              </a:pathLst>
            </a:custGeom>
            <a:solidFill>
              <a:srgbClr val="876059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28" name="Freeform 124"/>
            <p:cNvSpPr>
              <a:spLocks/>
            </p:cNvSpPr>
            <p:nvPr/>
          </p:nvSpPr>
          <p:spPr bwMode="auto">
            <a:xfrm>
              <a:off x="4560" y="1956"/>
              <a:ext cx="247" cy="305"/>
            </a:xfrm>
            <a:custGeom>
              <a:avLst/>
              <a:gdLst>
                <a:gd name="T0" fmla="*/ 406 w 496"/>
                <a:gd name="T1" fmla="*/ 0 h 609"/>
                <a:gd name="T2" fmla="*/ 419 w 496"/>
                <a:gd name="T3" fmla="*/ 12 h 609"/>
                <a:gd name="T4" fmla="*/ 433 w 496"/>
                <a:gd name="T5" fmla="*/ 25 h 609"/>
                <a:gd name="T6" fmla="*/ 445 w 496"/>
                <a:gd name="T7" fmla="*/ 41 h 609"/>
                <a:gd name="T8" fmla="*/ 455 w 496"/>
                <a:gd name="T9" fmla="*/ 57 h 609"/>
                <a:gd name="T10" fmla="*/ 465 w 496"/>
                <a:gd name="T11" fmla="*/ 75 h 609"/>
                <a:gd name="T12" fmla="*/ 472 w 496"/>
                <a:gd name="T13" fmla="*/ 92 h 609"/>
                <a:gd name="T14" fmla="*/ 480 w 496"/>
                <a:gd name="T15" fmla="*/ 112 h 609"/>
                <a:gd name="T16" fmla="*/ 486 w 496"/>
                <a:gd name="T17" fmla="*/ 132 h 609"/>
                <a:gd name="T18" fmla="*/ 496 w 496"/>
                <a:gd name="T19" fmla="*/ 187 h 609"/>
                <a:gd name="T20" fmla="*/ 496 w 496"/>
                <a:gd name="T21" fmla="*/ 246 h 609"/>
                <a:gd name="T22" fmla="*/ 488 w 496"/>
                <a:gd name="T23" fmla="*/ 303 h 609"/>
                <a:gd name="T24" fmla="*/ 470 w 496"/>
                <a:gd name="T25" fmla="*/ 360 h 609"/>
                <a:gd name="T26" fmla="*/ 445 w 496"/>
                <a:gd name="T27" fmla="*/ 415 h 609"/>
                <a:gd name="T28" fmla="*/ 413 w 496"/>
                <a:gd name="T29" fmla="*/ 464 h 609"/>
                <a:gd name="T30" fmla="*/ 376 w 496"/>
                <a:gd name="T31" fmla="*/ 509 h 609"/>
                <a:gd name="T32" fmla="*/ 331 w 496"/>
                <a:gd name="T33" fmla="*/ 548 h 609"/>
                <a:gd name="T34" fmla="*/ 309 w 496"/>
                <a:gd name="T35" fmla="*/ 564 h 609"/>
                <a:gd name="T36" fmla="*/ 288 w 496"/>
                <a:gd name="T37" fmla="*/ 576 h 609"/>
                <a:gd name="T38" fmla="*/ 264 w 496"/>
                <a:gd name="T39" fmla="*/ 586 h 609"/>
                <a:gd name="T40" fmla="*/ 242 w 496"/>
                <a:gd name="T41" fmla="*/ 595 h 609"/>
                <a:gd name="T42" fmla="*/ 221 w 496"/>
                <a:gd name="T43" fmla="*/ 601 h 609"/>
                <a:gd name="T44" fmla="*/ 197 w 496"/>
                <a:gd name="T45" fmla="*/ 605 h 609"/>
                <a:gd name="T46" fmla="*/ 175 w 496"/>
                <a:gd name="T47" fmla="*/ 609 h 609"/>
                <a:gd name="T48" fmla="*/ 154 w 496"/>
                <a:gd name="T49" fmla="*/ 609 h 609"/>
                <a:gd name="T50" fmla="*/ 132 w 496"/>
                <a:gd name="T51" fmla="*/ 607 h 609"/>
                <a:gd name="T52" fmla="*/ 110 w 496"/>
                <a:gd name="T53" fmla="*/ 603 h 609"/>
                <a:gd name="T54" fmla="*/ 89 w 496"/>
                <a:gd name="T55" fmla="*/ 597 h 609"/>
                <a:gd name="T56" fmla="*/ 69 w 496"/>
                <a:gd name="T57" fmla="*/ 588 h 609"/>
                <a:gd name="T58" fmla="*/ 51 w 496"/>
                <a:gd name="T59" fmla="*/ 578 h 609"/>
                <a:gd name="T60" fmla="*/ 34 w 496"/>
                <a:gd name="T61" fmla="*/ 566 h 609"/>
                <a:gd name="T62" fmla="*/ 16 w 496"/>
                <a:gd name="T63" fmla="*/ 550 h 609"/>
                <a:gd name="T64" fmla="*/ 0 w 496"/>
                <a:gd name="T65" fmla="*/ 535 h 609"/>
                <a:gd name="T66" fmla="*/ 32 w 496"/>
                <a:gd name="T67" fmla="*/ 556 h 609"/>
                <a:gd name="T68" fmla="*/ 67 w 496"/>
                <a:gd name="T69" fmla="*/ 572 h 609"/>
                <a:gd name="T70" fmla="*/ 105 w 496"/>
                <a:gd name="T71" fmla="*/ 582 h 609"/>
                <a:gd name="T72" fmla="*/ 144 w 496"/>
                <a:gd name="T73" fmla="*/ 584 h 609"/>
                <a:gd name="T74" fmla="*/ 185 w 496"/>
                <a:gd name="T75" fmla="*/ 580 h 609"/>
                <a:gd name="T76" fmla="*/ 227 w 496"/>
                <a:gd name="T77" fmla="*/ 568 h 609"/>
                <a:gd name="T78" fmla="*/ 266 w 496"/>
                <a:gd name="T79" fmla="*/ 550 h 609"/>
                <a:gd name="T80" fmla="*/ 305 w 496"/>
                <a:gd name="T81" fmla="*/ 525 h 609"/>
                <a:gd name="T82" fmla="*/ 350 w 496"/>
                <a:gd name="T83" fmla="*/ 485 h 609"/>
                <a:gd name="T84" fmla="*/ 388 w 496"/>
                <a:gd name="T85" fmla="*/ 440 h 609"/>
                <a:gd name="T86" fmla="*/ 419 w 496"/>
                <a:gd name="T87" fmla="*/ 389 h 609"/>
                <a:gd name="T88" fmla="*/ 445 w 496"/>
                <a:gd name="T89" fmla="*/ 334 h 609"/>
                <a:gd name="T90" fmla="*/ 461 w 496"/>
                <a:gd name="T91" fmla="*/ 277 h 609"/>
                <a:gd name="T92" fmla="*/ 470 w 496"/>
                <a:gd name="T93" fmla="*/ 220 h 609"/>
                <a:gd name="T94" fmla="*/ 470 w 496"/>
                <a:gd name="T95" fmla="*/ 161 h 609"/>
                <a:gd name="T96" fmla="*/ 461 w 496"/>
                <a:gd name="T97" fmla="*/ 106 h 609"/>
                <a:gd name="T98" fmla="*/ 451 w 496"/>
                <a:gd name="T99" fmla="*/ 76 h 609"/>
                <a:gd name="T100" fmla="*/ 439 w 496"/>
                <a:gd name="T101" fmla="*/ 47 h 609"/>
                <a:gd name="T102" fmla="*/ 423 w 496"/>
                <a:gd name="T103" fmla="*/ 21 h 609"/>
                <a:gd name="T104" fmla="*/ 406 w 496"/>
                <a:gd name="T105" fmla="*/ 0 h 60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</a:cxnLst>
              <a:rect l="0" t="0" r="r" b="b"/>
              <a:pathLst>
                <a:path w="496" h="609">
                  <a:moveTo>
                    <a:pt x="406" y="0"/>
                  </a:moveTo>
                  <a:lnTo>
                    <a:pt x="419" y="12"/>
                  </a:lnTo>
                  <a:lnTo>
                    <a:pt x="433" y="25"/>
                  </a:lnTo>
                  <a:lnTo>
                    <a:pt x="445" y="41"/>
                  </a:lnTo>
                  <a:lnTo>
                    <a:pt x="455" y="57"/>
                  </a:lnTo>
                  <a:lnTo>
                    <a:pt x="465" y="75"/>
                  </a:lnTo>
                  <a:lnTo>
                    <a:pt x="472" y="92"/>
                  </a:lnTo>
                  <a:lnTo>
                    <a:pt x="480" y="112"/>
                  </a:lnTo>
                  <a:lnTo>
                    <a:pt x="486" y="132"/>
                  </a:lnTo>
                  <a:lnTo>
                    <a:pt x="496" y="187"/>
                  </a:lnTo>
                  <a:lnTo>
                    <a:pt x="496" y="246"/>
                  </a:lnTo>
                  <a:lnTo>
                    <a:pt x="488" y="303"/>
                  </a:lnTo>
                  <a:lnTo>
                    <a:pt x="470" y="360"/>
                  </a:lnTo>
                  <a:lnTo>
                    <a:pt x="445" y="415"/>
                  </a:lnTo>
                  <a:lnTo>
                    <a:pt x="413" y="464"/>
                  </a:lnTo>
                  <a:lnTo>
                    <a:pt x="376" y="509"/>
                  </a:lnTo>
                  <a:lnTo>
                    <a:pt x="331" y="548"/>
                  </a:lnTo>
                  <a:lnTo>
                    <a:pt x="309" y="564"/>
                  </a:lnTo>
                  <a:lnTo>
                    <a:pt x="288" y="576"/>
                  </a:lnTo>
                  <a:lnTo>
                    <a:pt x="264" y="586"/>
                  </a:lnTo>
                  <a:lnTo>
                    <a:pt x="242" y="595"/>
                  </a:lnTo>
                  <a:lnTo>
                    <a:pt x="221" y="601"/>
                  </a:lnTo>
                  <a:lnTo>
                    <a:pt x="197" y="605"/>
                  </a:lnTo>
                  <a:lnTo>
                    <a:pt x="175" y="609"/>
                  </a:lnTo>
                  <a:lnTo>
                    <a:pt x="154" y="609"/>
                  </a:lnTo>
                  <a:lnTo>
                    <a:pt x="132" y="607"/>
                  </a:lnTo>
                  <a:lnTo>
                    <a:pt x="110" y="603"/>
                  </a:lnTo>
                  <a:lnTo>
                    <a:pt x="89" y="597"/>
                  </a:lnTo>
                  <a:lnTo>
                    <a:pt x="69" y="588"/>
                  </a:lnTo>
                  <a:lnTo>
                    <a:pt x="51" y="578"/>
                  </a:lnTo>
                  <a:lnTo>
                    <a:pt x="34" y="566"/>
                  </a:lnTo>
                  <a:lnTo>
                    <a:pt x="16" y="550"/>
                  </a:lnTo>
                  <a:lnTo>
                    <a:pt x="0" y="535"/>
                  </a:lnTo>
                  <a:lnTo>
                    <a:pt x="32" y="556"/>
                  </a:lnTo>
                  <a:lnTo>
                    <a:pt x="67" y="572"/>
                  </a:lnTo>
                  <a:lnTo>
                    <a:pt x="105" y="582"/>
                  </a:lnTo>
                  <a:lnTo>
                    <a:pt x="144" y="584"/>
                  </a:lnTo>
                  <a:lnTo>
                    <a:pt x="185" y="580"/>
                  </a:lnTo>
                  <a:lnTo>
                    <a:pt x="227" y="568"/>
                  </a:lnTo>
                  <a:lnTo>
                    <a:pt x="266" y="550"/>
                  </a:lnTo>
                  <a:lnTo>
                    <a:pt x="305" y="525"/>
                  </a:lnTo>
                  <a:lnTo>
                    <a:pt x="350" y="485"/>
                  </a:lnTo>
                  <a:lnTo>
                    <a:pt x="388" y="440"/>
                  </a:lnTo>
                  <a:lnTo>
                    <a:pt x="419" y="389"/>
                  </a:lnTo>
                  <a:lnTo>
                    <a:pt x="445" y="334"/>
                  </a:lnTo>
                  <a:lnTo>
                    <a:pt x="461" y="277"/>
                  </a:lnTo>
                  <a:lnTo>
                    <a:pt x="470" y="220"/>
                  </a:lnTo>
                  <a:lnTo>
                    <a:pt x="470" y="161"/>
                  </a:lnTo>
                  <a:lnTo>
                    <a:pt x="461" y="106"/>
                  </a:lnTo>
                  <a:lnTo>
                    <a:pt x="451" y="76"/>
                  </a:lnTo>
                  <a:lnTo>
                    <a:pt x="439" y="47"/>
                  </a:lnTo>
                  <a:lnTo>
                    <a:pt x="423" y="21"/>
                  </a:lnTo>
                  <a:lnTo>
                    <a:pt x="406" y="0"/>
                  </a:lnTo>
                  <a:close/>
                </a:path>
              </a:pathLst>
            </a:custGeom>
            <a:solidFill>
              <a:srgbClr val="D8C9C9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29" name="Freeform 125"/>
            <p:cNvSpPr>
              <a:spLocks/>
            </p:cNvSpPr>
            <p:nvPr/>
          </p:nvSpPr>
          <p:spPr bwMode="auto">
            <a:xfrm>
              <a:off x="4652" y="2638"/>
              <a:ext cx="576" cy="470"/>
            </a:xfrm>
            <a:custGeom>
              <a:avLst/>
              <a:gdLst>
                <a:gd name="T0" fmla="*/ 1151 w 1151"/>
                <a:gd name="T1" fmla="*/ 47 h 940"/>
                <a:gd name="T2" fmla="*/ 1151 w 1151"/>
                <a:gd name="T3" fmla="*/ 45 h 940"/>
                <a:gd name="T4" fmla="*/ 1149 w 1151"/>
                <a:gd name="T5" fmla="*/ 37 h 940"/>
                <a:gd name="T6" fmla="*/ 1141 w 1151"/>
                <a:gd name="T7" fmla="*/ 21 h 940"/>
                <a:gd name="T8" fmla="*/ 1121 w 1151"/>
                <a:gd name="T9" fmla="*/ 10 h 940"/>
                <a:gd name="T10" fmla="*/ 1090 w 1151"/>
                <a:gd name="T11" fmla="*/ 2 h 940"/>
                <a:gd name="T12" fmla="*/ 1046 w 1151"/>
                <a:gd name="T13" fmla="*/ 0 h 940"/>
                <a:gd name="T14" fmla="*/ 997 w 1151"/>
                <a:gd name="T15" fmla="*/ 4 h 940"/>
                <a:gd name="T16" fmla="*/ 942 w 1151"/>
                <a:gd name="T17" fmla="*/ 16 h 940"/>
                <a:gd name="T18" fmla="*/ 885 w 1151"/>
                <a:gd name="T19" fmla="*/ 37 h 940"/>
                <a:gd name="T20" fmla="*/ 828 w 1151"/>
                <a:gd name="T21" fmla="*/ 65 h 940"/>
                <a:gd name="T22" fmla="*/ 771 w 1151"/>
                <a:gd name="T23" fmla="*/ 102 h 940"/>
                <a:gd name="T24" fmla="*/ 732 w 1151"/>
                <a:gd name="T25" fmla="*/ 137 h 940"/>
                <a:gd name="T26" fmla="*/ 704 w 1151"/>
                <a:gd name="T27" fmla="*/ 171 h 940"/>
                <a:gd name="T28" fmla="*/ 679 w 1151"/>
                <a:gd name="T29" fmla="*/ 210 h 940"/>
                <a:gd name="T30" fmla="*/ 651 w 1151"/>
                <a:gd name="T31" fmla="*/ 253 h 940"/>
                <a:gd name="T32" fmla="*/ 623 w 1151"/>
                <a:gd name="T33" fmla="*/ 299 h 940"/>
                <a:gd name="T34" fmla="*/ 596 w 1151"/>
                <a:gd name="T35" fmla="*/ 344 h 940"/>
                <a:gd name="T36" fmla="*/ 566 w 1151"/>
                <a:gd name="T37" fmla="*/ 387 h 940"/>
                <a:gd name="T38" fmla="*/ 537 w 1151"/>
                <a:gd name="T39" fmla="*/ 423 h 940"/>
                <a:gd name="T40" fmla="*/ 517 w 1151"/>
                <a:gd name="T41" fmla="*/ 440 h 940"/>
                <a:gd name="T42" fmla="*/ 490 w 1151"/>
                <a:gd name="T43" fmla="*/ 464 h 940"/>
                <a:gd name="T44" fmla="*/ 442 w 1151"/>
                <a:gd name="T45" fmla="*/ 505 h 940"/>
                <a:gd name="T46" fmla="*/ 383 w 1151"/>
                <a:gd name="T47" fmla="*/ 556 h 940"/>
                <a:gd name="T48" fmla="*/ 321 w 1151"/>
                <a:gd name="T49" fmla="*/ 613 h 940"/>
                <a:gd name="T50" fmla="*/ 260 w 1151"/>
                <a:gd name="T51" fmla="*/ 666 h 940"/>
                <a:gd name="T52" fmla="*/ 210 w 1151"/>
                <a:gd name="T53" fmla="*/ 708 h 940"/>
                <a:gd name="T54" fmla="*/ 181 w 1151"/>
                <a:gd name="T55" fmla="*/ 735 h 940"/>
                <a:gd name="T56" fmla="*/ 155 w 1151"/>
                <a:gd name="T57" fmla="*/ 745 h 940"/>
                <a:gd name="T58" fmla="*/ 126 w 1151"/>
                <a:gd name="T59" fmla="*/ 576 h 940"/>
                <a:gd name="T60" fmla="*/ 104 w 1151"/>
                <a:gd name="T61" fmla="*/ 560 h 940"/>
                <a:gd name="T62" fmla="*/ 69 w 1151"/>
                <a:gd name="T63" fmla="*/ 566 h 940"/>
                <a:gd name="T64" fmla="*/ 49 w 1151"/>
                <a:gd name="T65" fmla="*/ 590 h 940"/>
                <a:gd name="T66" fmla="*/ 49 w 1151"/>
                <a:gd name="T67" fmla="*/ 625 h 940"/>
                <a:gd name="T68" fmla="*/ 63 w 1151"/>
                <a:gd name="T69" fmla="*/ 727 h 940"/>
                <a:gd name="T70" fmla="*/ 0 w 1151"/>
                <a:gd name="T71" fmla="*/ 800 h 940"/>
                <a:gd name="T72" fmla="*/ 151 w 1151"/>
                <a:gd name="T73" fmla="*/ 940 h 940"/>
                <a:gd name="T74" fmla="*/ 671 w 1151"/>
                <a:gd name="T75" fmla="*/ 542 h 940"/>
                <a:gd name="T76" fmla="*/ 710 w 1151"/>
                <a:gd name="T77" fmla="*/ 499 h 940"/>
                <a:gd name="T78" fmla="*/ 757 w 1151"/>
                <a:gd name="T79" fmla="*/ 440 h 940"/>
                <a:gd name="T80" fmla="*/ 808 w 1151"/>
                <a:gd name="T81" fmla="*/ 375 h 940"/>
                <a:gd name="T82" fmla="*/ 856 w 1151"/>
                <a:gd name="T83" fmla="*/ 310 h 940"/>
                <a:gd name="T84" fmla="*/ 883 w 1151"/>
                <a:gd name="T85" fmla="*/ 275 h 940"/>
                <a:gd name="T86" fmla="*/ 903 w 1151"/>
                <a:gd name="T87" fmla="*/ 246 h 940"/>
                <a:gd name="T88" fmla="*/ 944 w 1151"/>
                <a:gd name="T89" fmla="*/ 202 h 940"/>
                <a:gd name="T90" fmla="*/ 991 w 1151"/>
                <a:gd name="T91" fmla="*/ 167 h 940"/>
                <a:gd name="T92" fmla="*/ 1036 w 1151"/>
                <a:gd name="T93" fmla="*/ 137 h 940"/>
                <a:gd name="T94" fmla="*/ 1080 w 1151"/>
                <a:gd name="T95" fmla="*/ 116 h 940"/>
                <a:gd name="T96" fmla="*/ 1109 w 1151"/>
                <a:gd name="T97" fmla="*/ 100 h 940"/>
                <a:gd name="T98" fmla="*/ 1131 w 1151"/>
                <a:gd name="T99" fmla="*/ 86 h 940"/>
                <a:gd name="T100" fmla="*/ 1145 w 1151"/>
                <a:gd name="T101" fmla="*/ 73 h 940"/>
                <a:gd name="T102" fmla="*/ 1151 w 1151"/>
                <a:gd name="T103" fmla="*/ 57 h 940"/>
                <a:gd name="T104" fmla="*/ 1151 w 1151"/>
                <a:gd name="T105" fmla="*/ 53 h 940"/>
                <a:gd name="T106" fmla="*/ 1151 w 1151"/>
                <a:gd name="T107" fmla="*/ 47 h 9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</a:cxnLst>
              <a:rect l="0" t="0" r="r" b="b"/>
              <a:pathLst>
                <a:path w="1151" h="940">
                  <a:moveTo>
                    <a:pt x="1151" y="47"/>
                  </a:moveTo>
                  <a:lnTo>
                    <a:pt x="1151" y="47"/>
                  </a:lnTo>
                  <a:lnTo>
                    <a:pt x="1151" y="45"/>
                  </a:lnTo>
                  <a:lnTo>
                    <a:pt x="1151" y="45"/>
                  </a:lnTo>
                  <a:lnTo>
                    <a:pt x="1151" y="45"/>
                  </a:lnTo>
                  <a:lnTo>
                    <a:pt x="1149" y="37"/>
                  </a:lnTo>
                  <a:lnTo>
                    <a:pt x="1147" y="27"/>
                  </a:lnTo>
                  <a:lnTo>
                    <a:pt x="1141" y="21"/>
                  </a:lnTo>
                  <a:lnTo>
                    <a:pt x="1133" y="16"/>
                  </a:lnTo>
                  <a:lnTo>
                    <a:pt x="1121" y="10"/>
                  </a:lnTo>
                  <a:lnTo>
                    <a:pt x="1107" y="4"/>
                  </a:lnTo>
                  <a:lnTo>
                    <a:pt x="1090" y="2"/>
                  </a:lnTo>
                  <a:lnTo>
                    <a:pt x="1070" y="0"/>
                  </a:lnTo>
                  <a:lnTo>
                    <a:pt x="1046" y="0"/>
                  </a:lnTo>
                  <a:lnTo>
                    <a:pt x="1023" y="0"/>
                  </a:lnTo>
                  <a:lnTo>
                    <a:pt x="997" y="4"/>
                  </a:lnTo>
                  <a:lnTo>
                    <a:pt x="972" y="10"/>
                  </a:lnTo>
                  <a:lnTo>
                    <a:pt x="942" y="16"/>
                  </a:lnTo>
                  <a:lnTo>
                    <a:pt x="915" y="25"/>
                  </a:lnTo>
                  <a:lnTo>
                    <a:pt x="885" y="37"/>
                  </a:lnTo>
                  <a:lnTo>
                    <a:pt x="857" y="49"/>
                  </a:lnTo>
                  <a:lnTo>
                    <a:pt x="828" y="65"/>
                  </a:lnTo>
                  <a:lnTo>
                    <a:pt x="798" y="82"/>
                  </a:lnTo>
                  <a:lnTo>
                    <a:pt x="771" y="102"/>
                  </a:lnTo>
                  <a:lnTo>
                    <a:pt x="745" y="124"/>
                  </a:lnTo>
                  <a:lnTo>
                    <a:pt x="732" y="137"/>
                  </a:lnTo>
                  <a:lnTo>
                    <a:pt x="718" y="153"/>
                  </a:lnTo>
                  <a:lnTo>
                    <a:pt x="704" y="171"/>
                  </a:lnTo>
                  <a:lnTo>
                    <a:pt x="692" y="191"/>
                  </a:lnTo>
                  <a:lnTo>
                    <a:pt x="679" y="210"/>
                  </a:lnTo>
                  <a:lnTo>
                    <a:pt x="665" y="232"/>
                  </a:lnTo>
                  <a:lnTo>
                    <a:pt x="651" y="253"/>
                  </a:lnTo>
                  <a:lnTo>
                    <a:pt x="637" y="275"/>
                  </a:lnTo>
                  <a:lnTo>
                    <a:pt x="623" y="299"/>
                  </a:lnTo>
                  <a:lnTo>
                    <a:pt x="610" y="322"/>
                  </a:lnTo>
                  <a:lnTo>
                    <a:pt x="596" y="344"/>
                  </a:lnTo>
                  <a:lnTo>
                    <a:pt x="580" y="366"/>
                  </a:lnTo>
                  <a:lnTo>
                    <a:pt x="566" y="387"/>
                  </a:lnTo>
                  <a:lnTo>
                    <a:pt x="551" y="405"/>
                  </a:lnTo>
                  <a:lnTo>
                    <a:pt x="537" y="423"/>
                  </a:lnTo>
                  <a:lnTo>
                    <a:pt x="521" y="436"/>
                  </a:lnTo>
                  <a:lnTo>
                    <a:pt x="517" y="440"/>
                  </a:lnTo>
                  <a:lnTo>
                    <a:pt x="507" y="448"/>
                  </a:lnTo>
                  <a:lnTo>
                    <a:pt x="490" y="464"/>
                  </a:lnTo>
                  <a:lnTo>
                    <a:pt x="468" y="482"/>
                  </a:lnTo>
                  <a:lnTo>
                    <a:pt x="442" y="505"/>
                  </a:lnTo>
                  <a:lnTo>
                    <a:pt x="415" y="531"/>
                  </a:lnTo>
                  <a:lnTo>
                    <a:pt x="383" y="556"/>
                  </a:lnTo>
                  <a:lnTo>
                    <a:pt x="352" y="584"/>
                  </a:lnTo>
                  <a:lnTo>
                    <a:pt x="321" y="613"/>
                  </a:lnTo>
                  <a:lnTo>
                    <a:pt x="289" y="641"/>
                  </a:lnTo>
                  <a:lnTo>
                    <a:pt x="260" y="666"/>
                  </a:lnTo>
                  <a:lnTo>
                    <a:pt x="234" y="688"/>
                  </a:lnTo>
                  <a:lnTo>
                    <a:pt x="210" y="708"/>
                  </a:lnTo>
                  <a:lnTo>
                    <a:pt x="193" y="723"/>
                  </a:lnTo>
                  <a:lnTo>
                    <a:pt x="181" y="735"/>
                  </a:lnTo>
                  <a:lnTo>
                    <a:pt x="175" y="739"/>
                  </a:lnTo>
                  <a:lnTo>
                    <a:pt x="155" y="745"/>
                  </a:lnTo>
                  <a:lnTo>
                    <a:pt x="132" y="588"/>
                  </a:lnTo>
                  <a:lnTo>
                    <a:pt x="126" y="576"/>
                  </a:lnTo>
                  <a:lnTo>
                    <a:pt x="118" y="566"/>
                  </a:lnTo>
                  <a:lnTo>
                    <a:pt x="104" y="560"/>
                  </a:lnTo>
                  <a:lnTo>
                    <a:pt x="87" y="560"/>
                  </a:lnTo>
                  <a:lnTo>
                    <a:pt x="69" y="566"/>
                  </a:lnTo>
                  <a:lnTo>
                    <a:pt x="57" y="576"/>
                  </a:lnTo>
                  <a:lnTo>
                    <a:pt x="49" y="590"/>
                  </a:lnTo>
                  <a:lnTo>
                    <a:pt x="47" y="605"/>
                  </a:lnTo>
                  <a:lnTo>
                    <a:pt x="49" y="625"/>
                  </a:lnTo>
                  <a:lnTo>
                    <a:pt x="57" y="670"/>
                  </a:lnTo>
                  <a:lnTo>
                    <a:pt x="63" y="727"/>
                  </a:lnTo>
                  <a:lnTo>
                    <a:pt x="71" y="774"/>
                  </a:lnTo>
                  <a:lnTo>
                    <a:pt x="0" y="800"/>
                  </a:lnTo>
                  <a:lnTo>
                    <a:pt x="0" y="843"/>
                  </a:lnTo>
                  <a:lnTo>
                    <a:pt x="151" y="940"/>
                  </a:lnTo>
                  <a:lnTo>
                    <a:pt x="317" y="875"/>
                  </a:lnTo>
                  <a:lnTo>
                    <a:pt x="671" y="542"/>
                  </a:lnTo>
                  <a:lnTo>
                    <a:pt x="688" y="525"/>
                  </a:lnTo>
                  <a:lnTo>
                    <a:pt x="710" y="499"/>
                  </a:lnTo>
                  <a:lnTo>
                    <a:pt x="734" y="472"/>
                  </a:lnTo>
                  <a:lnTo>
                    <a:pt x="757" y="440"/>
                  </a:lnTo>
                  <a:lnTo>
                    <a:pt x="783" y="409"/>
                  </a:lnTo>
                  <a:lnTo>
                    <a:pt x="808" y="375"/>
                  </a:lnTo>
                  <a:lnTo>
                    <a:pt x="832" y="342"/>
                  </a:lnTo>
                  <a:lnTo>
                    <a:pt x="856" y="310"/>
                  </a:lnTo>
                  <a:lnTo>
                    <a:pt x="869" y="291"/>
                  </a:lnTo>
                  <a:lnTo>
                    <a:pt x="883" y="275"/>
                  </a:lnTo>
                  <a:lnTo>
                    <a:pt x="893" y="259"/>
                  </a:lnTo>
                  <a:lnTo>
                    <a:pt x="903" y="246"/>
                  </a:lnTo>
                  <a:lnTo>
                    <a:pt x="922" y="224"/>
                  </a:lnTo>
                  <a:lnTo>
                    <a:pt x="944" y="202"/>
                  </a:lnTo>
                  <a:lnTo>
                    <a:pt x="968" y="183"/>
                  </a:lnTo>
                  <a:lnTo>
                    <a:pt x="991" y="167"/>
                  </a:lnTo>
                  <a:lnTo>
                    <a:pt x="1015" y="151"/>
                  </a:lnTo>
                  <a:lnTo>
                    <a:pt x="1036" y="137"/>
                  </a:lnTo>
                  <a:lnTo>
                    <a:pt x="1060" y="126"/>
                  </a:lnTo>
                  <a:lnTo>
                    <a:pt x="1080" y="116"/>
                  </a:lnTo>
                  <a:lnTo>
                    <a:pt x="1095" y="108"/>
                  </a:lnTo>
                  <a:lnTo>
                    <a:pt x="1109" y="100"/>
                  </a:lnTo>
                  <a:lnTo>
                    <a:pt x="1121" y="92"/>
                  </a:lnTo>
                  <a:lnTo>
                    <a:pt x="1131" y="86"/>
                  </a:lnTo>
                  <a:lnTo>
                    <a:pt x="1139" y="80"/>
                  </a:lnTo>
                  <a:lnTo>
                    <a:pt x="1145" y="73"/>
                  </a:lnTo>
                  <a:lnTo>
                    <a:pt x="1149" y="65"/>
                  </a:lnTo>
                  <a:lnTo>
                    <a:pt x="1151" y="57"/>
                  </a:lnTo>
                  <a:lnTo>
                    <a:pt x="1151" y="55"/>
                  </a:lnTo>
                  <a:lnTo>
                    <a:pt x="1151" y="53"/>
                  </a:lnTo>
                  <a:lnTo>
                    <a:pt x="1151" y="49"/>
                  </a:lnTo>
                  <a:lnTo>
                    <a:pt x="1151" y="47"/>
                  </a:lnTo>
                  <a:close/>
                </a:path>
              </a:pathLst>
            </a:custGeom>
            <a:solidFill>
              <a:srgbClr val="4F282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30" name="Freeform 126"/>
            <p:cNvSpPr>
              <a:spLocks/>
            </p:cNvSpPr>
            <p:nvPr/>
          </p:nvSpPr>
          <p:spPr bwMode="auto">
            <a:xfrm>
              <a:off x="3865" y="1834"/>
              <a:ext cx="67" cy="101"/>
            </a:xfrm>
            <a:custGeom>
              <a:avLst/>
              <a:gdLst>
                <a:gd name="T0" fmla="*/ 6 w 134"/>
                <a:gd name="T1" fmla="*/ 116 h 203"/>
                <a:gd name="T2" fmla="*/ 0 w 134"/>
                <a:gd name="T3" fmla="*/ 77 h 203"/>
                <a:gd name="T4" fmla="*/ 6 w 134"/>
                <a:gd name="T5" fmla="*/ 39 h 203"/>
                <a:gd name="T6" fmla="*/ 19 w 134"/>
                <a:gd name="T7" fmla="*/ 14 h 203"/>
                <a:gd name="T8" fmla="*/ 41 w 134"/>
                <a:gd name="T9" fmla="*/ 0 h 203"/>
                <a:gd name="T10" fmla="*/ 53 w 134"/>
                <a:gd name="T11" fmla="*/ 0 h 203"/>
                <a:gd name="T12" fmla="*/ 67 w 134"/>
                <a:gd name="T13" fmla="*/ 2 h 203"/>
                <a:gd name="T14" fmla="*/ 80 w 134"/>
                <a:gd name="T15" fmla="*/ 8 h 203"/>
                <a:gd name="T16" fmla="*/ 92 w 134"/>
                <a:gd name="T17" fmla="*/ 18 h 203"/>
                <a:gd name="T18" fmla="*/ 102 w 134"/>
                <a:gd name="T19" fmla="*/ 31 h 203"/>
                <a:gd name="T20" fmla="*/ 114 w 134"/>
                <a:gd name="T21" fmla="*/ 47 h 203"/>
                <a:gd name="T22" fmla="*/ 122 w 134"/>
                <a:gd name="T23" fmla="*/ 65 h 203"/>
                <a:gd name="T24" fmla="*/ 128 w 134"/>
                <a:gd name="T25" fmla="*/ 85 h 203"/>
                <a:gd name="T26" fmla="*/ 134 w 134"/>
                <a:gd name="T27" fmla="*/ 126 h 203"/>
                <a:gd name="T28" fmla="*/ 128 w 134"/>
                <a:gd name="T29" fmla="*/ 161 h 203"/>
                <a:gd name="T30" fmla="*/ 114 w 134"/>
                <a:gd name="T31" fmla="*/ 187 h 203"/>
                <a:gd name="T32" fmla="*/ 92 w 134"/>
                <a:gd name="T33" fmla="*/ 201 h 203"/>
                <a:gd name="T34" fmla="*/ 78 w 134"/>
                <a:gd name="T35" fmla="*/ 203 h 203"/>
                <a:gd name="T36" fmla="*/ 67 w 134"/>
                <a:gd name="T37" fmla="*/ 199 h 203"/>
                <a:gd name="T38" fmla="*/ 53 w 134"/>
                <a:gd name="T39" fmla="*/ 193 h 203"/>
                <a:gd name="T40" fmla="*/ 41 w 134"/>
                <a:gd name="T41" fmla="*/ 183 h 203"/>
                <a:gd name="T42" fmla="*/ 29 w 134"/>
                <a:gd name="T43" fmla="*/ 169 h 203"/>
                <a:gd name="T44" fmla="*/ 19 w 134"/>
                <a:gd name="T45" fmla="*/ 153 h 203"/>
                <a:gd name="T46" fmla="*/ 12 w 134"/>
                <a:gd name="T47" fmla="*/ 136 h 203"/>
                <a:gd name="T48" fmla="*/ 6 w 134"/>
                <a:gd name="T49" fmla="*/ 116 h 20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</a:cxnLst>
              <a:rect l="0" t="0" r="r" b="b"/>
              <a:pathLst>
                <a:path w="134" h="203">
                  <a:moveTo>
                    <a:pt x="6" y="116"/>
                  </a:moveTo>
                  <a:lnTo>
                    <a:pt x="0" y="77"/>
                  </a:lnTo>
                  <a:lnTo>
                    <a:pt x="6" y="39"/>
                  </a:lnTo>
                  <a:lnTo>
                    <a:pt x="19" y="14"/>
                  </a:lnTo>
                  <a:lnTo>
                    <a:pt x="41" y="0"/>
                  </a:lnTo>
                  <a:lnTo>
                    <a:pt x="53" y="0"/>
                  </a:lnTo>
                  <a:lnTo>
                    <a:pt x="67" y="2"/>
                  </a:lnTo>
                  <a:lnTo>
                    <a:pt x="80" y="8"/>
                  </a:lnTo>
                  <a:lnTo>
                    <a:pt x="92" y="18"/>
                  </a:lnTo>
                  <a:lnTo>
                    <a:pt x="102" y="31"/>
                  </a:lnTo>
                  <a:lnTo>
                    <a:pt x="114" y="47"/>
                  </a:lnTo>
                  <a:lnTo>
                    <a:pt x="122" y="65"/>
                  </a:lnTo>
                  <a:lnTo>
                    <a:pt x="128" y="85"/>
                  </a:lnTo>
                  <a:lnTo>
                    <a:pt x="134" y="126"/>
                  </a:lnTo>
                  <a:lnTo>
                    <a:pt x="128" y="161"/>
                  </a:lnTo>
                  <a:lnTo>
                    <a:pt x="114" y="187"/>
                  </a:lnTo>
                  <a:lnTo>
                    <a:pt x="92" y="201"/>
                  </a:lnTo>
                  <a:lnTo>
                    <a:pt x="78" y="203"/>
                  </a:lnTo>
                  <a:lnTo>
                    <a:pt x="67" y="199"/>
                  </a:lnTo>
                  <a:lnTo>
                    <a:pt x="53" y="193"/>
                  </a:lnTo>
                  <a:lnTo>
                    <a:pt x="41" y="183"/>
                  </a:lnTo>
                  <a:lnTo>
                    <a:pt x="29" y="169"/>
                  </a:lnTo>
                  <a:lnTo>
                    <a:pt x="19" y="153"/>
                  </a:lnTo>
                  <a:lnTo>
                    <a:pt x="12" y="136"/>
                  </a:lnTo>
                  <a:lnTo>
                    <a:pt x="6" y="116"/>
                  </a:lnTo>
                  <a:close/>
                </a:path>
              </a:pathLst>
            </a:custGeom>
            <a:solidFill>
              <a:srgbClr val="D1D1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31" name="Freeform 127"/>
            <p:cNvSpPr>
              <a:spLocks/>
            </p:cNvSpPr>
            <p:nvPr/>
          </p:nvSpPr>
          <p:spPr bwMode="auto">
            <a:xfrm>
              <a:off x="3864" y="1755"/>
              <a:ext cx="121" cy="232"/>
            </a:xfrm>
            <a:custGeom>
              <a:avLst/>
              <a:gdLst>
                <a:gd name="T0" fmla="*/ 226 w 242"/>
                <a:gd name="T1" fmla="*/ 407 h 464"/>
                <a:gd name="T2" fmla="*/ 218 w 242"/>
                <a:gd name="T3" fmla="*/ 448 h 464"/>
                <a:gd name="T4" fmla="*/ 191 w 242"/>
                <a:gd name="T5" fmla="*/ 464 h 464"/>
                <a:gd name="T6" fmla="*/ 153 w 242"/>
                <a:gd name="T7" fmla="*/ 452 h 464"/>
                <a:gd name="T8" fmla="*/ 132 w 242"/>
                <a:gd name="T9" fmla="*/ 420 h 464"/>
                <a:gd name="T10" fmla="*/ 149 w 242"/>
                <a:gd name="T11" fmla="*/ 407 h 464"/>
                <a:gd name="T12" fmla="*/ 177 w 242"/>
                <a:gd name="T13" fmla="*/ 428 h 464"/>
                <a:gd name="T14" fmla="*/ 195 w 242"/>
                <a:gd name="T15" fmla="*/ 417 h 464"/>
                <a:gd name="T16" fmla="*/ 171 w 242"/>
                <a:gd name="T17" fmla="*/ 381 h 464"/>
                <a:gd name="T18" fmla="*/ 145 w 242"/>
                <a:gd name="T19" fmla="*/ 377 h 464"/>
                <a:gd name="T20" fmla="*/ 122 w 242"/>
                <a:gd name="T21" fmla="*/ 367 h 464"/>
                <a:gd name="T22" fmla="*/ 100 w 242"/>
                <a:gd name="T23" fmla="*/ 354 h 464"/>
                <a:gd name="T24" fmla="*/ 92 w 242"/>
                <a:gd name="T25" fmla="*/ 350 h 464"/>
                <a:gd name="T26" fmla="*/ 80 w 242"/>
                <a:gd name="T27" fmla="*/ 358 h 464"/>
                <a:gd name="T28" fmla="*/ 57 w 242"/>
                <a:gd name="T29" fmla="*/ 358 h 464"/>
                <a:gd name="T30" fmla="*/ 39 w 242"/>
                <a:gd name="T31" fmla="*/ 346 h 464"/>
                <a:gd name="T32" fmla="*/ 35 w 242"/>
                <a:gd name="T33" fmla="*/ 316 h 464"/>
                <a:gd name="T34" fmla="*/ 49 w 242"/>
                <a:gd name="T35" fmla="*/ 340 h 464"/>
                <a:gd name="T36" fmla="*/ 69 w 242"/>
                <a:gd name="T37" fmla="*/ 344 h 464"/>
                <a:gd name="T38" fmla="*/ 84 w 242"/>
                <a:gd name="T39" fmla="*/ 289 h 464"/>
                <a:gd name="T40" fmla="*/ 57 w 242"/>
                <a:gd name="T41" fmla="*/ 202 h 464"/>
                <a:gd name="T42" fmla="*/ 41 w 242"/>
                <a:gd name="T43" fmla="*/ 218 h 464"/>
                <a:gd name="T44" fmla="*/ 45 w 242"/>
                <a:gd name="T45" fmla="*/ 257 h 464"/>
                <a:gd name="T46" fmla="*/ 59 w 242"/>
                <a:gd name="T47" fmla="*/ 306 h 464"/>
                <a:gd name="T48" fmla="*/ 16 w 242"/>
                <a:gd name="T49" fmla="*/ 299 h 464"/>
                <a:gd name="T50" fmla="*/ 2 w 242"/>
                <a:gd name="T51" fmla="*/ 253 h 464"/>
                <a:gd name="T52" fmla="*/ 2 w 242"/>
                <a:gd name="T53" fmla="*/ 202 h 464"/>
                <a:gd name="T54" fmla="*/ 20 w 242"/>
                <a:gd name="T55" fmla="*/ 167 h 464"/>
                <a:gd name="T56" fmla="*/ 43 w 242"/>
                <a:gd name="T57" fmla="*/ 167 h 464"/>
                <a:gd name="T58" fmla="*/ 65 w 242"/>
                <a:gd name="T59" fmla="*/ 196 h 464"/>
                <a:gd name="T60" fmla="*/ 84 w 242"/>
                <a:gd name="T61" fmla="*/ 242 h 464"/>
                <a:gd name="T62" fmla="*/ 96 w 242"/>
                <a:gd name="T63" fmla="*/ 295 h 464"/>
                <a:gd name="T64" fmla="*/ 118 w 242"/>
                <a:gd name="T65" fmla="*/ 289 h 464"/>
                <a:gd name="T66" fmla="*/ 114 w 242"/>
                <a:gd name="T67" fmla="*/ 245 h 464"/>
                <a:gd name="T68" fmla="*/ 102 w 242"/>
                <a:gd name="T69" fmla="*/ 206 h 464"/>
                <a:gd name="T70" fmla="*/ 82 w 242"/>
                <a:gd name="T71" fmla="*/ 175 h 464"/>
                <a:gd name="T72" fmla="*/ 57 w 242"/>
                <a:gd name="T73" fmla="*/ 153 h 464"/>
                <a:gd name="T74" fmla="*/ 75 w 242"/>
                <a:gd name="T75" fmla="*/ 131 h 464"/>
                <a:gd name="T76" fmla="*/ 86 w 242"/>
                <a:gd name="T77" fmla="*/ 45 h 464"/>
                <a:gd name="T78" fmla="*/ 96 w 242"/>
                <a:gd name="T79" fmla="*/ 10 h 464"/>
                <a:gd name="T80" fmla="*/ 124 w 242"/>
                <a:gd name="T81" fmla="*/ 0 h 464"/>
                <a:gd name="T82" fmla="*/ 153 w 242"/>
                <a:gd name="T83" fmla="*/ 10 h 464"/>
                <a:gd name="T84" fmla="*/ 165 w 242"/>
                <a:gd name="T85" fmla="*/ 45 h 464"/>
                <a:gd name="T86" fmla="*/ 171 w 242"/>
                <a:gd name="T87" fmla="*/ 116 h 464"/>
                <a:gd name="T88" fmla="*/ 185 w 242"/>
                <a:gd name="T89" fmla="*/ 118 h 464"/>
                <a:gd name="T90" fmla="*/ 198 w 242"/>
                <a:gd name="T91" fmla="*/ 130 h 464"/>
                <a:gd name="T92" fmla="*/ 204 w 242"/>
                <a:gd name="T93" fmla="*/ 151 h 464"/>
                <a:gd name="T94" fmla="*/ 240 w 242"/>
                <a:gd name="T95" fmla="*/ 208 h 464"/>
                <a:gd name="T96" fmla="*/ 242 w 242"/>
                <a:gd name="T97" fmla="*/ 251 h 464"/>
                <a:gd name="T98" fmla="*/ 242 w 242"/>
                <a:gd name="T99" fmla="*/ 287 h 464"/>
                <a:gd name="T100" fmla="*/ 238 w 242"/>
                <a:gd name="T101" fmla="*/ 346 h 464"/>
                <a:gd name="T102" fmla="*/ 218 w 242"/>
                <a:gd name="T103" fmla="*/ 371 h 464"/>
                <a:gd name="T104" fmla="*/ 218 w 242"/>
                <a:gd name="T105" fmla="*/ 375 h 46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</a:cxnLst>
              <a:rect l="0" t="0" r="r" b="b"/>
              <a:pathLst>
                <a:path w="242" h="464">
                  <a:moveTo>
                    <a:pt x="218" y="377"/>
                  </a:moveTo>
                  <a:lnTo>
                    <a:pt x="226" y="407"/>
                  </a:lnTo>
                  <a:lnTo>
                    <a:pt x="224" y="430"/>
                  </a:lnTo>
                  <a:lnTo>
                    <a:pt x="218" y="448"/>
                  </a:lnTo>
                  <a:lnTo>
                    <a:pt x="206" y="458"/>
                  </a:lnTo>
                  <a:lnTo>
                    <a:pt x="191" y="464"/>
                  </a:lnTo>
                  <a:lnTo>
                    <a:pt x="173" y="460"/>
                  </a:lnTo>
                  <a:lnTo>
                    <a:pt x="153" y="452"/>
                  </a:lnTo>
                  <a:lnTo>
                    <a:pt x="136" y="434"/>
                  </a:lnTo>
                  <a:lnTo>
                    <a:pt x="132" y="420"/>
                  </a:lnTo>
                  <a:lnTo>
                    <a:pt x="138" y="411"/>
                  </a:lnTo>
                  <a:lnTo>
                    <a:pt x="149" y="407"/>
                  </a:lnTo>
                  <a:lnTo>
                    <a:pt x="159" y="415"/>
                  </a:lnTo>
                  <a:lnTo>
                    <a:pt x="177" y="428"/>
                  </a:lnTo>
                  <a:lnTo>
                    <a:pt x="191" y="430"/>
                  </a:lnTo>
                  <a:lnTo>
                    <a:pt x="195" y="417"/>
                  </a:lnTo>
                  <a:lnTo>
                    <a:pt x="185" y="381"/>
                  </a:lnTo>
                  <a:lnTo>
                    <a:pt x="171" y="381"/>
                  </a:lnTo>
                  <a:lnTo>
                    <a:pt x="159" y="379"/>
                  </a:lnTo>
                  <a:lnTo>
                    <a:pt x="145" y="377"/>
                  </a:lnTo>
                  <a:lnTo>
                    <a:pt x="134" y="373"/>
                  </a:lnTo>
                  <a:lnTo>
                    <a:pt x="122" y="367"/>
                  </a:lnTo>
                  <a:lnTo>
                    <a:pt x="110" y="361"/>
                  </a:lnTo>
                  <a:lnTo>
                    <a:pt x="100" y="354"/>
                  </a:lnTo>
                  <a:lnTo>
                    <a:pt x="92" y="344"/>
                  </a:lnTo>
                  <a:lnTo>
                    <a:pt x="92" y="350"/>
                  </a:lnTo>
                  <a:lnTo>
                    <a:pt x="88" y="356"/>
                  </a:lnTo>
                  <a:lnTo>
                    <a:pt x="80" y="358"/>
                  </a:lnTo>
                  <a:lnTo>
                    <a:pt x="69" y="360"/>
                  </a:lnTo>
                  <a:lnTo>
                    <a:pt x="57" y="358"/>
                  </a:lnTo>
                  <a:lnTo>
                    <a:pt x="47" y="354"/>
                  </a:lnTo>
                  <a:lnTo>
                    <a:pt x="39" y="346"/>
                  </a:lnTo>
                  <a:lnTo>
                    <a:pt x="35" y="338"/>
                  </a:lnTo>
                  <a:lnTo>
                    <a:pt x="35" y="316"/>
                  </a:lnTo>
                  <a:lnTo>
                    <a:pt x="41" y="330"/>
                  </a:lnTo>
                  <a:lnTo>
                    <a:pt x="49" y="340"/>
                  </a:lnTo>
                  <a:lnTo>
                    <a:pt x="57" y="344"/>
                  </a:lnTo>
                  <a:lnTo>
                    <a:pt x="69" y="344"/>
                  </a:lnTo>
                  <a:lnTo>
                    <a:pt x="84" y="326"/>
                  </a:lnTo>
                  <a:lnTo>
                    <a:pt x="84" y="289"/>
                  </a:lnTo>
                  <a:lnTo>
                    <a:pt x="73" y="244"/>
                  </a:lnTo>
                  <a:lnTo>
                    <a:pt x="57" y="202"/>
                  </a:lnTo>
                  <a:lnTo>
                    <a:pt x="43" y="202"/>
                  </a:lnTo>
                  <a:lnTo>
                    <a:pt x="41" y="218"/>
                  </a:lnTo>
                  <a:lnTo>
                    <a:pt x="43" y="238"/>
                  </a:lnTo>
                  <a:lnTo>
                    <a:pt x="45" y="257"/>
                  </a:lnTo>
                  <a:lnTo>
                    <a:pt x="53" y="287"/>
                  </a:lnTo>
                  <a:lnTo>
                    <a:pt x="59" y="306"/>
                  </a:lnTo>
                  <a:lnTo>
                    <a:pt x="23" y="314"/>
                  </a:lnTo>
                  <a:lnTo>
                    <a:pt x="16" y="299"/>
                  </a:lnTo>
                  <a:lnTo>
                    <a:pt x="8" y="277"/>
                  </a:lnTo>
                  <a:lnTo>
                    <a:pt x="2" y="253"/>
                  </a:lnTo>
                  <a:lnTo>
                    <a:pt x="0" y="234"/>
                  </a:lnTo>
                  <a:lnTo>
                    <a:pt x="2" y="202"/>
                  </a:lnTo>
                  <a:lnTo>
                    <a:pt x="8" y="179"/>
                  </a:lnTo>
                  <a:lnTo>
                    <a:pt x="20" y="167"/>
                  </a:lnTo>
                  <a:lnTo>
                    <a:pt x="33" y="163"/>
                  </a:lnTo>
                  <a:lnTo>
                    <a:pt x="43" y="167"/>
                  </a:lnTo>
                  <a:lnTo>
                    <a:pt x="55" y="179"/>
                  </a:lnTo>
                  <a:lnTo>
                    <a:pt x="65" y="196"/>
                  </a:lnTo>
                  <a:lnTo>
                    <a:pt x="75" y="216"/>
                  </a:lnTo>
                  <a:lnTo>
                    <a:pt x="84" y="242"/>
                  </a:lnTo>
                  <a:lnTo>
                    <a:pt x="92" y="267"/>
                  </a:lnTo>
                  <a:lnTo>
                    <a:pt x="96" y="295"/>
                  </a:lnTo>
                  <a:lnTo>
                    <a:pt x="98" y="320"/>
                  </a:lnTo>
                  <a:lnTo>
                    <a:pt x="118" y="289"/>
                  </a:lnTo>
                  <a:lnTo>
                    <a:pt x="116" y="267"/>
                  </a:lnTo>
                  <a:lnTo>
                    <a:pt x="114" y="245"/>
                  </a:lnTo>
                  <a:lnTo>
                    <a:pt x="108" y="226"/>
                  </a:lnTo>
                  <a:lnTo>
                    <a:pt x="102" y="206"/>
                  </a:lnTo>
                  <a:lnTo>
                    <a:pt x="94" y="190"/>
                  </a:lnTo>
                  <a:lnTo>
                    <a:pt x="82" y="175"/>
                  </a:lnTo>
                  <a:lnTo>
                    <a:pt x="71" y="163"/>
                  </a:lnTo>
                  <a:lnTo>
                    <a:pt x="57" y="153"/>
                  </a:lnTo>
                  <a:lnTo>
                    <a:pt x="57" y="135"/>
                  </a:lnTo>
                  <a:lnTo>
                    <a:pt x="75" y="131"/>
                  </a:lnTo>
                  <a:lnTo>
                    <a:pt x="84" y="120"/>
                  </a:lnTo>
                  <a:lnTo>
                    <a:pt x="86" y="45"/>
                  </a:lnTo>
                  <a:lnTo>
                    <a:pt x="88" y="23"/>
                  </a:lnTo>
                  <a:lnTo>
                    <a:pt x="96" y="10"/>
                  </a:lnTo>
                  <a:lnTo>
                    <a:pt x="108" y="2"/>
                  </a:lnTo>
                  <a:lnTo>
                    <a:pt x="124" y="0"/>
                  </a:lnTo>
                  <a:lnTo>
                    <a:pt x="139" y="2"/>
                  </a:lnTo>
                  <a:lnTo>
                    <a:pt x="153" y="10"/>
                  </a:lnTo>
                  <a:lnTo>
                    <a:pt x="161" y="23"/>
                  </a:lnTo>
                  <a:lnTo>
                    <a:pt x="165" y="45"/>
                  </a:lnTo>
                  <a:lnTo>
                    <a:pt x="165" y="118"/>
                  </a:lnTo>
                  <a:lnTo>
                    <a:pt x="171" y="116"/>
                  </a:lnTo>
                  <a:lnTo>
                    <a:pt x="177" y="116"/>
                  </a:lnTo>
                  <a:lnTo>
                    <a:pt x="185" y="118"/>
                  </a:lnTo>
                  <a:lnTo>
                    <a:pt x="193" y="120"/>
                  </a:lnTo>
                  <a:lnTo>
                    <a:pt x="198" y="130"/>
                  </a:lnTo>
                  <a:lnTo>
                    <a:pt x="202" y="141"/>
                  </a:lnTo>
                  <a:lnTo>
                    <a:pt x="204" y="151"/>
                  </a:lnTo>
                  <a:lnTo>
                    <a:pt x="202" y="163"/>
                  </a:lnTo>
                  <a:lnTo>
                    <a:pt x="240" y="208"/>
                  </a:lnTo>
                  <a:lnTo>
                    <a:pt x="242" y="224"/>
                  </a:lnTo>
                  <a:lnTo>
                    <a:pt x="242" y="251"/>
                  </a:lnTo>
                  <a:lnTo>
                    <a:pt x="242" y="275"/>
                  </a:lnTo>
                  <a:lnTo>
                    <a:pt x="242" y="287"/>
                  </a:lnTo>
                  <a:lnTo>
                    <a:pt x="230" y="301"/>
                  </a:lnTo>
                  <a:lnTo>
                    <a:pt x="238" y="346"/>
                  </a:lnTo>
                  <a:lnTo>
                    <a:pt x="218" y="369"/>
                  </a:lnTo>
                  <a:lnTo>
                    <a:pt x="218" y="371"/>
                  </a:lnTo>
                  <a:lnTo>
                    <a:pt x="218" y="373"/>
                  </a:lnTo>
                  <a:lnTo>
                    <a:pt x="218" y="375"/>
                  </a:lnTo>
                  <a:lnTo>
                    <a:pt x="218" y="377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32" name="Freeform 128"/>
            <p:cNvSpPr>
              <a:spLocks/>
            </p:cNvSpPr>
            <p:nvPr/>
          </p:nvSpPr>
          <p:spPr bwMode="auto">
            <a:xfrm>
              <a:off x="3628" y="1618"/>
              <a:ext cx="10" cy="21"/>
            </a:xfrm>
            <a:custGeom>
              <a:avLst/>
              <a:gdLst>
                <a:gd name="T0" fmla="*/ 10 w 19"/>
                <a:gd name="T1" fmla="*/ 43 h 43"/>
                <a:gd name="T2" fmla="*/ 14 w 19"/>
                <a:gd name="T3" fmla="*/ 41 h 43"/>
                <a:gd name="T4" fmla="*/ 18 w 19"/>
                <a:gd name="T5" fmla="*/ 37 h 43"/>
                <a:gd name="T6" fmla="*/ 19 w 19"/>
                <a:gd name="T7" fmla="*/ 29 h 43"/>
                <a:gd name="T8" fmla="*/ 19 w 19"/>
                <a:gd name="T9" fmla="*/ 21 h 43"/>
                <a:gd name="T10" fmla="*/ 19 w 19"/>
                <a:gd name="T11" fmla="*/ 13 h 43"/>
                <a:gd name="T12" fmla="*/ 18 w 19"/>
                <a:gd name="T13" fmla="*/ 5 h 43"/>
                <a:gd name="T14" fmla="*/ 14 w 19"/>
                <a:gd name="T15" fmla="*/ 1 h 43"/>
                <a:gd name="T16" fmla="*/ 10 w 19"/>
                <a:gd name="T17" fmla="*/ 0 h 43"/>
                <a:gd name="T18" fmla="*/ 6 w 19"/>
                <a:gd name="T19" fmla="*/ 1 h 43"/>
                <a:gd name="T20" fmla="*/ 2 w 19"/>
                <a:gd name="T21" fmla="*/ 5 h 43"/>
                <a:gd name="T22" fmla="*/ 0 w 19"/>
                <a:gd name="T23" fmla="*/ 13 h 43"/>
                <a:gd name="T24" fmla="*/ 0 w 19"/>
                <a:gd name="T25" fmla="*/ 21 h 43"/>
                <a:gd name="T26" fmla="*/ 0 w 19"/>
                <a:gd name="T27" fmla="*/ 29 h 43"/>
                <a:gd name="T28" fmla="*/ 2 w 19"/>
                <a:gd name="T29" fmla="*/ 37 h 43"/>
                <a:gd name="T30" fmla="*/ 6 w 19"/>
                <a:gd name="T31" fmla="*/ 41 h 43"/>
                <a:gd name="T32" fmla="*/ 10 w 19"/>
                <a:gd name="T33" fmla="*/ 43 h 4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19" h="43">
                  <a:moveTo>
                    <a:pt x="10" y="43"/>
                  </a:moveTo>
                  <a:lnTo>
                    <a:pt x="14" y="41"/>
                  </a:lnTo>
                  <a:lnTo>
                    <a:pt x="18" y="37"/>
                  </a:lnTo>
                  <a:lnTo>
                    <a:pt x="19" y="29"/>
                  </a:lnTo>
                  <a:lnTo>
                    <a:pt x="19" y="21"/>
                  </a:lnTo>
                  <a:lnTo>
                    <a:pt x="19" y="13"/>
                  </a:lnTo>
                  <a:lnTo>
                    <a:pt x="18" y="5"/>
                  </a:lnTo>
                  <a:lnTo>
                    <a:pt x="14" y="1"/>
                  </a:lnTo>
                  <a:lnTo>
                    <a:pt x="10" y="0"/>
                  </a:lnTo>
                  <a:lnTo>
                    <a:pt x="6" y="1"/>
                  </a:lnTo>
                  <a:lnTo>
                    <a:pt x="2" y="5"/>
                  </a:lnTo>
                  <a:lnTo>
                    <a:pt x="0" y="13"/>
                  </a:lnTo>
                  <a:lnTo>
                    <a:pt x="0" y="21"/>
                  </a:lnTo>
                  <a:lnTo>
                    <a:pt x="0" y="29"/>
                  </a:lnTo>
                  <a:lnTo>
                    <a:pt x="2" y="37"/>
                  </a:lnTo>
                  <a:lnTo>
                    <a:pt x="6" y="41"/>
                  </a:lnTo>
                  <a:lnTo>
                    <a:pt x="10" y="43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33" name="Freeform 129"/>
            <p:cNvSpPr>
              <a:spLocks/>
            </p:cNvSpPr>
            <p:nvPr/>
          </p:nvSpPr>
          <p:spPr bwMode="auto">
            <a:xfrm>
              <a:off x="4264" y="1332"/>
              <a:ext cx="60" cy="61"/>
            </a:xfrm>
            <a:custGeom>
              <a:avLst/>
              <a:gdLst>
                <a:gd name="T0" fmla="*/ 0 w 120"/>
                <a:gd name="T1" fmla="*/ 18 h 122"/>
                <a:gd name="T2" fmla="*/ 0 w 120"/>
                <a:gd name="T3" fmla="*/ 22 h 122"/>
                <a:gd name="T4" fmla="*/ 4 w 120"/>
                <a:gd name="T5" fmla="*/ 32 h 122"/>
                <a:gd name="T6" fmla="*/ 10 w 120"/>
                <a:gd name="T7" fmla="*/ 46 h 122"/>
                <a:gd name="T8" fmla="*/ 20 w 120"/>
                <a:gd name="T9" fmla="*/ 63 h 122"/>
                <a:gd name="T10" fmla="*/ 36 w 120"/>
                <a:gd name="T11" fmla="*/ 81 h 122"/>
                <a:gd name="T12" fmla="*/ 57 w 120"/>
                <a:gd name="T13" fmla="*/ 99 h 122"/>
                <a:gd name="T14" fmla="*/ 85 w 120"/>
                <a:gd name="T15" fmla="*/ 113 h 122"/>
                <a:gd name="T16" fmla="*/ 120 w 120"/>
                <a:gd name="T17" fmla="*/ 122 h 122"/>
                <a:gd name="T18" fmla="*/ 110 w 120"/>
                <a:gd name="T19" fmla="*/ 83 h 122"/>
                <a:gd name="T20" fmla="*/ 109 w 120"/>
                <a:gd name="T21" fmla="*/ 59 h 122"/>
                <a:gd name="T22" fmla="*/ 114 w 120"/>
                <a:gd name="T23" fmla="*/ 48 h 122"/>
                <a:gd name="T24" fmla="*/ 101 w 120"/>
                <a:gd name="T25" fmla="*/ 26 h 122"/>
                <a:gd name="T26" fmla="*/ 87 w 120"/>
                <a:gd name="T27" fmla="*/ 0 h 122"/>
                <a:gd name="T28" fmla="*/ 0 w 120"/>
                <a:gd name="T29" fmla="*/ 18 h 12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</a:cxnLst>
              <a:rect l="0" t="0" r="r" b="b"/>
              <a:pathLst>
                <a:path w="120" h="122">
                  <a:moveTo>
                    <a:pt x="0" y="18"/>
                  </a:moveTo>
                  <a:lnTo>
                    <a:pt x="0" y="22"/>
                  </a:lnTo>
                  <a:lnTo>
                    <a:pt x="4" y="32"/>
                  </a:lnTo>
                  <a:lnTo>
                    <a:pt x="10" y="46"/>
                  </a:lnTo>
                  <a:lnTo>
                    <a:pt x="20" y="63"/>
                  </a:lnTo>
                  <a:lnTo>
                    <a:pt x="36" y="81"/>
                  </a:lnTo>
                  <a:lnTo>
                    <a:pt x="57" y="99"/>
                  </a:lnTo>
                  <a:lnTo>
                    <a:pt x="85" y="113"/>
                  </a:lnTo>
                  <a:lnTo>
                    <a:pt x="120" y="122"/>
                  </a:lnTo>
                  <a:lnTo>
                    <a:pt x="110" y="83"/>
                  </a:lnTo>
                  <a:lnTo>
                    <a:pt x="109" y="59"/>
                  </a:lnTo>
                  <a:lnTo>
                    <a:pt x="114" y="48"/>
                  </a:lnTo>
                  <a:lnTo>
                    <a:pt x="101" y="26"/>
                  </a:lnTo>
                  <a:lnTo>
                    <a:pt x="87" y="0"/>
                  </a:lnTo>
                  <a:lnTo>
                    <a:pt x="0" y="18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34" name="Freeform 130"/>
            <p:cNvSpPr>
              <a:spLocks/>
            </p:cNvSpPr>
            <p:nvPr/>
          </p:nvSpPr>
          <p:spPr bwMode="auto">
            <a:xfrm>
              <a:off x="4463" y="1867"/>
              <a:ext cx="378" cy="443"/>
            </a:xfrm>
            <a:custGeom>
              <a:avLst/>
              <a:gdLst>
                <a:gd name="T0" fmla="*/ 731 w 755"/>
                <a:gd name="T1" fmla="*/ 206 h 885"/>
                <a:gd name="T2" fmla="*/ 698 w 755"/>
                <a:gd name="T3" fmla="*/ 137 h 885"/>
                <a:gd name="T4" fmla="*/ 651 w 755"/>
                <a:gd name="T5" fmla="*/ 82 h 885"/>
                <a:gd name="T6" fmla="*/ 596 w 755"/>
                <a:gd name="T7" fmla="*/ 39 h 885"/>
                <a:gd name="T8" fmla="*/ 533 w 755"/>
                <a:gd name="T9" fmla="*/ 12 h 885"/>
                <a:gd name="T10" fmla="*/ 462 w 755"/>
                <a:gd name="T11" fmla="*/ 0 h 885"/>
                <a:gd name="T12" fmla="*/ 387 w 755"/>
                <a:gd name="T13" fmla="*/ 6 h 885"/>
                <a:gd name="T14" fmla="*/ 310 w 755"/>
                <a:gd name="T15" fmla="*/ 29 h 885"/>
                <a:gd name="T16" fmla="*/ 214 w 755"/>
                <a:gd name="T17" fmla="*/ 86 h 885"/>
                <a:gd name="T18" fmla="*/ 118 w 755"/>
                <a:gd name="T19" fmla="*/ 181 h 885"/>
                <a:gd name="T20" fmla="*/ 49 w 755"/>
                <a:gd name="T21" fmla="*/ 297 h 885"/>
                <a:gd name="T22" fmla="*/ 7 w 755"/>
                <a:gd name="T23" fmla="*/ 425 h 885"/>
                <a:gd name="T24" fmla="*/ 125 w 755"/>
                <a:gd name="T25" fmla="*/ 489 h 885"/>
                <a:gd name="T26" fmla="*/ 135 w 755"/>
                <a:gd name="T27" fmla="*/ 423 h 885"/>
                <a:gd name="T28" fmla="*/ 155 w 755"/>
                <a:gd name="T29" fmla="*/ 358 h 885"/>
                <a:gd name="T30" fmla="*/ 186 w 755"/>
                <a:gd name="T31" fmla="*/ 295 h 885"/>
                <a:gd name="T32" fmla="*/ 226 w 755"/>
                <a:gd name="T33" fmla="*/ 240 h 885"/>
                <a:gd name="T34" fmla="*/ 273 w 755"/>
                <a:gd name="T35" fmla="*/ 194 h 885"/>
                <a:gd name="T36" fmla="*/ 324 w 755"/>
                <a:gd name="T37" fmla="*/ 159 h 885"/>
                <a:gd name="T38" fmla="*/ 377 w 755"/>
                <a:gd name="T39" fmla="*/ 136 h 885"/>
                <a:gd name="T40" fmla="*/ 432 w 755"/>
                <a:gd name="T41" fmla="*/ 124 h 885"/>
                <a:gd name="T42" fmla="*/ 489 w 755"/>
                <a:gd name="T43" fmla="*/ 126 h 885"/>
                <a:gd name="T44" fmla="*/ 544 w 755"/>
                <a:gd name="T45" fmla="*/ 139 h 885"/>
                <a:gd name="T46" fmla="*/ 635 w 755"/>
                <a:gd name="T47" fmla="*/ 206 h 885"/>
                <a:gd name="T48" fmla="*/ 690 w 755"/>
                <a:gd name="T49" fmla="*/ 309 h 885"/>
                <a:gd name="T50" fmla="*/ 706 w 755"/>
                <a:gd name="T51" fmla="*/ 434 h 885"/>
                <a:gd name="T52" fmla="*/ 674 w 755"/>
                <a:gd name="T53" fmla="*/ 568 h 885"/>
                <a:gd name="T54" fmla="*/ 643 w 755"/>
                <a:gd name="T55" fmla="*/ 631 h 885"/>
                <a:gd name="T56" fmla="*/ 603 w 755"/>
                <a:gd name="T57" fmla="*/ 684 h 885"/>
                <a:gd name="T58" fmla="*/ 558 w 755"/>
                <a:gd name="T59" fmla="*/ 729 h 885"/>
                <a:gd name="T60" fmla="*/ 507 w 755"/>
                <a:gd name="T61" fmla="*/ 765 h 885"/>
                <a:gd name="T62" fmla="*/ 452 w 755"/>
                <a:gd name="T63" fmla="*/ 788 h 885"/>
                <a:gd name="T64" fmla="*/ 397 w 755"/>
                <a:gd name="T65" fmla="*/ 800 h 885"/>
                <a:gd name="T66" fmla="*/ 340 w 755"/>
                <a:gd name="T67" fmla="*/ 800 h 885"/>
                <a:gd name="T68" fmla="*/ 285 w 755"/>
                <a:gd name="T69" fmla="*/ 784 h 885"/>
                <a:gd name="T70" fmla="*/ 214 w 755"/>
                <a:gd name="T71" fmla="*/ 739 h 885"/>
                <a:gd name="T72" fmla="*/ 165 w 755"/>
                <a:gd name="T73" fmla="*/ 668 h 885"/>
                <a:gd name="T74" fmla="*/ 133 w 755"/>
                <a:gd name="T75" fmla="*/ 584 h 885"/>
                <a:gd name="T76" fmla="*/ 125 w 755"/>
                <a:gd name="T77" fmla="*/ 489 h 885"/>
                <a:gd name="T78" fmla="*/ 0 w 755"/>
                <a:gd name="T79" fmla="*/ 544 h 885"/>
                <a:gd name="T80" fmla="*/ 17 w 755"/>
                <a:gd name="T81" fmla="*/ 656 h 885"/>
                <a:gd name="T82" fmla="*/ 55 w 755"/>
                <a:gd name="T83" fmla="*/ 741 h 885"/>
                <a:gd name="T84" fmla="*/ 100 w 755"/>
                <a:gd name="T85" fmla="*/ 800 h 885"/>
                <a:gd name="T86" fmla="*/ 155 w 755"/>
                <a:gd name="T87" fmla="*/ 845 h 885"/>
                <a:gd name="T88" fmla="*/ 218 w 755"/>
                <a:gd name="T89" fmla="*/ 873 h 885"/>
                <a:gd name="T90" fmla="*/ 285 w 755"/>
                <a:gd name="T91" fmla="*/ 885 h 885"/>
                <a:gd name="T92" fmla="*/ 356 w 755"/>
                <a:gd name="T93" fmla="*/ 881 h 885"/>
                <a:gd name="T94" fmla="*/ 428 w 755"/>
                <a:gd name="T95" fmla="*/ 863 h 885"/>
                <a:gd name="T96" fmla="*/ 499 w 755"/>
                <a:gd name="T97" fmla="*/ 829 h 885"/>
                <a:gd name="T98" fmla="*/ 592 w 755"/>
                <a:gd name="T99" fmla="*/ 753 h 885"/>
                <a:gd name="T100" fmla="*/ 686 w 755"/>
                <a:gd name="T101" fmla="*/ 625 h 885"/>
                <a:gd name="T102" fmla="*/ 743 w 755"/>
                <a:gd name="T103" fmla="*/ 476 h 885"/>
                <a:gd name="T104" fmla="*/ 755 w 755"/>
                <a:gd name="T105" fmla="*/ 320 h 88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</a:cxnLst>
              <a:rect l="0" t="0" r="r" b="b"/>
              <a:pathLst>
                <a:path w="755" h="885">
                  <a:moveTo>
                    <a:pt x="743" y="246"/>
                  </a:moveTo>
                  <a:lnTo>
                    <a:pt x="731" y="206"/>
                  </a:lnTo>
                  <a:lnTo>
                    <a:pt x="716" y="171"/>
                  </a:lnTo>
                  <a:lnTo>
                    <a:pt x="698" y="137"/>
                  </a:lnTo>
                  <a:lnTo>
                    <a:pt x="676" y="108"/>
                  </a:lnTo>
                  <a:lnTo>
                    <a:pt x="651" y="82"/>
                  </a:lnTo>
                  <a:lnTo>
                    <a:pt x="625" y="59"/>
                  </a:lnTo>
                  <a:lnTo>
                    <a:pt x="596" y="39"/>
                  </a:lnTo>
                  <a:lnTo>
                    <a:pt x="566" y="23"/>
                  </a:lnTo>
                  <a:lnTo>
                    <a:pt x="533" y="12"/>
                  </a:lnTo>
                  <a:lnTo>
                    <a:pt x="499" y="4"/>
                  </a:lnTo>
                  <a:lnTo>
                    <a:pt x="462" y="0"/>
                  </a:lnTo>
                  <a:lnTo>
                    <a:pt x="426" y="0"/>
                  </a:lnTo>
                  <a:lnTo>
                    <a:pt x="387" y="6"/>
                  </a:lnTo>
                  <a:lnTo>
                    <a:pt x="350" y="16"/>
                  </a:lnTo>
                  <a:lnTo>
                    <a:pt x="310" y="29"/>
                  </a:lnTo>
                  <a:lnTo>
                    <a:pt x="271" y="49"/>
                  </a:lnTo>
                  <a:lnTo>
                    <a:pt x="214" y="86"/>
                  </a:lnTo>
                  <a:lnTo>
                    <a:pt x="163" y="132"/>
                  </a:lnTo>
                  <a:lnTo>
                    <a:pt x="118" y="181"/>
                  </a:lnTo>
                  <a:lnTo>
                    <a:pt x="80" y="238"/>
                  </a:lnTo>
                  <a:lnTo>
                    <a:pt x="49" y="297"/>
                  </a:lnTo>
                  <a:lnTo>
                    <a:pt x="25" y="360"/>
                  </a:lnTo>
                  <a:lnTo>
                    <a:pt x="7" y="425"/>
                  </a:lnTo>
                  <a:lnTo>
                    <a:pt x="0" y="489"/>
                  </a:lnTo>
                  <a:lnTo>
                    <a:pt x="125" y="489"/>
                  </a:lnTo>
                  <a:lnTo>
                    <a:pt x="129" y="456"/>
                  </a:lnTo>
                  <a:lnTo>
                    <a:pt x="135" y="423"/>
                  </a:lnTo>
                  <a:lnTo>
                    <a:pt x="143" y="391"/>
                  </a:lnTo>
                  <a:lnTo>
                    <a:pt x="155" y="358"/>
                  </a:lnTo>
                  <a:lnTo>
                    <a:pt x="171" y="324"/>
                  </a:lnTo>
                  <a:lnTo>
                    <a:pt x="186" y="295"/>
                  </a:lnTo>
                  <a:lnTo>
                    <a:pt x="206" y="265"/>
                  </a:lnTo>
                  <a:lnTo>
                    <a:pt x="226" y="240"/>
                  </a:lnTo>
                  <a:lnTo>
                    <a:pt x="249" y="216"/>
                  </a:lnTo>
                  <a:lnTo>
                    <a:pt x="273" y="194"/>
                  </a:lnTo>
                  <a:lnTo>
                    <a:pt x="297" y="177"/>
                  </a:lnTo>
                  <a:lnTo>
                    <a:pt x="324" y="159"/>
                  </a:lnTo>
                  <a:lnTo>
                    <a:pt x="350" y="147"/>
                  </a:lnTo>
                  <a:lnTo>
                    <a:pt x="377" y="136"/>
                  </a:lnTo>
                  <a:lnTo>
                    <a:pt x="405" y="130"/>
                  </a:lnTo>
                  <a:lnTo>
                    <a:pt x="432" y="124"/>
                  </a:lnTo>
                  <a:lnTo>
                    <a:pt x="462" y="124"/>
                  </a:lnTo>
                  <a:lnTo>
                    <a:pt x="489" y="126"/>
                  </a:lnTo>
                  <a:lnTo>
                    <a:pt x="517" y="130"/>
                  </a:lnTo>
                  <a:lnTo>
                    <a:pt x="544" y="139"/>
                  </a:lnTo>
                  <a:lnTo>
                    <a:pt x="594" y="167"/>
                  </a:lnTo>
                  <a:lnTo>
                    <a:pt x="635" y="206"/>
                  </a:lnTo>
                  <a:lnTo>
                    <a:pt x="668" y="253"/>
                  </a:lnTo>
                  <a:lnTo>
                    <a:pt x="690" y="309"/>
                  </a:lnTo>
                  <a:lnTo>
                    <a:pt x="704" y="369"/>
                  </a:lnTo>
                  <a:lnTo>
                    <a:pt x="706" y="434"/>
                  </a:lnTo>
                  <a:lnTo>
                    <a:pt x="696" y="501"/>
                  </a:lnTo>
                  <a:lnTo>
                    <a:pt x="674" y="568"/>
                  </a:lnTo>
                  <a:lnTo>
                    <a:pt x="660" y="599"/>
                  </a:lnTo>
                  <a:lnTo>
                    <a:pt x="643" y="631"/>
                  </a:lnTo>
                  <a:lnTo>
                    <a:pt x="625" y="658"/>
                  </a:lnTo>
                  <a:lnTo>
                    <a:pt x="603" y="684"/>
                  </a:lnTo>
                  <a:lnTo>
                    <a:pt x="582" y="708"/>
                  </a:lnTo>
                  <a:lnTo>
                    <a:pt x="558" y="729"/>
                  </a:lnTo>
                  <a:lnTo>
                    <a:pt x="533" y="749"/>
                  </a:lnTo>
                  <a:lnTo>
                    <a:pt x="507" y="765"/>
                  </a:lnTo>
                  <a:lnTo>
                    <a:pt x="480" y="778"/>
                  </a:lnTo>
                  <a:lnTo>
                    <a:pt x="452" y="788"/>
                  </a:lnTo>
                  <a:lnTo>
                    <a:pt x="424" y="796"/>
                  </a:lnTo>
                  <a:lnTo>
                    <a:pt x="397" y="800"/>
                  </a:lnTo>
                  <a:lnTo>
                    <a:pt x="367" y="802"/>
                  </a:lnTo>
                  <a:lnTo>
                    <a:pt x="340" y="800"/>
                  </a:lnTo>
                  <a:lnTo>
                    <a:pt x="312" y="794"/>
                  </a:lnTo>
                  <a:lnTo>
                    <a:pt x="285" y="784"/>
                  </a:lnTo>
                  <a:lnTo>
                    <a:pt x="247" y="765"/>
                  </a:lnTo>
                  <a:lnTo>
                    <a:pt x="214" y="739"/>
                  </a:lnTo>
                  <a:lnTo>
                    <a:pt x="186" y="706"/>
                  </a:lnTo>
                  <a:lnTo>
                    <a:pt x="165" y="668"/>
                  </a:lnTo>
                  <a:lnTo>
                    <a:pt x="147" y="627"/>
                  </a:lnTo>
                  <a:lnTo>
                    <a:pt x="133" y="584"/>
                  </a:lnTo>
                  <a:lnTo>
                    <a:pt x="127" y="537"/>
                  </a:lnTo>
                  <a:lnTo>
                    <a:pt x="125" y="489"/>
                  </a:lnTo>
                  <a:lnTo>
                    <a:pt x="0" y="489"/>
                  </a:lnTo>
                  <a:lnTo>
                    <a:pt x="0" y="544"/>
                  </a:lnTo>
                  <a:lnTo>
                    <a:pt x="6" y="601"/>
                  </a:lnTo>
                  <a:lnTo>
                    <a:pt x="17" y="656"/>
                  </a:lnTo>
                  <a:lnTo>
                    <a:pt x="37" y="706"/>
                  </a:lnTo>
                  <a:lnTo>
                    <a:pt x="55" y="741"/>
                  </a:lnTo>
                  <a:lnTo>
                    <a:pt x="76" y="772"/>
                  </a:lnTo>
                  <a:lnTo>
                    <a:pt x="100" y="800"/>
                  </a:lnTo>
                  <a:lnTo>
                    <a:pt x="127" y="824"/>
                  </a:lnTo>
                  <a:lnTo>
                    <a:pt x="155" y="845"/>
                  </a:lnTo>
                  <a:lnTo>
                    <a:pt x="186" y="861"/>
                  </a:lnTo>
                  <a:lnTo>
                    <a:pt x="218" y="873"/>
                  </a:lnTo>
                  <a:lnTo>
                    <a:pt x="251" y="881"/>
                  </a:lnTo>
                  <a:lnTo>
                    <a:pt x="285" y="885"/>
                  </a:lnTo>
                  <a:lnTo>
                    <a:pt x="320" y="885"/>
                  </a:lnTo>
                  <a:lnTo>
                    <a:pt x="356" y="881"/>
                  </a:lnTo>
                  <a:lnTo>
                    <a:pt x="391" y="875"/>
                  </a:lnTo>
                  <a:lnTo>
                    <a:pt x="428" y="863"/>
                  </a:lnTo>
                  <a:lnTo>
                    <a:pt x="464" y="847"/>
                  </a:lnTo>
                  <a:lnTo>
                    <a:pt x="499" y="829"/>
                  </a:lnTo>
                  <a:lnTo>
                    <a:pt x="533" y="806"/>
                  </a:lnTo>
                  <a:lnTo>
                    <a:pt x="592" y="753"/>
                  </a:lnTo>
                  <a:lnTo>
                    <a:pt x="645" y="692"/>
                  </a:lnTo>
                  <a:lnTo>
                    <a:pt x="686" y="625"/>
                  </a:lnTo>
                  <a:lnTo>
                    <a:pt x="719" y="552"/>
                  </a:lnTo>
                  <a:lnTo>
                    <a:pt x="743" y="476"/>
                  </a:lnTo>
                  <a:lnTo>
                    <a:pt x="755" y="397"/>
                  </a:lnTo>
                  <a:lnTo>
                    <a:pt x="755" y="320"/>
                  </a:lnTo>
                  <a:lnTo>
                    <a:pt x="743" y="246"/>
                  </a:lnTo>
                  <a:close/>
                </a:path>
              </a:pathLst>
            </a:custGeom>
            <a:solidFill>
              <a:srgbClr val="AA9B7C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35" name="Freeform 131"/>
            <p:cNvSpPr>
              <a:spLocks/>
            </p:cNvSpPr>
            <p:nvPr/>
          </p:nvSpPr>
          <p:spPr bwMode="auto">
            <a:xfrm>
              <a:off x="4443" y="2108"/>
              <a:ext cx="103" cy="184"/>
            </a:xfrm>
            <a:custGeom>
              <a:avLst/>
              <a:gdLst>
                <a:gd name="T0" fmla="*/ 79 w 207"/>
                <a:gd name="T1" fmla="*/ 224 h 367"/>
                <a:gd name="T2" fmla="*/ 59 w 207"/>
                <a:gd name="T3" fmla="*/ 171 h 367"/>
                <a:gd name="T4" fmla="*/ 48 w 207"/>
                <a:gd name="T5" fmla="*/ 114 h 367"/>
                <a:gd name="T6" fmla="*/ 42 w 207"/>
                <a:gd name="T7" fmla="*/ 57 h 367"/>
                <a:gd name="T8" fmla="*/ 42 w 207"/>
                <a:gd name="T9" fmla="*/ 0 h 367"/>
                <a:gd name="T10" fmla="*/ 0 w 207"/>
                <a:gd name="T11" fmla="*/ 0 h 367"/>
                <a:gd name="T12" fmla="*/ 2 w 207"/>
                <a:gd name="T13" fmla="*/ 51 h 367"/>
                <a:gd name="T14" fmla="*/ 8 w 207"/>
                <a:gd name="T15" fmla="*/ 104 h 367"/>
                <a:gd name="T16" fmla="*/ 20 w 207"/>
                <a:gd name="T17" fmla="*/ 157 h 367"/>
                <a:gd name="T18" fmla="*/ 38 w 207"/>
                <a:gd name="T19" fmla="*/ 204 h 367"/>
                <a:gd name="T20" fmla="*/ 53 w 207"/>
                <a:gd name="T21" fmla="*/ 233 h 367"/>
                <a:gd name="T22" fmla="*/ 69 w 207"/>
                <a:gd name="T23" fmla="*/ 259 h 367"/>
                <a:gd name="T24" fmla="*/ 87 w 207"/>
                <a:gd name="T25" fmla="*/ 283 h 367"/>
                <a:gd name="T26" fmla="*/ 108 w 207"/>
                <a:gd name="T27" fmla="*/ 304 h 367"/>
                <a:gd name="T28" fmla="*/ 128 w 207"/>
                <a:gd name="T29" fmla="*/ 322 h 367"/>
                <a:gd name="T30" fmla="*/ 152 w 207"/>
                <a:gd name="T31" fmla="*/ 340 h 367"/>
                <a:gd name="T32" fmla="*/ 175 w 207"/>
                <a:gd name="T33" fmla="*/ 351 h 367"/>
                <a:gd name="T34" fmla="*/ 201 w 207"/>
                <a:gd name="T35" fmla="*/ 363 h 367"/>
                <a:gd name="T36" fmla="*/ 203 w 207"/>
                <a:gd name="T37" fmla="*/ 365 h 367"/>
                <a:gd name="T38" fmla="*/ 205 w 207"/>
                <a:gd name="T39" fmla="*/ 365 h 367"/>
                <a:gd name="T40" fmla="*/ 205 w 207"/>
                <a:gd name="T41" fmla="*/ 365 h 367"/>
                <a:gd name="T42" fmla="*/ 207 w 207"/>
                <a:gd name="T43" fmla="*/ 367 h 367"/>
                <a:gd name="T44" fmla="*/ 187 w 207"/>
                <a:gd name="T45" fmla="*/ 355 h 367"/>
                <a:gd name="T46" fmla="*/ 169 w 207"/>
                <a:gd name="T47" fmla="*/ 342 h 367"/>
                <a:gd name="T48" fmla="*/ 152 w 207"/>
                <a:gd name="T49" fmla="*/ 326 h 367"/>
                <a:gd name="T50" fmla="*/ 134 w 207"/>
                <a:gd name="T51" fmla="*/ 310 h 367"/>
                <a:gd name="T52" fmla="*/ 118 w 207"/>
                <a:gd name="T53" fmla="*/ 290 h 367"/>
                <a:gd name="T54" fmla="*/ 105 w 207"/>
                <a:gd name="T55" fmla="*/ 271 h 367"/>
                <a:gd name="T56" fmla="*/ 91 w 207"/>
                <a:gd name="T57" fmla="*/ 247 h 367"/>
                <a:gd name="T58" fmla="*/ 79 w 207"/>
                <a:gd name="T59" fmla="*/ 224 h 36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</a:cxnLst>
              <a:rect l="0" t="0" r="r" b="b"/>
              <a:pathLst>
                <a:path w="207" h="367">
                  <a:moveTo>
                    <a:pt x="79" y="224"/>
                  </a:moveTo>
                  <a:lnTo>
                    <a:pt x="59" y="171"/>
                  </a:lnTo>
                  <a:lnTo>
                    <a:pt x="48" y="114"/>
                  </a:lnTo>
                  <a:lnTo>
                    <a:pt x="42" y="57"/>
                  </a:lnTo>
                  <a:lnTo>
                    <a:pt x="42" y="0"/>
                  </a:lnTo>
                  <a:lnTo>
                    <a:pt x="0" y="0"/>
                  </a:lnTo>
                  <a:lnTo>
                    <a:pt x="2" y="51"/>
                  </a:lnTo>
                  <a:lnTo>
                    <a:pt x="8" y="104"/>
                  </a:lnTo>
                  <a:lnTo>
                    <a:pt x="20" y="157"/>
                  </a:lnTo>
                  <a:lnTo>
                    <a:pt x="38" y="204"/>
                  </a:lnTo>
                  <a:lnTo>
                    <a:pt x="53" y="233"/>
                  </a:lnTo>
                  <a:lnTo>
                    <a:pt x="69" y="259"/>
                  </a:lnTo>
                  <a:lnTo>
                    <a:pt x="87" y="283"/>
                  </a:lnTo>
                  <a:lnTo>
                    <a:pt x="108" y="304"/>
                  </a:lnTo>
                  <a:lnTo>
                    <a:pt x="128" y="322"/>
                  </a:lnTo>
                  <a:lnTo>
                    <a:pt x="152" y="340"/>
                  </a:lnTo>
                  <a:lnTo>
                    <a:pt x="175" y="351"/>
                  </a:lnTo>
                  <a:lnTo>
                    <a:pt x="201" y="363"/>
                  </a:lnTo>
                  <a:lnTo>
                    <a:pt x="203" y="365"/>
                  </a:lnTo>
                  <a:lnTo>
                    <a:pt x="205" y="365"/>
                  </a:lnTo>
                  <a:lnTo>
                    <a:pt x="205" y="365"/>
                  </a:lnTo>
                  <a:lnTo>
                    <a:pt x="207" y="367"/>
                  </a:lnTo>
                  <a:lnTo>
                    <a:pt x="187" y="355"/>
                  </a:lnTo>
                  <a:lnTo>
                    <a:pt x="169" y="342"/>
                  </a:lnTo>
                  <a:lnTo>
                    <a:pt x="152" y="326"/>
                  </a:lnTo>
                  <a:lnTo>
                    <a:pt x="134" y="310"/>
                  </a:lnTo>
                  <a:lnTo>
                    <a:pt x="118" y="290"/>
                  </a:lnTo>
                  <a:lnTo>
                    <a:pt x="105" y="271"/>
                  </a:lnTo>
                  <a:lnTo>
                    <a:pt x="91" y="247"/>
                  </a:lnTo>
                  <a:lnTo>
                    <a:pt x="79" y="224"/>
                  </a:lnTo>
                  <a:close/>
                </a:path>
              </a:pathLst>
            </a:custGeom>
            <a:solidFill>
              <a:srgbClr val="D8C9C9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36" name="Freeform 132"/>
            <p:cNvSpPr>
              <a:spLocks/>
            </p:cNvSpPr>
            <p:nvPr/>
          </p:nvSpPr>
          <p:spPr bwMode="auto">
            <a:xfrm>
              <a:off x="4443" y="1858"/>
              <a:ext cx="301" cy="250"/>
            </a:xfrm>
            <a:custGeom>
              <a:avLst/>
              <a:gdLst>
                <a:gd name="T0" fmla="*/ 42 w 602"/>
                <a:gd name="T1" fmla="*/ 502 h 502"/>
                <a:gd name="T2" fmla="*/ 51 w 602"/>
                <a:gd name="T3" fmla="*/ 437 h 502"/>
                <a:gd name="T4" fmla="*/ 69 w 602"/>
                <a:gd name="T5" fmla="*/ 374 h 502"/>
                <a:gd name="T6" fmla="*/ 93 w 602"/>
                <a:gd name="T7" fmla="*/ 313 h 502"/>
                <a:gd name="T8" fmla="*/ 124 w 602"/>
                <a:gd name="T9" fmla="*/ 254 h 502"/>
                <a:gd name="T10" fmla="*/ 164 w 602"/>
                <a:gd name="T11" fmla="*/ 199 h 502"/>
                <a:gd name="T12" fmla="*/ 207 w 602"/>
                <a:gd name="T13" fmla="*/ 150 h 502"/>
                <a:gd name="T14" fmla="*/ 258 w 602"/>
                <a:gd name="T15" fmla="*/ 106 h 502"/>
                <a:gd name="T16" fmla="*/ 313 w 602"/>
                <a:gd name="T17" fmla="*/ 69 h 502"/>
                <a:gd name="T18" fmla="*/ 352 w 602"/>
                <a:gd name="T19" fmla="*/ 49 h 502"/>
                <a:gd name="T20" fmla="*/ 390 w 602"/>
                <a:gd name="T21" fmla="*/ 36 h 502"/>
                <a:gd name="T22" fmla="*/ 427 w 602"/>
                <a:gd name="T23" fmla="*/ 26 h 502"/>
                <a:gd name="T24" fmla="*/ 464 w 602"/>
                <a:gd name="T25" fmla="*/ 20 h 502"/>
                <a:gd name="T26" fmla="*/ 502 w 602"/>
                <a:gd name="T27" fmla="*/ 20 h 502"/>
                <a:gd name="T28" fmla="*/ 535 w 602"/>
                <a:gd name="T29" fmla="*/ 24 h 502"/>
                <a:gd name="T30" fmla="*/ 571 w 602"/>
                <a:gd name="T31" fmla="*/ 30 h 502"/>
                <a:gd name="T32" fmla="*/ 602 w 602"/>
                <a:gd name="T33" fmla="*/ 41 h 502"/>
                <a:gd name="T34" fmla="*/ 600 w 602"/>
                <a:gd name="T35" fmla="*/ 41 h 502"/>
                <a:gd name="T36" fmla="*/ 600 w 602"/>
                <a:gd name="T37" fmla="*/ 40 h 502"/>
                <a:gd name="T38" fmla="*/ 600 w 602"/>
                <a:gd name="T39" fmla="*/ 40 h 502"/>
                <a:gd name="T40" fmla="*/ 598 w 602"/>
                <a:gd name="T41" fmla="*/ 40 h 502"/>
                <a:gd name="T42" fmla="*/ 581 w 602"/>
                <a:gd name="T43" fmla="*/ 30 h 502"/>
                <a:gd name="T44" fmla="*/ 563 w 602"/>
                <a:gd name="T45" fmla="*/ 22 h 502"/>
                <a:gd name="T46" fmla="*/ 545 w 602"/>
                <a:gd name="T47" fmla="*/ 16 h 502"/>
                <a:gd name="T48" fmla="*/ 525 w 602"/>
                <a:gd name="T49" fmla="*/ 10 h 502"/>
                <a:gd name="T50" fmla="*/ 506 w 602"/>
                <a:gd name="T51" fmla="*/ 6 h 502"/>
                <a:gd name="T52" fmla="*/ 486 w 602"/>
                <a:gd name="T53" fmla="*/ 2 h 502"/>
                <a:gd name="T54" fmla="*/ 466 w 602"/>
                <a:gd name="T55" fmla="*/ 0 h 502"/>
                <a:gd name="T56" fmla="*/ 445 w 602"/>
                <a:gd name="T57" fmla="*/ 0 h 502"/>
                <a:gd name="T58" fmla="*/ 425 w 602"/>
                <a:gd name="T59" fmla="*/ 2 h 502"/>
                <a:gd name="T60" fmla="*/ 403 w 602"/>
                <a:gd name="T61" fmla="*/ 4 h 502"/>
                <a:gd name="T62" fmla="*/ 382 w 602"/>
                <a:gd name="T63" fmla="*/ 8 h 502"/>
                <a:gd name="T64" fmla="*/ 360 w 602"/>
                <a:gd name="T65" fmla="*/ 12 h 502"/>
                <a:gd name="T66" fmla="*/ 339 w 602"/>
                <a:gd name="T67" fmla="*/ 20 h 502"/>
                <a:gd name="T68" fmla="*/ 315 w 602"/>
                <a:gd name="T69" fmla="*/ 28 h 502"/>
                <a:gd name="T70" fmla="*/ 293 w 602"/>
                <a:gd name="T71" fmla="*/ 38 h 502"/>
                <a:gd name="T72" fmla="*/ 272 w 602"/>
                <a:gd name="T73" fmla="*/ 49 h 502"/>
                <a:gd name="T74" fmla="*/ 215 w 602"/>
                <a:gd name="T75" fmla="*/ 87 h 502"/>
                <a:gd name="T76" fmla="*/ 162 w 602"/>
                <a:gd name="T77" fmla="*/ 134 h 502"/>
                <a:gd name="T78" fmla="*/ 116 w 602"/>
                <a:gd name="T79" fmla="*/ 185 h 502"/>
                <a:gd name="T80" fmla="*/ 79 w 602"/>
                <a:gd name="T81" fmla="*/ 242 h 502"/>
                <a:gd name="T82" fmla="*/ 48 w 602"/>
                <a:gd name="T83" fmla="*/ 303 h 502"/>
                <a:gd name="T84" fmla="*/ 24 w 602"/>
                <a:gd name="T85" fmla="*/ 368 h 502"/>
                <a:gd name="T86" fmla="*/ 8 w 602"/>
                <a:gd name="T87" fmla="*/ 435 h 502"/>
                <a:gd name="T88" fmla="*/ 0 w 602"/>
                <a:gd name="T89" fmla="*/ 502 h 502"/>
                <a:gd name="T90" fmla="*/ 42 w 602"/>
                <a:gd name="T91" fmla="*/ 502 h 50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602" h="502">
                  <a:moveTo>
                    <a:pt x="42" y="502"/>
                  </a:moveTo>
                  <a:lnTo>
                    <a:pt x="51" y="437"/>
                  </a:lnTo>
                  <a:lnTo>
                    <a:pt x="69" y="374"/>
                  </a:lnTo>
                  <a:lnTo>
                    <a:pt x="93" y="313"/>
                  </a:lnTo>
                  <a:lnTo>
                    <a:pt x="124" y="254"/>
                  </a:lnTo>
                  <a:lnTo>
                    <a:pt x="164" y="199"/>
                  </a:lnTo>
                  <a:lnTo>
                    <a:pt x="207" y="150"/>
                  </a:lnTo>
                  <a:lnTo>
                    <a:pt x="258" y="106"/>
                  </a:lnTo>
                  <a:lnTo>
                    <a:pt x="313" y="69"/>
                  </a:lnTo>
                  <a:lnTo>
                    <a:pt x="352" y="49"/>
                  </a:lnTo>
                  <a:lnTo>
                    <a:pt x="390" y="36"/>
                  </a:lnTo>
                  <a:lnTo>
                    <a:pt x="427" y="26"/>
                  </a:lnTo>
                  <a:lnTo>
                    <a:pt x="464" y="20"/>
                  </a:lnTo>
                  <a:lnTo>
                    <a:pt x="502" y="20"/>
                  </a:lnTo>
                  <a:lnTo>
                    <a:pt x="535" y="24"/>
                  </a:lnTo>
                  <a:lnTo>
                    <a:pt x="571" y="30"/>
                  </a:lnTo>
                  <a:lnTo>
                    <a:pt x="602" y="41"/>
                  </a:lnTo>
                  <a:lnTo>
                    <a:pt x="600" y="41"/>
                  </a:lnTo>
                  <a:lnTo>
                    <a:pt x="600" y="40"/>
                  </a:lnTo>
                  <a:lnTo>
                    <a:pt x="600" y="40"/>
                  </a:lnTo>
                  <a:lnTo>
                    <a:pt x="598" y="40"/>
                  </a:lnTo>
                  <a:lnTo>
                    <a:pt x="581" y="30"/>
                  </a:lnTo>
                  <a:lnTo>
                    <a:pt x="563" y="22"/>
                  </a:lnTo>
                  <a:lnTo>
                    <a:pt x="545" y="16"/>
                  </a:lnTo>
                  <a:lnTo>
                    <a:pt x="525" y="10"/>
                  </a:lnTo>
                  <a:lnTo>
                    <a:pt x="506" y="6"/>
                  </a:lnTo>
                  <a:lnTo>
                    <a:pt x="486" y="2"/>
                  </a:lnTo>
                  <a:lnTo>
                    <a:pt x="466" y="0"/>
                  </a:lnTo>
                  <a:lnTo>
                    <a:pt x="445" y="0"/>
                  </a:lnTo>
                  <a:lnTo>
                    <a:pt x="425" y="2"/>
                  </a:lnTo>
                  <a:lnTo>
                    <a:pt x="403" y="4"/>
                  </a:lnTo>
                  <a:lnTo>
                    <a:pt x="382" y="8"/>
                  </a:lnTo>
                  <a:lnTo>
                    <a:pt x="360" y="12"/>
                  </a:lnTo>
                  <a:lnTo>
                    <a:pt x="339" y="20"/>
                  </a:lnTo>
                  <a:lnTo>
                    <a:pt x="315" y="28"/>
                  </a:lnTo>
                  <a:lnTo>
                    <a:pt x="293" y="38"/>
                  </a:lnTo>
                  <a:lnTo>
                    <a:pt x="272" y="49"/>
                  </a:lnTo>
                  <a:lnTo>
                    <a:pt x="215" y="87"/>
                  </a:lnTo>
                  <a:lnTo>
                    <a:pt x="162" y="134"/>
                  </a:lnTo>
                  <a:lnTo>
                    <a:pt x="116" y="185"/>
                  </a:lnTo>
                  <a:lnTo>
                    <a:pt x="79" y="242"/>
                  </a:lnTo>
                  <a:lnTo>
                    <a:pt x="48" y="303"/>
                  </a:lnTo>
                  <a:lnTo>
                    <a:pt x="24" y="368"/>
                  </a:lnTo>
                  <a:lnTo>
                    <a:pt x="8" y="435"/>
                  </a:lnTo>
                  <a:lnTo>
                    <a:pt x="0" y="502"/>
                  </a:lnTo>
                  <a:lnTo>
                    <a:pt x="42" y="502"/>
                  </a:lnTo>
                  <a:close/>
                </a:path>
              </a:pathLst>
            </a:custGeom>
            <a:solidFill>
              <a:srgbClr val="D8C9C9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37" name="Freeform 133"/>
            <p:cNvSpPr>
              <a:spLocks/>
            </p:cNvSpPr>
            <p:nvPr/>
          </p:nvSpPr>
          <p:spPr bwMode="auto">
            <a:xfrm>
              <a:off x="4517" y="1921"/>
              <a:ext cx="274" cy="323"/>
            </a:xfrm>
            <a:custGeom>
              <a:avLst/>
              <a:gdLst>
                <a:gd name="T0" fmla="*/ 429 w 547"/>
                <a:gd name="T1" fmla="*/ 142 h 645"/>
                <a:gd name="T2" fmla="*/ 338 w 547"/>
                <a:gd name="T3" fmla="*/ 289 h 645"/>
                <a:gd name="T4" fmla="*/ 334 w 547"/>
                <a:gd name="T5" fmla="*/ 301 h 645"/>
                <a:gd name="T6" fmla="*/ 338 w 547"/>
                <a:gd name="T7" fmla="*/ 301 h 645"/>
                <a:gd name="T8" fmla="*/ 543 w 547"/>
                <a:gd name="T9" fmla="*/ 179 h 645"/>
                <a:gd name="T10" fmla="*/ 344 w 547"/>
                <a:gd name="T11" fmla="*/ 318 h 645"/>
                <a:gd name="T12" fmla="*/ 342 w 547"/>
                <a:gd name="T13" fmla="*/ 320 h 645"/>
                <a:gd name="T14" fmla="*/ 342 w 547"/>
                <a:gd name="T15" fmla="*/ 324 h 645"/>
                <a:gd name="T16" fmla="*/ 541 w 547"/>
                <a:gd name="T17" fmla="*/ 320 h 645"/>
                <a:gd name="T18" fmla="*/ 539 w 547"/>
                <a:gd name="T19" fmla="*/ 338 h 645"/>
                <a:gd name="T20" fmla="*/ 340 w 547"/>
                <a:gd name="T21" fmla="*/ 344 h 645"/>
                <a:gd name="T22" fmla="*/ 338 w 547"/>
                <a:gd name="T23" fmla="*/ 348 h 645"/>
                <a:gd name="T24" fmla="*/ 338 w 547"/>
                <a:gd name="T25" fmla="*/ 352 h 645"/>
                <a:gd name="T26" fmla="*/ 491 w 547"/>
                <a:gd name="T27" fmla="*/ 474 h 645"/>
                <a:gd name="T28" fmla="*/ 328 w 547"/>
                <a:gd name="T29" fmla="*/ 368 h 645"/>
                <a:gd name="T30" fmla="*/ 324 w 547"/>
                <a:gd name="T31" fmla="*/ 368 h 645"/>
                <a:gd name="T32" fmla="*/ 322 w 547"/>
                <a:gd name="T33" fmla="*/ 372 h 645"/>
                <a:gd name="T34" fmla="*/ 393 w 547"/>
                <a:gd name="T35" fmla="*/ 576 h 645"/>
                <a:gd name="T36" fmla="*/ 379 w 547"/>
                <a:gd name="T37" fmla="*/ 588 h 645"/>
                <a:gd name="T38" fmla="*/ 307 w 547"/>
                <a:gd name="T39" fmla="*/ 383 h 645"/>
                <a:gd name="T40" fmla="*/ 303 w 547"/>
                <a:gd name="T41" fmla="*/ 383 h 645"/>
                <a:gd name="T42" fmla="*/ 271 w 547"/>
                <a:gd name="T43" fmla="*/ 596 h 645"/>
                <a:gd name="T44" fmla="*/ 252 w 547"/>
                <a:gd name="T45" fmla="*/ 645 h 645"/>
                <a:gd name="T46" fmla="*/ 279 w 547"/>
                <a:gd name="T47" fmla="*/ 425 h 645"/>
                <a:gd name="T48" fmla="*/ 281 w 547"/>
                <a:gd name="T49" fmla="*/ 383 h 645"/>
                <a:gd name="T50" fmla="*/ 234 w 547"/>
                <a:gd name="T51" fmla="*/ 458 h 645"/>
                <a:gd name="T52" fmla="*/ 141 w 547"/>
                <a:gd name="T53" fmla="*/ 609 h 645"/>
                <a:gd name="T54" fmla="*/ 118 w 547"/>
                <a:gd name="T55" fmla="*/ 619 h 645"/>
                <a:gd name="T56" fmla="*/ 165 w 547"/>
                <a:gd name="T57" fmla="*/ 537 h 645"/>
                <a:gd name="T58" fmla="*/ 259 w 547"/>
                <a:gd name="T59" fmla="*/ 383 h 645"/>
                <a:gd name="T60" fmla="*/ 265 w 547"/>
                <a:gd name="T61" fmla="*/ 372 h 645"/>
                <a:gd name="T62" fmla="*/ 263 w 547"/>
                <a:gd name="T63" fmla="*/ 372 h 645"/>
                <a:gd name="T64" fmla="*/ 25 w 547"/>
                <a:gd name="T65" fmla="*/ 515 h 645"/>
                <a:gd name="T66" fmla="*/ 257 w 547"/>
                <a:gd name="T67" fmla="*/ 354 h 645"/>
                <a:gd name="T68" fmla="*/ 257 w 547"/>
                <a:gd name="T69" fmla="*/ 352 h 645"/>
                <a:gd name="T70" fmla="*/ 257 w 547"/>
                <a:gd name="T71" fmla="*/ 346 h 645"/>
                <a:gd name="T72" fmla="*/ 8 w 547"/>
                <a:gd name="T73" fmla="*/ 356 h 645"/>
                <a:gd name="T74" fmla="*/ 12 w 547"/>
                <a:gd name="T75" fmla="*/ 334 h 645"/>
                <a:gd name="T76" fmla="*/ 259 w 547"/>
                <a:gd name="T77" fmla="*/ 326 h 645"/>
                <a:gd name="T78" fmla="*/ 261 w 547"/>
                <a:gd name="T79" fmla="*/ 322 h 645"/>
                <a:gd name="T80" fmla="*/ 261 w 547"/>
                <a:gd name="T81" fmla="*/ 320 h 645"/>
                <a:gd name="T82" fmla="*/ 65 w 547"/>
                <a:gd name="T83" fmla="*/ 163 h 645"/>
                <a:gd name="T84" fmla="*/ 273 w 547"/>
                <a:gd name="T85" fmla="*/ 303 h 645"/>
                <a:gd name="T86" fmla="*/ 275 w 547"/>
                <a:gd name="T87" fmla="*/ 303 h 645"/>
                <a:gd name="T88" fmla="*/ 277 w 547"/>
                <a:gd name="T89" fmla="*/ 299 h 645"/>
                <a:gd name="T90" fmla="*/ 191 w 547"/>
                <a:gd name="T91" fmla="*/ 51 h 645"/>
                <a:gd name="T92" fmla="*/ 208 w 547"/>
                <a:gd name="T93" fmla="*/ 41 h 645"/>
                <a:gd name="T94" fmla="*/ 293 w 547"/>
                <a:gd name="T95" fmla="*/ 289 h 645"/>
                <a:gd name="T96" fmla="*/ 297 w 547"/>
                <a:gd name="T97" fmla="*/ 287 h 645"/>
                <a:gd name="T98" fmla="*/ 332 w 547"/>
                <a:gd name="T99" fmla="*/ 53 h 645"/>
                <a:gd name="T100" fmla="*/ 354 w 547"/>
                <a:gd name="T101" fmla="*/ 4 h 645"/>
                <a:gd name="T102" fmla="*/ 322 w 547"/>
                <a:gd name="T103" fmla="*/ 244 h 645"/>
                <a:gd name="T104" fmla="*/ 318 w 547"/>
                <a:gd name="T105" fmla="*/ 289 h 645"/>
                <a:gd name="T106" fmla="*/ 366 w 547"/>
                <a:gd name="T107" fmla="*/ 216 h 645"/>
                <a:gd name="T108" fmla="*/ 456 w 547"/>
                <a:gd name="T109" fmla="*/ 69 h 645"/>
                <a:gd name="T110" fmla="*/ 476 w 547"/>
                <a:gd name="T111" fmla="*/ 63 h 64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</a:cxnLst>
              <a:rect l="0" t="0" r="r" b="b"/>
              <a:pathLst>
                <a:path w="547" h="645">
                  <a:moveTo>
                    <a:pt x="474" y="71"/>
                  </a:moveTo>
                  <a:lnTo>
                    <a:pt x="468" y="81"/>
                  </a:lnTo>
                  <a:lnTo>
                    <a:pt x="452" y="106"/>
                  </a:lnTo>
                  <a:lnTo>
                    <a:pt x="429" y="142"/>
                  </a:lnTo>
                  <a:lnTo>
                    <a:pt x="403" y="185"/>
                  </a:lnTo>
                  <a:lnTo>
                    <a:pt x="377" y="226"/>
                  </a:lnTo>
                  <a:lnTo>
                    <a:pt x="356" y="261"/>
                  </a:lnTo>
                  <a:lnTo>
                    <a:pt x="338" y="289"/>
                  </a:lnTo>
                  <a:lnTo>
                    <a:pt x="332" y="299"/>
                  </a:lnTo>
                  <a:lnTo>
                    <a:pt x="334" y="299"/>
                  </a:lnTo>
                  <a:lnTo>
                    <a:pt x="334" y="301"/>
                  </a:lnTo>
                  <a:lnTo>
                    <a:pt x="334" y="301"/>
                  </a:lnTo>
                  <a:lnTo>
                    <a:pt x="336" y="303"/>
                  </a:lnTo>
                  <a:lnTo>
                    <a:pt x="336" y="303"/>
                  </a:lnTo>
                  <a:lnTo>
                    <a:pt x="338" y="301"/>
                  </a:lnTo>
                  <a:lnTo>
                    <a:pt x="338" y="301"/>
                  </a:lnTo>
                  <a:lnTo>
                    <a:pt x="338" y="301"/>
                  </a:lnTo>
                  <a:lnTo>
                    <a:pt x="533" y="175"/>
                  </a:lnTo>
                  <a:lnTo>
                    <a:pt x="539" y="175"/>
                  </a:lnTo>
                  <a:lnTo>
                    <a:pt x="543" y="179"/>
                  </a:lnTo>
                  <a:lnTo>
                    <a:pt x="543" y="185"/>
                  </a:lnTo>
                  <a:lnTo>
                    <a:pt x="537" y="191"/>
                  </a:lnTo>
                  <a:lnTo>
                    <a:pt x="344" y="317"/>
                  </a:lnTo>
                  <a:lnTo>
                    <a:pt x="344" y="318"/>
                  </a:lnTo>
                  <a:lnTo>
                    <a:pt x="344" y="318"/>
                  </a:lnTo>
                  <a:lnTo>
                    <a:pt x="342" y="318"/>
                  </a:lnTo>
                  <a:lnTo>
                    <a:pt x="342" y="318"/>
                  </a:lnTo>
                  <a:lnTo>
                    <a:pt x="342" y="320"/>
                  </a:lnTo>
                  <a:lnTo>
                    <a:pt x="342" y="322"/>
                  </a:lnTo>
                  <a:lnTo>
                    <a:pt x="342" y="324"/>
                  </a:lnTo>
                  <a:lnTo>
                    <a:pt x="342" y="326"/>
                  </a:lnTo>
                  <a:lnTo>
                    <a:pt x="342" y="324"/>
                  </a:lnTo>
                  <a:lnTo>
                    <a:pt x="344" y="324"/>
                  </a:lnTo>
                  <a:lnTo>
                    <a:pt x="344" y="324"/>
                  </a:lnTo>
                  <a:lnTo>
                    <a:pt x="344" y="324"/>
                  </a:lnTo>
                  <a:lnTo>
                    <a:pt x="541" y="320"/>
                  </a:lnTo>
                  <a:lnTo>
                    <a:pt x="547" y="322"/>
                  </a:lnTo>
                  <a:lnTo>
                    <a:pt x="547" y="328"/>
                  </a:lnTo>
                  <a:lnTo>
                    <a:pt x="545" y="334"/>
                  </a:lnTo>
                  <a:lnTo>
                    <a:pt x="539" y="338"/>
                  </a:lnTo>
                  <a:lnTo>
                    <a:pt x="342" y="344"/>
                  </a:lnTo>
                  <a:lnTo>
                    <a:pt x="340" y="344"/>
                  </a:lnTo>
                  <a:lnTo>
                    <a:pt x="340" y="344"/>
                  </a:lnTo>
                  <a:lnTo>
                    <a:pt x="340" y="344"/>
                  </a:lnTo>
                  <a:lnTo>
                    <a:pt x="338" y="344"/>
                  </a:lnTo>
                  <a:lnTo>
                    <a:pt x="338" y="346"/>
                  </a:lnTo>
                  <a:lnTo>
                    <a:pt x="338" y="346"/>
                  </a:lnTo>
                  <a:lnTo>
                    <a:pt x="338" y="348"/>
                  </a:lnTo>
                  <a:lnTo>
                    <a:pt x="336" y="350"/>
                  </a:lnTo>
                  <a:lnTo>
                    <a:pt x="338" y="350"/>
                  </a:lnTo>
                  <a:lnTo>
                    <a:pt x="338" y="350"/>
                  </a:lnTo>
                  <a:lnTo>
                    <a:pt x="338" y="352"/>
                  </a:lnTo>
                  <a:lnTo>
                    <a:pt x="338" y="352"/>
                  </a:lnTo>
                  <a:lnTo>
                    <a:pt x="491" y="464"/>
                  </a:lnTo>
                  <a:lnTo>
                    <a:pt x="493" y="468"/>
                  </a:lnTo>
                  <a:lnTo>
                    <a:pt x="491" y="474"/>
                  </a:lnTo>
                  <a:lnTo>
                    <a:pt x="486" y="480"/>
                  </a:lnTo>
                  <a:lnTo>
                    <a:pt x="482" y="480"/>
                  </a:lnTo>
                  <a:lnTo>
                    <a:pt x="328" y="368"/>
                  </a:lnTo>
                  <a:lnTo>
                    <a:pt x="328" y="368"/>
                  </a:lnTo>
                  <a:lnTo>
                    <a:pt x="328" y="368"/>
                  </a:lnTo>
                  <a:lnTo>
                    <a:pt x="326" y="368"/>
                  </a:lnTo>
                  <a:lnTo>
                    <a:pt x="326" y="366"/>
                  </a:lnTo>
                  <a:lnTo>
                    <a:pt x="324" y="368"/>
                  </a:lnTo>
                  <a:lnTo>
                    <a:pt x="324" y="368"/>
                  </a:lnTo>
                  <a:lnTo>
                    <a:pt x="324" y="370"/>
                  </a:lnTo>
                  <a:lnTo>
                    <a:pt x="322" y="372"/>
                  </a:lnTo>
                  <a:lnTo>
                    <a:pt x="322" y="372"/>
                  </a:lnTo>
                  <a:lnTo>
                    <a:pt x="322" y="372"/>
                  </a:lnTo>
                  <a:lnTo>
                    <a:pt x="322" y="374"/>
                  </a:lnTo>
                  <a:lnTo>
                    <a:pt x="322" y="374"/>
                  </a:lnTo>
                  <a:lnTo>
                    <a:pt x="393" y="576"/>
                  </a:lnTo>
                  <a:lnTo>
                    <a:pt x="391" y="584"/>
                  </a:lnTo>
                  <a:lnTo>
                    <a:pt x="387" y="590"/>
                  </a:lnTo>
                  <a:lnTo>
                    <a:pt x="383" y="592"/>
                  </a:lnTo>
                  <a:lnTo>
                    <a:pt x="379" y="588"/>
                  </a:lnTo>
                  <a:lnTo>
                    <a:pt x="309" y="385"/>
                  </a:lnTo>
                  <a:lnTo>
                    <a:pt x="307" y="383"/>
                  </a:lnTo>
                  <a:lnTo>
                    <a:pt x="307" y="383"/>
                  </a:lnTo>
                  <a:lnTo>
                    <a:pt x="307" y="383"/>
                  </a:lnTo>
                  <a:lnTo>
                    <a:pt x="307" y="381"/>
                  </a:lnTo>
                  <a:lnTo>
                    <a:pt x="305" y="381"/>
                  </a:lnTo>
                  <a:lnTo>
                    <a:pt x="305" y="381"/>
                  </a:lnTo>
                  <a:lnTo>
                    <a:pt x="303" y="383"/>
                  </a:lnTo>
                  <a:lnTo>
                    <a:pt x="301" y="383"/>
                  </a:lnTo>
                  <a:lnTo>
                    <a:pt x="295" y="423"/>
                  </a:lnTo>
                  <a:lnTo>
                    <a:pt x="283" y="509"/>
                  </a:lnTo>
                  <a:lnTo>
                    <a:pt x="271" y="596"/>
                  </a:lnTo>
                  <a:lnTo>
                    <a:pt x="265" y="635"/>
                  </a:lnTo>
                  <a:lnTo>
                    <a:pt x="261" y="643"/>
                  </a:lnTo>
                  <a:lnTo>
                    <a:pt x="255" y="645"/>
                  </a:lnTo>
                  <a:lnTo>
                    <a:pt x="252" y="645"/>
                  </a:lnTo>
                  <a:lnTo>
                    <a:pt x="250" y="637"/>
                  </a:lnTo>
                  <a:lnTo>
                    <a:pt x="255" y="598"/>
                  </a:lnTo>
                  <a:lnTo>
                    <a:pt x="267" y="511"/>
                  </a:lnTo>
                  <a:lnTo>
                    <a:pt x="279" y="425"/>
                  </a:lnTo>
                  <a:lnTo>
                    <a:pt x="285" y="383"/>
                  </a:lnTo>
                  <a:lnTo>
                    <a:pt x="283" y="383"/>
                  </a:lnTo>
                  <a:lnTo>
                    <a:pt x="283" y="383"/>
                  </a:lnTo>
                  <a:lnTo>
                    <a:pt x="281" y="383"/>
                  </a:lnTo>
                  <a:lnTo>
                    <a:pt x="281" y="383"/>
                  </a:lnTo>
                  <a:lnTo>
                    <a:pt x="275" y="393"/>
                  </a:lnTo>
                  <a:lnTo>
                    <a:pt x="257" y="421"/>
                  </a:lnTo>
                  <a:lnTo>
                    <a:pt x="234" y="458"/>
                  </a:lnTo>
                  <a:lnTo>
                    <a:pt x="208" y="501"/>
                  </a:lnTo>
                  <a:lnTo>
                    <a:pt x="181" y="545"/>
                  </a:lnTo>
                  <a:lnTo>
                    <a:pt x="157" y="582"/>
                  </a:lnTo>
                  <a:lnTo>
                    <a:pt x="141" y="609"/>
                  </a:lnTo>
                  <a:lnTo>
                    <a:pt x="135" y="619"/>
                  </a:lnTo>
                  <a:lnTo>
                    <a:pt x="130" y="625"/>
                  </a:lnTo>
                  <a:lnTo>
                    <a:pt x="122" y="623"/>
                  </a:lnTo>
                  <a:lnTo>
                    <a:pt x="118" y="619"/>
                  </a:lnTo>
                  <a:lnTo>
                    <a:pt x="120" y="611"/>
                  </a:lnTo>
                  <a:lnTo>
                    <a:pt x="126" y="602"/>
                  </a:lnTo>
                  <a:lnTo>
                    <a:pt x="143" y="574"/>
                  </a:lnTo>
                  <a:lnTo>
                    <a:pt x="165" y="537"/>
                  </a:lnTo>
                  <a:lnTo>
                    <a:pt x="193" y="493"/>
                  </a:lnTo>
                  <a:lnTo>
                    <a:pt x="220" y="450"/>
                  </a:lnTo>
                  <a:lnTo>
                    <a:pt x="244" y="411"/>
                  </a:lnTo>
                  <a:lnTo>
                    <a:pt x="259" y="383"/>
                  </a:lnTo>
                  <a:lnTo>
                    <a:pt x="267" y="374"/>
                  </a:lnTo>
                  <a:lnTo>
                    <a:pt x="267" y="374"/>
                  </a:lnTo>
                  <a:lnTo>
                    <a:pt x="265" y="372"/>
                  </a:lnTo>
                  <a:lnTo>
                    <a:pt x="265" y="372"/>
                  </a:lnTo>
                  <a:lnTo>
                    <a:pt x="263" y="370"/>
                  </a:lnTo>
                  <a:lnTo>
                    <a:pt x="263" y="370"/>
                  </a:lnTo>
                  <a:lnTo>
                    <a:pt x="263" y="370"/>
                  </a:lnTo>
                  <a:lnTo>
                    <a:pt x="263" y="372"/>
                  </a:lnTo>
                  <a:lnTo>
                    <a:pt x="261" y="372"/>
                  </a:lnTo>
                  <a:lnTo>
                    <a:pt x="37" y="519"/>
                  </a:lnTo>
                  <a:lnTo>
                    <a:pt x="29" y="521"/>
                  </a:lnTo>
                  <a:lnTo>
                    <a:pt x="25" y="515"/>
                  </a:lnTo>
                  <a:lnTo>
                    <a:pt x="23" y="509"/>
                  </a:lnTo>
                  <a:lnTo>
                    <a:pt x="29" y="501"/>
                  </a:lnTo>
                  <a:lnTo>
                    <a:pt x="255" y="354"/>
                  </a:lnTo>
                  <a:lnTo>
                    <a:pt x="257" y="354"/>
                  </a:lnTo>
                  <a:lnTo>
                    <a:pt x="257" y="354"/>
                  </a:lnTo>
                  <a:lnTo>
                    <a:pt x="257" y="354"/>
                  </a:lnTo>
                  <a:lnTo>
                    <a:pt x="259" y="354"/>
                  </a:lnTo>
                  <a:lnTo>
                    <a:pt x="257" y="352"/>
                  </a:lnTo>
                  <a:lnTo>
                    <a:pt x="257" y="350"/>
                  </a:lnTo>
                  <a:lnTo>
                    <a:pt x="257" y="348"/>
                  </a:lnTo>
                  <a:lnTo>
                    <a:pt x="257" y="346"/>
                  </a:lnTo>
                  <a:lnTo>
                    <a:pt x="257" y="346"/>
                  </a:lnTo>
                  <a:lnTo>
                    <a:pt x="257" y="346"/>
                  </a:lnTo>
                  <a:lnTo>
                    <a:pt x="255" y="348"/>
                  </a:lnTo>
                  <a:lnTo>
                    <a:pt x="255" y="348"/>
                  </a:lnTo>
                  <a:lnTo>
                    <a:pt x="8" y="356"/>
                  </a:lnTo>
                  <a:lnTo>
                    <a:pt x="2" y="352"/>
                  </a:lnTo>
                  <a:lnTo>
                    <a:pt x="0" y="344"/>
                  </a:lnTo>
                  <a:lnTo>
                    <a:pt x="4" y="338"/>
                  </a:lnTo>
                  <a:lnTo>
                    <a:pt x="12" y="334"/>
                  </a:lnTo>
                  <a:lnTo>
                    <a:pt x="257" y="326"/>
                  </a:lnTo>
                  <a:lnTo>
                    <a:pt x="259" y="326"/>
                  </a:lnTo>
                  <a:lnTo>
                    <a:pt x="259" y="326"/>
                  </a:lnTo>
                  <a:lnTo>
                    <a:pt x="259" y="326"/>
                  </a:lnTo>
                  <a:lnTo>
                    <a:pt x="261" y="328"/>
                  </a:lnTo>
                  <a:lnTo>
                    <a:pt x="261" y="326"/>
                  </a:lnTo>
                  <a:lnTo>
                    <a:pt x="261" y="324"/>
                  </a:lnTo>
                  <a:lnTo>
                    <a:pt x="261" y="322"/>
                  </a:lnTo>
                  <a:lnTo>
                    <a:pt x="263" y="320"/>
                  </a:lnTo>
                  <a:lnTo>
                    <a:pt x="261" y="320"/>
                  </a:lnTo>
                  <a:lnTo>
                    <a:pt x="261" y="320"/>
                  </a:lnTo>
                  <a:lnTo>
                    <a:pt x="261" y="320"/>
                  </a:lnTo>
                  <a:lnTo>
                    <a:pt x="261" y="320"/>
                  </a:lnTo>
                  <a:lnTo>
                    <a:pt x="67" y="179"/>
                  </a:lnTo>
                  <a:lnTo>
                    <a:pt x="63" y="171"/>
                  </a:lnTo>
                  <a:lnTo>
                    <a:pt x="65" y="163"/>
                  </a:lnTo>
                  <a:lnTo>
                    <a:pt x="71" y="157"/>
                  </a:lnTo>
                  <a:lnTo>
                    <a:pt x="78" y="159"/>
                  </a:lnTo>
                  <a:lnTo>
                    <a:pt x="271" y="303"/>
                  </a:lnTo>
                  <a:lnTo>
                    <a:pt x="273" y="303"/>
                  </a:lnTo>
                  <a:lnTo>
                    <a:pt x="273" y="303"/>
                  </a:lnTo>
                  <a:lnTo>
                    <a:pt x="273" y="303"/>
                  </a:lnTo>
                  <a:lnTo>
                    <a:pt x="273" y="305"/>
                  </a:lnTo>
                  <a:lnTo>
                    <a:pt x="275" y="303"/>
                  </a:lnTo>
                  <a:lnTo>
                    <a:pt x="277" y="301"/>
                  </a:lnTo>
                  <a:lnTo>
                    <a:pt x="277" y="301"/>
                  </a:lnTo>
                  <a:lnTo>
                    <a:pt x="279" y="299"/>
                  </a:lnTo>
                  <a:lnTo>
                    <a:pt x="277" y="299"/>
                  </a:lnTo>
                  <a:lnTo>
                    <a:pt x="277" y="297"/>
                  </a:lnTo>
                  <a:lnTo>
                    <a:pt x="277" y="297"/>
                  </a:lnTo>
                  <a:lnTo>
                    <a:pt x="277" y="297"/>
                  </a:lnTo>
                  <a:lnTo>
                    <a:pt x="191" y="51"/>
                  </a:lnTo>
                  <a:lnTo>
                    <a:pt x="191" y="41"/>
                  </a:lnTo>
                  <a:lnTo>
                    <a:pt x="196" y="35"/>
                  </a:lnTo>
                  <a:lnTo>
                    <a:pt x="202" y="35"/>
                  </a:lnTo>
                  <a:lnTo>
                    <a:pt x="208" y="41"/>
                  </a:lnTo>
                  <a:lnTo>
                    <a:pt x="293" y="287"/>
                  </a:lnTo>
                  <a:lnTo>
                    <a:pt x="293" y="287"/>
                  </a:lnTo>
                  <a:lnTo>
                    <a:pt x="293" y="287"/>
                  </a:lnTo>
                  <a:lnTo>
                    <a:pt x="293" y="289"/>
                  </a:lnTo>
                  <a:lnTo>
                    <a:pt x="293" y="289"/>
                  </a:lnTo>
                  <a:lnTo>
                    <a:pt x="295" y="289"/>
                  </a:lnTo>
                  <a:lnTo>
                    <a:pt x="297" y="287"/>
                  </a:lnTo>
                  <a:lnTo>
                    <a:pt x="297" y="287"/>
                  </a:lnTo>
                  <a:lnTo>
                    <a:pt x="299" y="287"/>
                  </a:lnTo>
                  <a:lnTo>
                    <a:pt x="305" y="244"/>
                  </a:lnTo>
                  <a:lnTo>
                    <a:pt x="318" y="147"/>
                  </a:lnTo>
                  <a:lnTo>
                    <a:pt x="332" y="53"/>
                  </a:lnTo>
                  <a:lnTo>
                    <a:pt x="338" y="10"/>
                  </a:lnTo>
                  <a:lnTo>
                    <a:pt x="342" y="2"/>
                  </a:lnTo>
                  <a:lnTo>
                    <a:pt x="348" y="0"/>
                  </a:lnTo>
                  <a:lnTo>
                    <a:pt x="354" y="4"/>
                  </a:lnTo>
                  <a:lnTo>
                    <a:pt x="356" y="12"/>
                  </a:lnTo>
                  <a:lnTo>
                    <a:pt x="350" y="55"/>
                  </a:lnTo>
                  <a:lnTo>
                    <a:pt x="336" y="149"/>
                  </a:lnTo>
                  <a:lnTo>
                    <a:pt x="322" y="244"/>
                  </a:lnTo>
                  <a:lnTo>
                    <a:pt x="314" y="287"/>
                  </a:lnTo>
                  <a:lnTo>
                    <a:pt x="316" y="287"/>
                  </a:lnTo>
                  <a:lnTo>
                    <a:pt x="318" y="287"/>
                  </a:lnTo>
                  <a:lnTo>
                    <a:pt x="318" y="289"/>
                  </a:lnTo>
                  <a:lnTo>
                    <a:pt x="320" y="289"/>
                  </a:lnTo>
                  <a:lnTo>
                    <a:pt x="326" y="279"/>
                  </a:lnTo>
                  <a:lnTo>
                    <a:pt x="344" y="252"/>
                  </a:lnTo>
                  <a:lnTo>
                    <a:pt x="366" y="216"/>
                  </a:lnTo>
                  <a:lnTo>
                    <a:pt x="391" y="173"/>
                  </a:lnTo>
                  <a:lnTo>
                    <a:pt x="417" y="132"/>
                  </a:lnTo>
                  <a:lnTo>
                    <a:pt x="440" y="94"/>
                  </a:lnTo>
                  <a:lnTo>
                    <a:pt x="456" y="69"/>
                  </a:lnTo>
                  <a:lnTo>
                    <a:pt x="462" y="59"/>
                  </a:lnTo>
                  <a:lnTo>
                    <a:pt x="468" y="55"/>
                  </a:lnTo>
                  <a:lnTo>
                    <a:pt x="474" y="57"/>
                  </a:lnTo>
                  <a:lnTo>
                    <a:pt x="476" y="63"/>
                  </a:lnTo>
                  <a:lnTo>
                    <a:pt x="474" y="71"/>
                  </a:lnTo>
                  <a:close/>
                </a:path>
              </a:pathLst>
            </a:custGeom>
            <a:solidFill>
              <a:srgbClr val="4F282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38" name="Freeform 134"/>
            <p:cNvSpPr>
              <a:spLocks/>
            </p:cNvSpPr>
            <p:nvPr/>
          </p:nvSpPr>
          <p:spPr bwMode="auto">
            <a:xfrm>
              <a:off x="4485" y="1882"/>
              <a:ext cx="361" cy="422"/>
            </a:xfrm>
            <a:custGeom>
              <a:avLst/>
              <a:gdLst>
                <a:gd name="T0" fmla="*/ 625 w 722"/>
                <a:gd name="T1" fmla="*/ 488 h 844"/>
                <a:gd name="T2" fmla="*/ 596 w 722"/>
                <a:gd name="T3" fmla="*/ 557 h 844"/>
                <a:gd name="T4" fmla="*/ 556 w 722"/>
                <a:gd name="T5" fmla="*/ 620 h 844"/>
                <a:gd name="T6" fmla="*/ 507 w 722"/>
                <a:gd name="T7" fmla="*/ 675 h 844"/>
                <a:gd name="T8" fmla="*/ 454 w 722"/>
                <a:gd name="T9" fmla="*/ 714 h 844"/>
                <a:gd name="T10" fmla="*/ 401 w 722"/>
                <a:gd name="T11" fmla="*/ 740 h 844"/>
                <a:gd name="T12" fmla="*/ 348 w 722"/>
                <a:gd name="T13" fmla="*/ 753 h 844"/>
                <a:gd name="T14" fmla="*/ 297 w 722"/>
                <a:gd name="T15" fmla="*/ 755 h 844"/>
                <a:gd name="T16" fmla="*/ 246 w 722"/>
                <a:gd name="T17" fmla="*/ 747 h 844"/>
                <a:gd name="T18" fmla="*/ 199 w 722"/>
                <a:gd name="T19" fmla="*/ 726 h 844"/>
                <a:gd name="T20" fmla="*/ 159 w 722"/>
                <a:gd name="T21" fmla="*/ 694 h 844"/>
                <a:gd name="T22" fmla="*/ 124 w 722"/>
                <a:gd name="T23" fmla="*/ 649 h 844"/>
                <a:gd name="T24" fmla="*/ 88 w 722"/>
                <a:gd name="T25" fmla="*/ 559 h 844"/>
                <a:gd name="T26" fmla="*/ 88 w 722"/>
                <a:gd name="T27" fmla="*/ 421 h 844"/>
                <a:gd name="T28" fmla="*/ 136 w 722"/>
                <a:gd name="T29" fmla="*/ 287 h 844"/>
                <a:gd name="T30" fmla="*/ 226 w 722"/>
                <a:gd name="T31" fmla="*/ 175 h 844"/>
                <a:gd name="T32" fmla="*/ 315 w 722"/>
                <a:gd name="T33" fmla="*/ 120 h 844"/>
                <a:gd name="T34" fmla="*/ 372 w 722"/>
                <a:gd name="T35" fmla="*/ 103 h 844"/>
                <a:gd name="T36" fmla="*/ 427 w 722"/>
                <a:gd name="T37" fmla="*/ 99 h 844"/>
                <a:gd name="T38" fmla="*/ 480 w 722"/>
                <a:gd name="T39" fmla="*/ 107 h 844"/>
                <a:gd name="T40" fmla="*/ 527 w 722"/>
                <a:gd name="T41" fmla="*/ 126 h 844"/>
                <a:gd name="T42" fmla="*/ 568 w 722"/>
                <a:gd name="T43" fmla="*/ 160 h 844"/>
                <a:gd name="T44" fmla="*/ 602 w 722"/>
                <a:gd name="T45" fmla="*/ 201 h 844"/>
                <a:gd name="T46" fmla="*/ 627 w 722"/>
                <a:gd name="T47" fmla="*/ 252 h 844"/>
                <a:gd name="T48" fmla="*/ 643 w 722"/>
                <a:gd name="T49" fmla="*/ 321 h 844"/>
                <a:gd name="T50" fmla="*/ 643 w 722"/>
                <a:gd name="T51" fmla="*/ 409 h 844"/>
                <a:gd name="T52" fmla="*/ 708 w 722"/>
                <a:gd name="T53" fmla="*/ 454 h 844"/>
                <a:gd name="T54" fmla="*/ 722 w 722"/>
                <a:gd name="T55" fmla="*/ 342 h 844"/>
                <a:gd name="T56" fmla="*/ 708 w 722"/>
                <a:gd name="T57" fmla="*/ 234 h 844"/>
                <a:gd name="T58" fmla="*/ 682 w 722"/>
                <a:gd name="T59" fmla="*/ 164 h 844"/>
                <a:gd name="T60" fmla="*/ 643 w 722"/>
                <a:gd name="T61" fmla="*/ 105 h 844"/>
                <a:gd name="T62" fmla="*/ 596 w 722"/>
                <a:gd name="T63" fmla="*/ 57 h 844"/>
                <a:gd name="T64" fmla="*/ 539 w 722"/>
                <a:gd name="T65" fmla="*/ 24 h 844"/>
                <a:gd name="T66" fmla="*/ 474 w 722"/>
                <a:gd name="T67" fmla="*/ 4 h 844"/>
                <a:gd name="T68" fmla="*/ 405 w 722"/>
                <a:gd name="T69" fmla="*/ 2 h 844"/>
                <a:gd name="T70" fmla="*/ 334 w 722"/>
                <a:gd name="T71" fmla="*/ 16 h 844"/>
                <a:gd name="T72" fmla="*/ 259 w 722"/>
                <a:gd name="T73" fmla="*/ 48 h 844"/>
                <a:gd name="T74" fmla="*/ 183 w 722"/>
                <a:gd name="T75" fmla="*/ 101 h 844"/>
                <a:gd name="T76" fmla="*/ 118 w 722"/>
                <a:gd name="T77" fmla="*/ 167 h 844"/>
                <a:gd name="T78" fmla="*/ 67 w 722"/>
                <a:gd name="T79" fmla="*/ 244 h 844"/>
                <a:gd name="T80" fmla="*/ 29 w 722"/>
                <a:gd name="T81" fmla="*/ 327 h 844"/>
                <a:gd name="T82" fmla="*/ 6 w 722"/>
                <a:gd name="T83" fmla="*/ 415 h 844"/>
                <a:gd name="T84" fmla="*/ 0 w 722"/>
                <a:gd name="T85" fmla="*/ 504 h 844"/>
                <a:gd name="T86" fmla="*/ 8 w 722"/>
                <a:gd name="T87" fmla="*/ 590 h 844"/>
                <a:gd name="T88" fmla="*/ 35 w 722"/>
                <a:gd name="T89" fmla="*/ 673 h 844"/>
                <a:gd name="T90" fmla="*/ 73 w 722"/>
                <a:gd name="T91" fmla="*/ 738 h 844"/>
                <a:gd name="T92" fmla="*/ 122 w 722"/>
                <a:gd name="T93" fmla="*/ 787 h 844"/>
                <a:gd name="T94" fmla="*/ 177 w 722"/>
                <a:gd name="T95" fmla="*/ 820 h 844"/>
                <a:gd name="T96" fmla="*/ 240 w 722"/>
                <a:gd name="T97" fmla="*/ 840 h 844"/>
                <a:gd name="T98" fmla="*/ 305 w 722"/>
                <a:gd name="T99" fmla="*/ 844 h 844"/>
                <a:gd name="T100" fmla="*/ 374 w 722"/>
                <a:gd name="T101" fmla="*/ 834 h 844"/>
                <a:gd name="T102" fmla="*/ 442 w 722"/>
                <a:gd name="T103" fmla="*/ 808 h 844"/>
                <a:gd name="T104" fmla="*/ 507 w 722"/>
                <a:gd name="T105" fmla="*/ 767 h 844"/>
                <a:gd name="T106" fmla="*/ 576 w 722"/>
                <a:gd name="T107" fmla="*/ 704 h 844"/>
                <a:gd name="T108" fmla="*/ 633 w 722"/>
                <a:gd name="T109" fmla="*/ 627 h 844"/>
                <a:gd name="T110" fmla="*/ 678 w 722"/>
                <a:gd name="T111" fmla="*/ 543 h 844"/>
                <a:gd name="T112" fmla="*/ 708 w 722"/>
                <a:gd name="T113" fmla="*/ 454 h 84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</a:cxnLst>
              <a:rect l="0" t="0" r="r" b="b"/>
              <a:pathLst>
                <a:path w="722" h="844">
                  <a:moveTo>
                    <a:pt x="635" y="454"/>
                  </a:moveTo>
                  <a:lnTo>
                    <a:pt x="625" y="488"/>
                  </a:lnTo>
                  <a:lnTo>
                    <a:pt x="612" y="523"/>
                  </a:lnTo>
                  <a:lnTo>
                    <a:pt x="596" y="557"/>
                  </a:lnTo>
                  <a:lnTo>
                    <a:pt x="576" y="590"/>
                  </a:lnTo>
                  <a:lnTo>
                    <a:pt x="556" y="620"/>
                  </a:lnTo>
                  <a:lnTo>
                    <a:pt x="533" y="649"/>
                  </a:lnTo>
                  <a:lnTo>
                    <a:pt x="507" y="675"/>
                  </a:lnTo>
                  <a:lnTo>
                    <a:pt x="480" y="696"/>
                  </a:lnTo>
                  <a:lnTo>
                    <a:pt x="454" y="714"/>
                  </a:lnTo>
                  <a:lnTo>
                    <a:pt x="429" y="728"/>
                  </a:lnTo>
                  <a:lnTo>
                    <a:pt x="401" y="740"/>
                  </a:lnTo>
                  <a:lnTo>
                    <a:pt x="376" y="747"/>
                  </a:lnTo>
                  <a:lnTo>
                    <a:pt x="348" y="753"/>
                  </a:lnTo>
                  <a:lnTo>
                    <a:pt x="322" y="755"/>
                  </a:lnTo>
                  <a:lnTo>
                    <a:pt x="297" y="755"/>
                  </a:lnTo>
                  <a:lnTo>
                    <a:pt x="271" y="753"/>
                  </a:lnTo>
                  <a:lnTo>
                    <a:pt x="246" y="747"/>
                  </a:lnTo>
                  <a:lnTo>
                    <a:pt x="222" y="738"/>
                  </a:lnTo>
                  <a:lnTo>
                    <a:pt x="199" y="726"/>
                  </a:lnTo>
                  <a:lnTo>
                    <a:pt x="179" y="712"/>
                  </a:lnTo>
                  <a:lnTo>
                    <a:pt x="159" y="694"/>
                  </a:lnTo>
                  <a:lnTo>
                    <a:pt x="140" y="673"/>
                  </a:lnTo>
                  <a:lnTo>
                    <a:pt x="124" y="649"/>
                  </a:lnTo>
                  <a:lnTo>
                    <a:pt x="110" y="624"/>
                  </a:lnTo>
                  <a:lnTo>
                    <a:pt x="88" y="559"/>
                  </a:lnTo>
                  <a:lnTo>
                    <a:pt x="82" y="490"/>
                  </a:lnTo>
                  <a:lnTo>
                    <a:pt x="88" y="421"/>
                  </a:lnTo>
                  <a:lnTo>
                    <a:pt x="106" y="352"/>
                  </a:lnTo>
                  <a:lnTo>
                    <a:pt x="136" y="287"/>
                  </a:lnTo>
                  <a:lnTo>
                    <a:pt x="175" y="226"/>
                  </a:lnTo>
                  <a:lnTo>
                    <a:pt x="226" y="175"/>
                  </a:lnTo>
                  <a:lnTo>
                    <a:pt x="285" y="134"/>
                  </a:lnTo>
                  <a:lnTo>
                    <a:pt x="315" y="120"/>
                  </a:lnTo>
                  <a:lnTo>
                    <a:pt x="344" y="108"/>
                  </a:lnTo>
                  <a:lnTo>
                    <a:pt x="372" y="103"/>
                  </a:lnTo>
                  <a:lnTo>
                    <a:pt x="399" y="99"/>
                  </a:lnTo>
                  <a:lnTo>
                    <a:pt x="427" y="99"/>
                  </a:lnTo>
                  <a:lnTo>
                    <a:pt x="454" y="101"/>
                  </a:lnTo>
                  <a:lnTo>
                    <a:pt x="480" y="107"/>
                  </a:lnTo>
                  <a:lnTo>
                    <a:pt x="503" y="114"/>
                  </a:lnTo>
                  <a:lnTo>
                    <a:pt x="527" y="126"/>
                  </a:lnTo>
                  <a:lnTo>
                    <a:pt x="549" y="142"/>
                  </a:lnTo>
                  <a:lnTo>
                    <a:pt x="568" y="160"/>
                  </a:lnTo>
                  <a:lnTo>
                    <a:pt x="586" y="177"/>
                  </a:lnTo>
                  <a:lnTo>
                    <a:pt x="602" y="201"/>
                  </a:lnTo>
                  <a:lnTo>
                    <a:pt x="615" y="224"/>
                  </a:lnTo>
                  <a:lnTo>
                    <a:pt x="627" y="252"/>
                  </a:lnTo>
                  <a:lnTo>
                    <a:pt x="635" y="280"/>
                  </a:lnTo>
                  <a:lnTo>
                    <a:pt x="643" y="321"/>
                  </a:lnTo>
                  <a:lnTo>
                    <a:pt x="647" y="366"/>
                  </a:lnTo>
                  <a:lnTo>
                    <a:pt x="643" y="409"/>
                  </a:lnTo>
                  <a:lnTo>
                    <a:pt x="635" y="454"/>
                  </a:lnTo>
                  <a:lnTo>
                    <a:pt x="708" y="454"/>
                  </a:lnTo>
                  <a:lnTo>
                    <a:pt x="718" y="397"/>
                  </a:lnTo>
                  <a:lnTo>
                    <a:pt x="722" y="342"/>
                  </a:lnTo>
                  <a:lnTo>
                    <a:pt x="718" y="287"/>
                  </a:lnTo>
                  <a:lnTo>
                    <a:pt x="708" y="234"/>
                  </a:lnTo>
                  <a:lnTo>
                    <a:pt x="696" y="197"/>
                  </a:lnTo>
                  <a:lnTo>
                    <a:pt x="682" y="164"/>
                  </a:lnTo>
                  <a:lnTo>
                    <a:pt x="665" y="132"/>
                  </a:lnTo>
                  <a:lnTo>
                    <a:pt x="643" y="105"/>
                  </a:lnTo>
                  <a:lnTo>
                    <a:pt x="619" y="79"/>
                  </a:lnTo>
                  <a:lnTo>
                    <a:pt x="596" y="57"/>
                  </a:lnTo>
                  <a:lnTo>
                    <a:pt x="568" y="38"/>
                  </a:lnTo>
                  <a:lnTo>
                    <a:pt x="539" y="24"/>
                  </a:lnTo>
                  <a:lnTo>
                    <a:pt x="507" y="12"/>
                  </a:lnTo>
                  <a:lnTo>
                    <a:pt x="474" y="4"/>
                  </a:lnTo>
                  <a:lnTo>
                    <a:pt x="440" y="0"/>
                  </a:lnTo>
                  <a:lnTo>
                    <a:pt x="405" y="2"/>
                  </a:lnTo>
                  <a:lnTo>
                    <a:pt x="370" y="6"/>
                  </a:lnTo>
                  <a:lnTo>
                    <a:pt x="334" y="16"/>
                  </a:lnTo>
                  <a:lnTo>
                    <a:pt x="297" y="30"/>
                  </a:lnTo>
                  <a:lnTo>
                    <a:pt x="259" y="48"/>
                  </a:lnTo>
                  <a:lnTo>
                    <a:pt x="220" y="73"/>
                  </a:lnTo>
                  <a:lnTo>
                    <a:pt x="183" y="101"/>
                  </a:lnTo>
                  <a:lnTo>
                    <a:pt x="149" y="132"/>
                  </a:lnTo>
                  <a:lnTo>
                    <a:pt x="118" y="167"/>
                  </a:lnTo>
                  <a:lnTo>
                    <a:pt x="92" y="205"/>
                  </a:lnTo>
                  <a:lnTo>
                    <a:pt x="67" y="244"/>
                  </a:lnTo>
                  <a:lnTo>
                    <a:pt x="47" y="285"/>
                  </a:lnTo>
                  <a:lnTo>
                    <a:pt x="29" y="327"/>
                  </a:lnTo>
                  <a:lnTo>
                    <a:pt x="16" y="370"/>
                  </a:lnTo>
                  <a:lnTo>
                    <a:pt x="6" y="415"/>
                  </a:lnTo>
                  <a:lnTo>
                    <a:pt x="0" y="458"/>
                  </a:lnTo>
                  <a:lnTo>
                    <a:pt x="0" y="504"/>
                  </a:lnTo>
                  <a:lnTo>
                    <a:pt x="2" y="547"/>
                  </a:lnTo>
                  <a:lnTo>
                    <a:pt x="8" y="590"/>
                  </a:lnTo>
                  <a:lnTo>
                    <a:pt x="20" y="631"/>
                  </a:lnTo>
                  <a:lnTo>
                    <a:pt x="35" y="673"/>
                  </a:lnTo>
                  <a:lnTo>
                    <a:pt x="53" y="706"/>
                  </a:lnTo>
                  <a:lnTo>
                    <a:pt x="73" y="738"/>
                  </a:lnTo>
                  <a:lnTo>
                    <a:pt x="96" y="763"/>
                  </a:lnTo>
                  <a:lnTo>
                    <a:pt x="122" y="787"/>
                  </a:lnTo>
                  <a:lnTo>
                    <a:pt x="149" y="804"/>
                  </a:lnTo>
                  <a:lnTo>
                    <a:pt x="177" y="820"/>
                  </a:lnTo>
                  <a:lnTo>
                    <a:pt x="208" y="832"/>
                  </a:lnTo>
                  <a:lnTo>
                    <a:pt x="240" y="840"/>
                  </a:lnTo>
                  <a:lnTo>
                    <a:pt x="271" y="844"/>
                  </a:lnTo>
                  <a:lnTo>
                    <a:pt x="305" y="844"/>
                  </a:lnTo>
                  <a:lnTo>
                    <a:pt x="340" y="840"/>
                  </a:lnTo>
                  <a:lnTo>
                    <a:pt x="374" y="834"/>
                  </a:lnTo>
                  <a:lnTo>
                    <a:pt x="407" y="822"/>
                  </a:lnTo>
                  <a:lnTo>
                    <a:pt x="442" y="808"/>
                  </a:lnTo>
                  <a:lnTo>
                    <a:pt x="474" y="789"/>
                  </a:lnTo>
                  <a:lnTo>
                    <a:pt x="507" y="767"/>
                  </a:lnTo>
                  <a:lnTo>
                    <a:pt x="543" y="738"/>
                  </a:lnTo>
                  <a:lnTo>
                    <a:pt x="576" y="704"/>
                  </a:lnTo>
                  <a:lnTo>
                    <a:pt x="606" y="669"/>
                  </a:lnTo>
                  <a:lnTo>
                    <a:pt x="633" y="627"/>
                  </a:lnTo>
                  <a:lnTo>
                    <a:pt x="657" y="586"/>
                  </a:lnTo>
                  <a:lnTo>
                    <a:pt x="678" y="543"/>
                  </a:lnTo>
                  <a:lnTo>
                    <a:pt x="694" y="500"/>
                  </a:lnTo>
                  <a:lnTo>
                    <a:pt x="708" y="454"/>
                  </a:lnTo>
                  <a:lnTo>
                    <a:pt x="635" y="454"/>
                  </a:lnTo>
                  <a:close/>
                </a:path>
              </a:pathLst>
            </a:custGeom>
            <a:solidFill>
              <a:srgbClr val="4F282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39" name="Freeform 135"/>
            <p:cNvSpPr>
              <a:spLocks/>
            </p:cNvSpPr>
            <p:nvPr/>
          </p:nvSpPr>
          <p:spPr bwMode="auto">
            <a:xfrm>
              <a:off x="2781" y="2614"/>
              <a:ext cx="377" cy="442"/>
            </a:xfrm>
            <a:custGeom>
              <a:avLst/>
              <a:gdLst>
                <a:gd name="T0" fmla="*/ 732 w 756"/>
                <a:gd name="T1" fmla="*/ 205 h 885"/>
                <a:gd name="T2" fmla="*/ 699 w 756"/>
                <a:gd name="T3" fmla="*/ 138 h 885"/>
                <a:gd name="T4" fmla="*/ 651 w 756"/>
                <a:gd name="T5" fmla="*/ 81 h 885"/>
                <a:gd name="T6" fmla="*/ 596 w 756"/>
                <a:gd name="T7" fmla="*/ 40 h 885"/>
                <a:gd name="T8" fmla="*/ 533 w 756"/>
                <a:gd name="T9" fmla="*/ 10 h 885"/>
                <a:gd name="T10" fmla="*/ 463 w 756"/>
                <a:gd name="T11" fmla="*/ 0 h 885"/>
                <a:gd name="T12" fmla="*/ 388 w 756"/>
                <a:gd name="T13" fmla="*/ 6 h 885"/>
                <a:gd name="T14" fmla="*/ 311 w 756"/>
                <a:gd name="T15" fmla="*/ 30 h 885"/>
                <a:gd name="T16" fmla="*/ 215 w 756"/>
                <a:gd name="T17" fmla="*/ 87 h 885"/>
                <a:gd name="T18" fmla="*/ 120 w 756"/>
                <a:gd name="T19" fmla="*/ 181 h 885"/>
                <a:gd name="T20" fmla="*/ 50 w 756"/>
                <a:gd name="T21" fmla="*/ 297 h 885"/>
                <a:gd name="T22" fmla="*/ 8 w 756"/>
                <a:gd name="T23" fmla="*/ 425 h 885"/>
                <a:gd name="T24" fmla="*/ 126 w 756"/>
                <a:gd name="T25" fmla="*/ 490 h 885"/>
                <a:gd name="T26" fmla="*/ 136 w 756"/>
                <a:gd name="T27" fmla="*/ 423 h 885"/>
                <a:gd name="T28" fmla="*/ 156 w 756"/>
                <a:gd name="T29" fmla="*/ 358 h 885"/>
                <a:gd name="T30" fmla="*/ 187 w 756"/>
                <a:gd name="T31" fmla="*/ 295 h 885"/>
                <a:gd name="T32" fmla="*/ 227 w 756"/>
                <a:gd name="T33" fmla="*/ 240 h 885"/>
                <a:gd name="T34" fmla="*/ 274 w 756"/>
                <a:gd name="T35" fmla="*/ 195 h 885"/>
                <a:gd name="T36" fmla="*/ 325 w 756"/>
                <a:gd name="T37" fmla="*/ 160 h 885"/>
                <a:gd name="T38" fmla="*/ 378 w 756"/>
                <a:gd name="T39" fmla="*/ 136 h 885"/>
                <a:gd name="T40" fmla="*/ 433 w 756"/>
                <a:gd name="T41" fmla="*/ 124 h 885"/>
                <a:gd name="T42" fmla="*/ 490 w 756"/>
                <a:gd name="T43" fmla="*/ 126 h 885"/>
                <a:gd name="T44" fmla="*/ 545 w 756"/>
                <a:gd name="T45" fmla="*/ 140 h 885"/>
                <a:gd name="T46" fmla="*/ 636 w 756"/>
                <a:gd name="T47" fmla="*/ 207 h 885"/>
                <a:gd name="T48" fmla="*/ 691 w 756"/>
                <a:gd name="T49" fmla="*/ 309 h 885"/>
                <a:gd name="T50" fmla="*/ 706 w 756"/>
                <a:gd name="T51" fmla="*/ 433 h 885"/>
                <a:gd name="T52" fmla="*/ 675 w 756"/>
                <a:gd name="T53" fmla="*/ 566 h 885"/>
                <a:gd name="T54" fmla="*/ 644 w 756"/>
                <a:gd name="T55" fmla="*/ 629 h 885"/>
                <a:gd name="T56" fmla="*/ 604 w 756"/>
                <a:gd name="T57" fmla="*/ 684 h 885"/>
                <a:gd name="T58" fmla="*/ 559 w 756"/>
                <a:gd name="T59" fmla="*/ 730 h 885"/>
                <a:gd name="T60" fmla="*/ 508 w 756"/>
                <a:gd name="T61" fmla="*/ 763 h 885"/>
                <a:gd name="T62" fmla="*/ 453 w 756"/>
                <a:gd name="T63" fmla="*/ 789 h 885"/>
                <a:gd name="T64" fmla="*/ 398 w 756"/>
                <a:gd name="T65" fmla="*/ 800 h 885"/>
                <a:gd name="T66" fmla="*/ 341 w 756"/>
                <a:gd name="T67" fmla="*/ 798 h 885"/>
                <a:gd name="T68" fmla="*/ 286 w 756"/>
                <a:gd name="T69" fmla="*/ 785 h 885"/>
                <a:gd name="T70" fmla="*/ 217 w 756"/>
                <a:gd name="T71" fmla="*/ 737 h 885"/>
                <a:gd name="T72" fmla="*/ 166 w 756"/>
                <a:gd name="T73" fmla="*/ 669 h 885"/>
                <a:gd name="T74" fmla="*/ 134 w 756"/>
                <a:gd name="T75" fmla="*/ 584 h 885"/>
                <a:gd name="T76" fmla="*/ 126 w 756"/>
                <a:gd name="T77" fmla="*/ 490 h 885"/>
                <a:gd name="T78" fmla="*/ 0 w 756"/>
                <a:gd name="T79" fmla="*/ 545 h 885"/>
                <a:gd name="T80" fmla="*/ 20 w 756"/>
                <a:gd name="T81" fmla="*/ 655 h 885"/>
                <a:gd name="T82" fmla="*/ 55 w 756"/>
                <a:gd name="T83" fmla="*/ 741 h 885"/>
                <a:gd name="T84" fmla="*/ 101 w 756"/>
                <a:gd name="T85" fmla="*/ 800 h 885"/>
                <a:gd name="T86" fmla="*/ 156 w 756"/>
                <a:gd name="T87" fmla="*/ 844 h 885"/>
                <a:gd name="T88" fmla="*/ 219 w 756"/>
                <a:gd name="T89" fmla="*/ 871 h 885"/>
                <a:gd name="T90" fmla="*/ 286 w 756"/>
                <a:gd name="T91" fmla="*/ 885 h 885"/>
                <a:gd name="T92" fmla="*/ 356 w 756"/>
                <a:gd name="T93" fmla="*/ 881 h 885"/>
                <a:gd name="T94" fmla="*/ 429 w 756"/>
                <a:gd name="T95" fmla="*/ 861 h 885"/>
                <a:gd name="T96" fmla="*/ 500 w 756"/>
                <a:gd name="T97" fmla="*/ 828 h 885"/>
                <a:gd name="T98" fmla="*/ 592 w 756"/>
                <a:gd name="T99" fmla="*/ 753 h 885"/>
                <a:gd name="T100" fmla="*/ 689 w 756"/>
                <a:gd name="T101" fmla="*/ 623 h 885"/>
                <a:gd name="T102" fmla="*/ 744 w 756"/>
                <a:gd name="T103" fmla="*/ 474 h 885"/>
                <a:gd name="T104" fmla="*/ 756 w 756"/>
                <a:gd name="T105" fmla="*/ 319 h 88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</a:cxnLst>
              <a:rect l="0" t="0" r="r" b="b"/>
              <a:pathLst>
                <a:path w="756" h="885">
                  <a:moveTo>
                    <a:pt x="744" y="244"/>
                  </a:moveTo>
                  <a:lnTo>
                    <a:pt x="732" y="205"/>
                  </a:lnTo>
                  <a:lnTo>
                    <a:pt x="716" y="169"/>
                  </a:lnTo>
                  <a:lnTo>
                    <a:pt x="699" y="138"/>
                  </a:lnTo>
                  <a:lnTo>
                    <a:pt x="677" y="108"/>
                  </a:lnTo>
                  <a:lnTo>
                    <a:pt x="651" y="81"/>
                  </a:lnTo>
                  <a:lnTo>
                    <a:pt x="626" y="57"/>
                  </a:lnTo>
                  <a:lnTo>
                    <a:pt x="596" y="40"/>
                  </a:lnTo>
                  <a:lnTo>
                    <a:pt x="567" y="22"/>
                  </a:lnTo>
                  <a:lnTo>
                    <a:pt x="533" y="10"/>
                  </a:lnTo>
                  <a:lnTo>
                    <a:pt x="500" y="2"/>
                  </a:lnTo>
                  <a:lnTo>
                    <a:pt x="463" y="0"/>
                  </a:lnTo>
                  <a:lnTo>
                    <a:pt x="427" y="0"/>
                  </a:lnTo>
                  <a:lnTo>
                    <a:pt x="388" y="6"/>
                  </a:lnTo>
                  <a:lnTo>
                    <a:pt x="350" y="16"/>
                  </a:lnTo>
                  <a:lnTo>
                    <a:pt x="311" y="30"/>
                  </a:lnTo>
                  <a:lnTo>
                    <a:pt x="272" y="49"/>
                  </a:lnTo>
                  <a:lnTo>
                    <a:pt x="215" y="87"/>
                  </a:lnTo>
                  <a:lnTo>
                    <a:pt x="166" y="130"/>
                  </a:lnTo>
                  <a:lnTo>
                    <a:pt x="120" y="181"/>
                  </a:lnTo>
                  <a:lnTo>
                    <a:pt x="81" y="236"/>
                  </a:lnTo>
                  <a:lnTo>
                    <a:pt x="50" y="297"/>
                  </a:lnTo>
                  <a:lnTo>
                    <a:pt x="26" y="360"/>
                  </a:lnTo>
                  <a:lnTo>
                    <a:pt x="8" y="425"/>
                  </a:lnTo>
                  <a:lnTo>
                    <a:pt x="0" y="490"/>
                  </a:lnTo>
                  <a:lnTo>
                    <a:pt x="126" y="490"/>
                  </a:lnTo>
                  <a:lnTo>
                    <a:pt x="130" y="456"/>
                  </a:lnTo>
                  <a:lnTo>
                    <a:pt x="136" y="423"/>
                  </a:lnTo>
                  <a:lnTo>
                    <a:pt x="144" y="391"/>
                  </a:lnTo>
                  <a:lnTo>
                    <a:pt x="156" y="358"/>
                  </a:lnTo>
                  <a:lnTo>
                    <a:pt x="172" y="325"/>
                  </a:lnTo>
                  <a:lnTo>
                    <a:pt x="187" y="295"/>
                  </a:lnTo>
                  <a:lnTo>
                    <a:pt x="207" y="266"/>
                  </a:lnTo>
                  <a:lnTo>
                    <a:pt x="227" y="240"/>
                  </a:lnTo>
                  <a:lnTo>
                    <a:pt x="250" y="217"/>
                  </a:lnTo>
                  <a:lnTo>
                    <a:pt x="274" y="195"/>
                  </a:lnTo>
                  <a:lnTo>
                    <a:pt x="297" y="177"/>
                  </a:lnTo>
                  <a:lnTo>
                    <a:pt x="325" y="160"/>
                  </a:lnTo>
                  <a:lnTo>
                    <a:pt x="350" y="148"/>
                  </a:lnTo>
                  <a:lnTo>
                    <a:pt x="378" y="136"/>
                  </a:lnTo>
                  <a:lnTo>
                    <a:pt x="406" y="130"/>
                  </a:lnTo>
                  <a:lnTo>
                    <a:pt x="433" y="124"/>
                  </a:lnTo>
                  <a:lnTo>
                    <a:pt x="463" y="124"/>
                  </a:lnTo>
                  <a:lnTo>
                    <a:pt x="490" y="126"/>
                  </a:lnTo>
                  <a:lnTo>
                    <a:pt x="518" y="130"/>
                  </a:lnTo>
                  <a:lnTo>
                    <a:pt x="545" y="140"/>
                  </a:lnTo>
                  <a:lnTo>
                    <a:pt x="594" y="167"/>
                  </a:lnTo>
                  <a:lnTo>
                    <a:pt x="636" y="207"/>
                  </a:lnTo>
                  <a:lnTo>
                    <a:pt x="669" y="254"/>
                  </a:lnTo>
                  <a:lnTo>
                    <a:pt x="691" y="309"/>
                  </a:lnTo>
                  <a:lnTo>
                    <a:pt x="705" y="370"/>
                  </a:lnTo>
                  <a:lnTo>
                    <a:pt x="706" y="433"/>
                  </a:lnTo>
                  <a:lnTo>
                    <a:pt x="697" y="500"/>
                  </a:lnTo>
                  <a:lnTo>
                    <a:pt x="675" y="566"/>
                  </a:lnTo>
                  <a:lnTo>
                    <a:pt x="661" y="600"/>
                  </a:lnTo>
                  <a:lnTo>
                    <a:pt x="644" y="629"/>
                  </a:lnTo>
                  <a:lnTo>
                    <a:pt x="626" y="659"/>
                  </a:lnTo>
                  <a:lnTo>
                    <a:pt x="604" y="684"/>
                  </a:lnTo>
                  <a:lnTo>
                    <a:pt x="583" y="708"/>
                  </a:lnTo>
                  <a:lnTo>
                    <a:pt x="559" y="730"/>
                  </a:lnTo>
                  <a:lnTo>
                    <a:pt x="533" y="747"/>
                  </a:lnTo>
                  <a:lnTo>
                    <a:pt x="508" y="763"/>
                  </a:lnTo>
                  <a:lnTo>
                    <a:pt x="480" y="777"/>
                  </a:lnTo>
                  <a:lnTo>
                    <a:pt x="453" y="789"/>
                  </a:lnTo>
                  <a:lnTo>
                    <a:pt x="425" y="794"/>
                  </a:lnTo>
                  <a:lnTo>
                    <a:pt x="398" y="800"/>
                  </a:lnTo>
                  <a:lnTo>
                    <a:pt x="368" y="800"/>
                  </a:lnTo>
                  <a:lnTo>
                    <a:pt x="341" y="798"/>
                  </a:lnTo>
                  <a:lnTo>
                    <a:pt x="313" y="794"/>
                  </a:lnTo>
                  <a:lnTo>
                    <a:pt x="286" y="785"/>
                  </a:lnTo>
                  <a:lnTo>
                    <a:pt x="248" y="765"/>
                  </a:lnTo>
                  <a:lnTo>
                    <a:pt x="217" y="737"/>
                  </a:lnTo>
                  <a:lnTo>
                    <a:pt x="189" y="706"/>
                  </a:lnTo>
                  <a:lnTo>
                    <a:pt x="166" y="669"/>
                  </a:lnTo>
                  <a:lnTo>
                    <a:pt x="148" y="627"/>
                  </a:lnTo>
                  <a:lnTo>
                    <a:pt x="134" y="584"/>
                  </a:lnTo>
                  <a:lnTo>
                    <a:pt x="128" y="537"/>
                  </a:lnTo>
                  <a:lnTo>
                    <a:pt x="126" y="490"/>
                  </a:lnTo>
                  <a:lnTo>
                    <a:pt x="0" y="490"/>
                  </a:lnTo>
                  <a:lnTo>
                    <a:pt x="0" y="545"/>
                  </a:lnTo>
                  <a:lnTo>
                    <a:pt x="8" y="600"/>
                  </a:lnTo>
                  <a:lnTo>
                    <a:pt x="20" y="655"/>
                  </a:lnTo>
                  <a:lnTo>
                    <a:pt x="38" y="706"/>
                  </a:lnTo>
                  <a:lnTo>
                    <a:pt x="55" y="741"/>
                  </a:lnTo>
                  <a:lnTo>
                    <a:pt x="77" y="773"/>
                  </a:lnTo>
                  <a:lnTo>
                    <a:pt x="101" y="800"/>
                  </a:lnTo>
                  <a:lnTo>
                    <a:pt x="128" y="824"/>
                  </a:lnTo>
                  <a:lnTo>
                    <a:pt x="156" y="844"/>
                  </a:lnTo>
                  <a:lnTo>
                    <a:pt x="187" y="859"/>
                  </a:lnTo>
                  <a:lnTo>
                    <a:pt x="219" y="871"/>
                  </a:lnTo>
                  <a:lnTo>
                    <a:pt x="252" y="879"/>
                  </a:lnTo>
                  <a:lnTo>
                    <a:pt x="286" y="885"/>
                  </a:lnTo>
                  <a:lnTo>
                    <a:pt x="321" y="885"/>
                  </a:lnTo>
                  <a:lnTo>
                    <a:pt x="356" y="881"/>
                  </a:lnTo>
                  <a:lnTo>
                    <a:pt x="392" y="873"/>
                  </a:lnTo>
                  <a:lnTo>
                    <a:pt x="429" y="861"/>
                  </a:lnTo>
                  <a:lnTo>
                    <a:pt x="465" y="848"/>
                  </a:lnTo>
                  <a:lnTo>
                    <a:pt x="500" y="828"/>
                  </a:lnTo>
                  <a:lnTo>
                    <a:pt x="533" y="804"/>
                  </a:lnTo>
                  <a:lnTo>
                    <a:pt x="592" y="753"/>
                  </a:lnTo>
                  <a:lnTo>
                    <a:pt x="646" y="692"/>
                  </a:lnTo>
                  <a:lnTo>
                    <a:pt x="689" y="623"/>
                  </a:lnTo>
                  <a:lnTo>
                    <a:pt x="722" y="551"/>
                  </a:lnTo>
                  <a:lnTo>
                    <a:pt x="744" y="474"/>
                  </a:lnTo>
                  <a:lnTo>
                    <a:pt x="756" y="395"/>
                  </a:lnTo>
                  <a:lnTo>
                    <a:pt x="756" y="319"/>
                  </a:lnTo>
                  <a:lnTo>
                    <a:pt x="744" y="244"/>
                  </a:lnTo>
                  <a:close/>
                </a:path>
              </a:pathLst>
            </a:custGeom>
            <a:solidFill>
              <a:srgbClr val="AA9B7C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40" name="Freeform 136"/>
            <p:cNvSpPr>
              <a:spLocks/>
            </p:cNvSpPr>
            <p:nvPr/>
          </p:nvSpPr>
          <p:spPr bwMode="auto">
            <a:xfrm>
              <a:off x="3472" y="2413"/>
              <a:ext cx="103" cy="185"/>
            </a:xfrm>
            <a:custGeom>
              <a:avLst/>
              <a:gdLst>
                <a:gd name="T0" fmla="*/ 79 w 207"/>
                <a:gd name="T1" fmla="*/ 226 h 370"/>
                <a:gd name="T2" fmla="*/ 59 w 207"/>
                <a:gd name="T3" fmla="*/ 173 h 370"/>
                <a:gd name="T4" fmla="*/ 47 w 207"/>
                <a:gd name="T5" fmla="*/ 116 h 370"/>
                <a:gd name="T6" fmla="*/ 41 w 207"/>
                <a:gd name="T7" fmla="*/ 57 h 370"/>
                <a:gd name="T8" fmla="*/ 41 w 207"/>
                <a:gd name="T9" fmla="*/ 0 h 370"/>
                <a:gd name="T10" fmla="*/ 0 w 207"/>
                <a:gd name="T11" fmla="*/ 0 h 370"/>
                <a:gd name="T12" fmla="*/ 2 w 207"/>
                <a:gd name="T13" fmla="*/ 53 h 370"/>
                <a:gd name="T14" fmla="*/ 8 w 207"/>
                <a:gd name="T15" fmla="*/ 106 h 370"/>
                <a:gd name="T16" fmla="*/ 20 w 207"/>
                <a:gd name="T17" fmla="*/ 159 h 370"/>
                <a:gd name="T18" fmla="*/ 37 w 207"/>
                <a:gd name="T19" fmla="*/ 206 h 370"/>
                <a:gd name="T20" fmla="*/ 53 w 207"/>
                <a:gd name="T21" fmla="*/ 234 h 370"/>
                <a:gd name="T22" fmla="*/ 69 w 207"/>
                <a:gd name="T23" fmla="*/ 261 h 370"/>
                <a:gd name="T24" fmla="*/ 87 w 207"/>
                <a:gd name="T25" fmla="*/ 285 h 370"/>
                <a:gd name="T26" fmla="*/ 108 w 207"/>
                <a:gd name="T27" fmla="*/ 305 h 370"/>
                <a:gd name="T28" fmla="*/ 128 w 207"/>
                <a:gd name="T29" fmla="*/ 324 h 370"/>
                <a:gd name="T30" fmla="*/ 152 w 207"/>
                <a:gd name="T31" fmla="*/ 340 h 370"/>
                <a:gd name="T32" fmla="*/ 175 w 207"/>
                <a:gd name="T33" fmla="*/ 354 h 370"/>
                <a:gd name="T34" fmla="*/ 201 w 207"/>
                <a:gd name="T35" fmla="*/ 366 h 370"/>
                <a:gd name="T36" fmla="*/ 203 w 207"/>
                <a:gd name="T37" fmla="*/ 368 h 370"/>
                <a:gd name="T38" fmla="*/ 205 w 207"/>
                <a:gd name="T39" fmla="*/ 368 h 370"/>
                <a:gd name="T40" fmla="*/ 205 w 207"/>
                <a:gd name="T41" fmla="*/ 368 h 370"/>
                <a:gd name="T42" fmla="*/ 207 w 207"/>
                <a:gd name="T43" fmla="*/ 370 h 370"/>
                <a:gd name="T44" fmla="*/ 187 w 207"/>
                <a:gd name="T45" fmla="*/ 358 h 370"/>
                <a:gd name="T46" fmla="*/ 169 w 207"/>
                <a:gd name="T47" fmla="*/ 344 h 370"/>
                <a:gd name="T48" fmla="*/ 152 w 207"/>
                <a:gd name="T49" fmla="*/ 328 h 370"/>
                <a:gd name="T50" fmla="*/ 134 w 207"/>
                <a:gd name="T51" fmla="*/ 313 h 370"/>
                <a:gd name="T52" fmla="*/ 118 w 207"/>
                <a:gd name="T53" fmla="*/ 293 h 370"/>
                <a:gd name="T54" fmla="*/ 104 w 207"/>
                <a:gd name="T55" fmla="*/ 273 h 370"/>
                <a:gd name="T56" fmla="*/ 91 w 207"/>
                <a:gd name="T57" fmla="*/ 250 h 370"/>
                <a:gd name="T58" fmla="*/ 79 w 207"/>
                <a:gd name="T59" fmla="*/ 226 h 37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</a:cxnLst>
              <a:rect l="0" t="0" r="r" b="b"/>
              <a:pathLst>
                <a:path w="207" h="370">
                  <a:moveTo>
                    <a:pt x="79" y="226"/>
                  </a:moveTo>
                  <a:lnTo>
                    <a:pt x="59" y="173"/>
                  </a:lnTo>
                  <a:lnTo>
                    <a:pt x="47" y="116"/>
                  </a:lnTo>
                  <a:lnTo>
                    <a:pt x="41" y="57"/>
                  </a:lnTo>
                  <a:lnTo>
                    <a:pt x="41" y="0"/>
                  </a:lnTo>
                  <a:lnTo>
                    <a:pt x="0" y="0"/>
                  </a:lnTo>
                  <a:lnTo>
                    <a:pt x="2" y="53"/>
                  </a:lnTo>
                  <a:lnTo>
                    <a:pt x="8" y="106"/>
                  </a:lnTo>
                  <a:lnTo>
                    <a:pt x="20" y="159"/>
                  </a:lnTo>
                  <a:lnTo>
                    <a:pt x="37" y="206"/>
                  </a:lnTo>
                  <a:lnTo>
                    <a:pt x="53" y="234"/>
                  </a:lnTo>
                  <a:lnTo>
                    <a:pt x="69" y="261"/>
                  </a:lnTo>
                  <a:lnTo>
                    <a:pt x="87" y="285"/>
                  </a:lnTo>
                  <a:lnTo>
                    <a:pt x="108" y="305"/>
                  </a:lnTo>
                  <a:lnTo>
                    <a:pt x="128" y="324"/>
                  </a:lnTo>
                  <a:lnTo>
                    <a:pt x="152" y="340"/>
                  </a:lnTo>
                  <a:lnTo>
                    <a:pt x="175" y="354"/>
                  </a:lnTo>
                  <a:lnTo>
                    <a:pt x="201" y="366"/>
                  </a:lnTo>
                  <a:lnTo>
                    <a:pt x="203" y="368"/>
                  </a:lnTo>
                  <a:lnTo>
                    <a:pt x="205" y="368"/>
                  </a:lnTo>
                  <a:lnTo>
                    <a:pt x="205" y="368"/>
                  </a:lnTo>
                  <a:lnTo>
                    <a:pt x="207" y="370"/>
                  </a:lnTo>
                  <a:lnTo>
                    <a:pt x="187" y="358"/>
                  </a:lnTo>
                  <a:lnTo>
                    <a:pt x="169" y="344"/>
                  </a:lnTo>
                  <a:lnTo>
                    <a:pt x="152" y="328"/>
                  </a:lnTo>
                  <a:lnTo>
                    <a:pt x="134" y="313"/>
                  </a:lnTo>
                  <a:lnTo>
                    <a:pt x="118" y="293"/>
                  </a:lnTo>
                  <a:lnTo>
                    <a:pt x="104" y="273"/>
                  </a:lnTo>
                  <a:lnTo>
                    <a:pt x="91" y="250"/>
                  </a:lnTo>
                  <a:lnTo>
                    <a:pt x="79" y="226"/>
                  </a:lnTo>
                  <a:close/>
                </a:path>
              </a:pathLst>
            </a:custGeom>
            <a:solidFill>
              <a:srgbClr val="D8C9C9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41" name="Freeform 137"/>
            <p:cNvSpPr>
              <a:spLocks/>
            </p:cNvSpPr>
            <p:nvPr/>
          </p:nvSpPr>
          <p:spPr bwMode="auto">
            <a:xfrm>
              <a:off x="3472" y="2163"/>
              <a:ext cx="301" cy="250"/>
            </a:xfrm>
            <a:custGeom>
              <a:avLst/>
              <a:gdLst>
                <a:gd name="T0" fmla="*/ 41 w 602"/>
                <a:gd name="T1" fmla="*/ 499 h 499"/>
                <a:gd name="T2" fmla="*/ 51 w 602"/>
                <a:gd name="T3" fmla="*/ 434 h 499"/>
                <a:gd name="T4" fmla="*/ 69 w 602"/>
                <a:gd name="T5" fmla="*/ 371 h 499"/>
                <a:gd name="T6" fmla="*/ 93 w 602"/>
                <a:gd name="T7" fmla="*/ 310 h 499"/>
                <a:gd name="T8" fmla="*/ 124 w 602"/>
                <a:gd name="T9" fmla="*/ 251 h 499"/>
                <a:gd name="T10" fmla="*/ 163 w 602"/>
                <a:gd name="T11" fmla="*/ 198 h 499"/>
                <a:gd name="T12" fmla="*/ 207 w 602"/>
                <a:gd name="T13" fmla="*/ 149 h 499"/>
                <a:gd name="T14" fmla="*/ 258 w 602"/>
                <a:gd name="T15" fmla="*/ 104 h 499"/>
                <a:gd name="T16" fmla="*/ 313 w 602"/>
                <a:gd name="T17" fmla="*/ 68 h 499"/>
                <a:gd name="T18" fmla="*/ 352 w 602"/>
                <a:gd name="T19" fmla="*/ 49 h 499"/>
                <a:gd name="T20" fmla="*/ 390 w 602"/>
                <a:gd name="T21" fmla="*/ 35 h 499"/>
                <a:gd name="T22" fmla="*/ 429 w 602"/>
                <a:gd name="T23" fmla="*/ 25 h 499"/>
                <a:gd name="T24" fmla="*/ 466 w 602"/>
                <a:gd name="T25" fmla="*/ 19 h 499"/>
                <a:gd name="T26" fmla="*/ 502 w 602"/>
                <a:gd name="T27" fmla="*/ 19 h 499"/>
                <a:gd name="T28" fmla="*/ 537 w 602"/>
                <a:gd name="T29" fmla="*/ 23 h 499"/>
                <a:gd name="T30" fmla="*/ 570 w 602"/>
                <a:gd name="T31" fmla="*/ 29 h 499"/>
                <a:gd name="T32" fmla="*/ 602 w 602"/>
                <a:gd name="T33" fmla="*/ 41 h 499"/>
                <a:gd name="T34" fmla="*/ 600 w 602"/>
                <a:gd name="T35" fmla="*/ 39 h 499"/>
                <a:gd name="T36" fmla="*/ 600 w 602"/>
                <a:gd name="T37" fmla="*/ 39 h 499"/>
                <a:gd name="T38" fmla="*/ 600 w 602"/>
                <a:gd name="T39" fmla="*/ 39 h 499"/>
                <a:gd name="T40" fmla="*/ 598 w 602"/>
                <a:gd name="T41" fmla="*/ 39 h 499"/>
                <a:gd name="T42" fmla="*/ 580 w 602"/>
                <a:gd name="T43" fmla="*/ 29 h 499"/>
                <a:gd name="T44" fmla="*/ 563 w 602"/>
                <a:gd name="T45" fmla="*/ 21 h 499"/>
                <a:gd name="T46" fmla="*/ 545 w 602"/>
                <a:gd name="T47" fmla="*/ 15 h 499"/>
                <a:gd name="T48" fmla="*/ 525 w 602"/>
                <a:gd name="T49" fmla="*/ 9 h 499"/>
                <a:gd name="T50" fmla="*/ 506 w 602"/>
                <a:gd name="T51" fmla="*/ 4 h 499"/>
                <a:gd name="T52" fmla="*/ 486 w 602"/>
                <a:gd name="T53" fmla="*/ 2 h 499"/>
                <a:gd name="T54" fmla="*/ 466 w 602"/>
                <a:gd name="T55" fmla="*/ 0 h 499"/>
                <a:gd name="T56" fmla="*/ 447 w 602"/>
                <a:gd name="T57" fmla="*/ 0 h 499"/>
                <a:gd name="T58" fmla="*/ 425 w 602"/>
                <a:gd name="T59" fmla="*/ 0 h 499"/>
                <a:gd name="T60" fmla="*/ 403 w 602"/>
                <a:gd name="T61" fmla="*/ 2 h 499"/>
                <a:gd name="T62" fmla="*/ 384 w 602"/>
                <a:gd name="T63" fmla="*/ 6 h 499"/>
                <a:gd name="T64" fmla="*/ 362 w 602"/>
                <a:gd name="T65" fmla="*/ 11 h 499"/>
                <a:gd name="T66" fmla="*/ 340 w 602"/>
                <a:gd name="T67" fmla="*/ 19 h 499"/>
                <a:gd name="T68" fmla="*/ 317 w 602"/>
                <a:gd name="T69" fmla="*/ 27 h 499"/>
                <a:gd name="T70" fmla="*/ 295 w 602"/>
                <a:gd name="T71" fmla="*/ 37 h 499"/>
                <a:gd name="T72" fmla="*/ 273 w 602"/>
                <a:gd name="T73" fmla="*/ 49 h 499"/>
                <a:gd name="T74" fmla="*/ 214 w 602"/>
                <a:gd name="T75" fmla="*/ 86 h 499"/>
                <a:gd name="T76" fmla="*/ 163 w 602"/>
                <a:gd name="T77" fmla="*/ 133 h 499"/>
                <a:gd name="T78" fmla="*/ 118 w 602"/>
                <a:gd name="T79" fmla="*/ 184 h 499"/>
                <a:gd name="T80" fmla="*/ 79 w 602"/>
                <a:gd name="T81" fmla="*/ 241 h 499"/>
                <a:gd name="T82" fmla="*/ 47 w 602"/>
                <a:gd name="T83" fmla="*/ 302 h 499"/>
                <a:gd name="T84" fmla="*/ 24 w 602"/>
                <a:gd name="T85" fmla="*/ 367 h 499"/>
                <a:gd name="T86" fmla="*/ 8 w 602"/>
                <a:gd name="T87" fmla="*/ 432 h 499"/>
                <a:gd name="T88" fmla="*/ 0 w 602"/>
                <a:gd name="T89" fmla="*/ 499 h 499"/>
                <a:gd name="T90" fmla="*/ 41 w 602"/>
                <a:gd name="T91" fmla="*/ 499 h 49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602" h="499">
                  <a:moveTo>
                    <a:pt x="41" y="499"/>
                  </a:moveTo>
                  <a:lnTo>
                    <a:pt x="51" y="434"/>
                  </a:lnTo>
                  <a:lnTo>
                    <a:pt x="69" y="371"/>
                  </a:lnTo>
                  <a:lnTo>
                    <a:pt x="93" y="310"/>
                  </a:lnTo>
                  <a:lnTo>
                    <a:pt x="124" y="251"/>
                  </a:lnTo>
                  <a:lnTo>
                    <a:pt x="163" y="198"/>
                  </a:lnTo>
                  <a:lnTo>
                    <a:pt x="207" y="149"/>
                  </a:lnTo>
                  <a:lnTo>
                    <a:pt x="258" y="104"/>
                  </a:lnTo>
                  <a:lnTo>
                    <a:pt x="313" y="68"/>
                  </a:lnTo>
                  <a:lnTo>
                    <a:pt x="352" y="49"/>
                  </a:lnTo>
                  <a:lnTo>
                    <a:pt x="390" y="35"/>
                  </a:lnTo>
                  <a:lnTo>
                    <a:pt x="429" y="25"/>
                  </a:lnTo>
                  <a:lnTo>
                    <a:pt x="466" y="19"/>
                  </a:lnTo>
                  <a:lnTo>
                    <a:pt x="502" y="19"/>
                  </a:lnTo>
                  <a:lnTo>
                    <a:pt x="537" y="23"/>
                  </a:lnTo>
                  <a:lnTo>
                    <a:pt x="570" y="29"/>
                  </a:lnTo>
                  <a:lnTo>
                    <a:pt x="602" y="41"/>
                  </a:lnTo>
                  <a:lnTo>
                    <a:pt x="600" y="39"/>
                  </a:lnTo>
                  <a:lnTo>
                    <a:pt x="600" y="39"/>
                  </a:lnTo>
                  <a:lnTo>
                    <a:pt x="600" y="39"/>
                  </a:lnTo>
                  <a:lnTo>
                    <a:pt x="598" y="39"/>
                  </a:lnTo>
                  <a:lnTo>
                    <a:pt x="580" y="29"/>
                  </a:lnTo>
                  <a:lnTo>
                    <a:pt x="563" y="21"/>
                  </a:lnTo>
                  <a:lnTo>
                    <a:pt x="545" y="15"/>
                  </a:lnTo>
                  <a:lnTo>
                    <a:pt x="525" y="9"/>
                  </a:lnTo>
                  <a:lnTo>
                    <a:pt x="506" y="4"/>
                  </a:lnTo>
                  <a:lnTo>
                    <a:pt x="486" y="2"/>
                  </a:lnTo>
                  <a:lnTo>
                    <a:pt x="466" y="0"/>
                  </a:lnTo>
                  <a:lnTo>
                    <a:pt x="447" y="0"/>
                  </a:lnTo>
                  <a:lnTo>
                    <a:pt x="425" y="0"/>
                  </a:lnTo>
                  <a:lnTo>
                    <a:pt x="403" y="2"/>
                  </a:lnTo>
                  <a:lnTo>
                    <a:pt x="384" y="6"/>
                  </a:lnTo>
                  <a:lnTo>
                    <a:pt x="362" y="11"/>
                  </a:lnTo>
                  <a:lnTo>
                    <a:pt x="340" y="19"/>
                  </a:lnTo>
                  <a:lnTo>
                    <a:pt x="317" y="27"/>
                  </a:lnTo>
                  <a:lnTo>
                    <a:pt x="295" y="37"/>
                  </a:lnTo>
                  <a:lnTo>
                    <a:pt x="273" y="49"/>
                  </a:lnTo>
                  <a:lnTo>
                    <a:pt x="214" y="86"/>
                  </a:lnTo>
                  <a:lnTo>
                    <a:pt x="163" y="133"/>
                  </a:lnTo>
                  <a:lnTo>
                    <a:pt x="118" y="184"/>
                  </a:lnTo>
                  <a:lnTo>
                    <a:pt x="79" y="241"/>
                  </a:lnTo>
                  <a:lnTo>
                    <a:pt x="47" y="302"/>
                  </a:lnTo>
                  <a:lnTo>
                    <a:pt x="24" y="367"/>
                  </a:lnTo>
                  <a:lnTo>
                    <a:pt x="8" y="432"/>
                  </a:lnTo>
                  <a:lnTo>
                    <a:pt x="0" y="499"/>
                  </a:lnTo>
                  <a:lnTo>
                    <a:pt x="41" y="499"/>
                  </a:lnTo>
                  <a:close/>
                </a:path>
              </a:pathLst>
            </a:custGeom>
            <a:solidFill>
              <a:srgbClr val="D8C9C9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42" name="Freeform 138"/>
            <p:cNvSpPr>
              <a:spLocks/>
            </p:cNvSpPr>
            <p:nvPr/>
          </p:nvSpPr>
          <p:spPr bwMode="auto">
            <a:xfrm>
              <a:off x="3108" y="2578"/>
              <a:ext cx="273" cy="323"/>
            </a:xfrm>
            <a:custGeom>
              <a:avLst/>
              <a:gdLst>
                <a:gd name="T0" fmla="*/ 428 w 546"/>
                <a:gd name="T1" fmla="*/ 142 h 645"/>
                <a:gd name="T2" fmla="*/ 338 w 546"/>
                <a:gd name="T3" fmla="*/ 287 h 645"/>
                <a:gd name="T4" fmla="*/ 336 w 546"/>
                <a:gd name="T5" fmla="*/ 301 h 645"/>
                <a:gd name="T6" fmla="*/ 338 w 546"/>
                <a:gd name="T7" fmla="*/ 301 h 645"/>
                <a:gd name="T8" fmla="*/ 542 w 546"/>
                <a:gd name="T9" fmla="*/ 177 h 645"/>
                <a:gd name="T10" fmla="*/ 344 w 546"/>
                <a:gd name="T11" fmla="*/ 319 h 645"/>
                <a:gd name="T12" fmla="*/ 342 w 546"/>
                <a:gd name="T13" fmla="*/ 321 h 645"/>
                <a:gd name="T14" fmla="*/ 342 w 546"/>
                <a:gd name="T15" fmla="*/ 325 h 645"/>
                <a:gd name="T16" fmla="*/ 540 w 546"/>
                <a:gd name="T17" fmla="*/ 319 h 645"/>
                <a:gd name="T18" fmla="*/ 538 w 546"/>
                <a:gd name="T19" fmla="*/ 337 h 645"/>
                <a:gd name="T20" fmla="*/ 340 w 546"/>
                <a:gd name="T21" fmla="*/ 344 h 645"/>
                <a:gd name="T22" fmla="*/ 338 w 546"/>
                <a:gd name="T23" fmla="*/ 348 h 645"/>
                <a:gd name="T24" fmla="*/ 338 w 546"/>
                <a:gd name="T25" fmla="*/ 350 h 645"/>
                <a:gd name="T26" fmla="*/ 491 w 546"/>
                <a:gd name="T27" fmla="*/ 474 h 645"/>
                <a:gd name="T28" fmla="*/ 328 w 546"/>
                <a:gd name="T29" fmla="*/ 368 h 645"/>
                <a:gd name="T30" fmla="*/ 326 w 546"/>
                <a:gd name="T31" fmla="*/ 368 h 645"/>
                <a:gd name="T32" fmla="*/ 322 w 546"/>
                <a:gd name="T33" fmla="*/ 372 h 645"/>
                <a:gd name="T34" fmla="*/ 393 w 546"/>
                <a:gd name="T35" fmla="*/ 576 h 645"/>
                <a:gd name="T36" fmla="*/ 379 w 546"/>
                <a:gd name="T37" fmla="*/ 588 h 645"/>
                <a:gd name="T38" fmla="*/ 306 w 546"/>
                <a:gd name="T39" fmla="*/ 382 h 645"/>
                <a:gd name="T40" fmla="*/ 302 w 546"/>
                <a:gd name="T41" fmla="*/ 384 h 645"/>
                <a:gd name="T42" fmla="*/ 271 w 546"/>
                <a:gd name="T43" fmla="*/ 596 h 645"/>
                <a:gd name="T44" fmla="*/ 251 w 546"/>
                <a:gd name="T45" fmla="*/ 643 h 645"/>
                <a:gd name="T46" fmla="*/ 279 w 546"/>
                <a:gd name="T47" fmla="*/ 425 h 645"/>
                <a:gd name="T48" fmla="*/ 283 w 546"/>
                <a:gd name="T49" fmla="*/ 384 h 645"/>
                <a:gd name="T50" fmla="*/ 234 w 546"/>
                <a:gd name="T51" fmla="*/ 456 h 645"/>
                <a:gd name="T52" fmla="*/ 141 w 546"/>
                <a:gd name="T53" fmla="*/ 608 h 645"/>
                <a:gd name="T54" fmla="*/ 118 w 546"/>
                <a:gd name="T55" fmla="*/ 618 h 645"/>
                <a:gd name="T56" fmla="*/ 167 w 546"/>
                <a:gd name="T57" fmla="*/ 535 h 645"/>
                <a:gd name="T58" fmla="*/ 261 w 546"/>
                <a:gd name="T59" fmla="*/ 384 h 645"/>
                <a:gd name="T60" fmla="*/ 265 w 546"/>
                <a:gd name="T61" fmla="*/ 370 h 645"/>
                <a:gd name="T62" fmla="*/ 263 w 546"/>
                <a:gd name="T63" fmla="*/ 370 h 645"/>
                <a:gd name="T64" fmla="*/ 25 w 546"/>
                <a:gd name="T65" fmla="*/ 515 h 645"/>
                <a:gd name="T66" fmla="*/ 257 w 546"/>
                <a:gd name="T67" fmla="*/ 354 h 645"/>
                <a:gd name="T68" fmla="*/ 257 w 546"/>
                <a:gd name="T69" fmla="*/ 350 h 645"/>
                <a:gd name="T70" fmla="*/ 257 w 546"/>
                <a:gd name="T71" fmla="*/ 346 h 645"/>
                <a:gd name="T72" fmla="*/ 9 w 546"/>
                <a:gd name="T73" fmla="*/ 356 h 645"/>
                <a:gd name="T74" fmla="*/ 11 w 546"/>
                <a:gd name="T75" fmla="*/ 335 h 645"/>
                <a:gd name="T76" fmla="*/ 259 w 546"/>
                <a:gd name="T77" fmla="*/ 327 h 645"/>
                <a:gd name="T78" fmla="*/ 261 w 546"/>
                <a:gd name="T79" fmla="*/ 323 h 645"/>
                <a:gd name="T80" fmla="*/ 261 w 546"/>
                <a:gd name="T81" fmla="*/ 321 h 645"/>
                <a:gd name="T82" fmla="*/ 64 w 546"/>
                <a:gd name="T83" fmla="*/ 164 h 645"/>
                <a:gd name="T84" fmla="*/ 273 w 546"/>
                <a:gd name="T85" fmla="*/ 303 h 645"/>
                <a:gd name="T86" fmla="*/ 275 w 546"/>
                <a:gd name="T87" fmla="*/ 303 h 645"/>
                <a:gd name="T88" fmla="*/ 277 w 546"/>
                <a:gd name="T89" fmla="*/ 297 h 645"/>
                <a:gd name="T90" fmla="*/ 190 w 546"/>
                <a:gd name="T91" fmla="*/ 50 h 645"/>
                <a:gd name="T92" fmla="*/ 208 w 546"/>
                <a:gd name="T93" fmla="*/ 40 h 645"/>
                <a:gd name="T94" fmla="*/ 293 w 546"/>
                <a:gd name="T95" fmla="*/ 287 h 645"/>
                <a:gd name="T96" fmla="*/ 299 w 546"/>
                <a:gd name="T97" fmla="*/ 287 h 645"/>
                <a:gd name="T98" fmla="*/ 332 w 546"/>
                <a:gd name="T99" fmla="*/ 53 h 645"/>
                <a:gd name="T100" fmla="*/ 354 w 546"/>
                <a:gd name="T101" fmla="*/ 4 h 645"/>
                <a:gd name="T102" fmla="*/ 322 w 546"/>
                <a:gd name="T103" fmla="*/ 244 h 645"/>
                <a:gd name="T104" fmla="*/ 318 w 546"/>
                <a:gd name="T105" fmla="*/ 287 h 645"/>
                <a:gd name="T106" fmla="*/ 365 w 546"/>
                <a:gd name="T107" fmla="*/ 217 h 645"/>
                <a:gd name="T108" fmla="*/ 456 w 546"/>
                <a:gd name="T109" fmla="*/ 69 h 645"/>
                <a:gd name="T110" fmla="*/ 476 w 546"/>
                <a:gd name="T111" fmla="*/ 63 h 64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</a:cxnLst>
              <a:rect l="0" t="0" r="r" b="b"/>
              <a:pathLst>
                <a:path w="546" h="645">
                  <a:moveTo>
                    <a:pt x="474" y="71"/>
                  </a:moveTo>
                  <a:lnTo>
                    <a:pt x="468" y="81"/>
                  </a:lnTo>
                  <a:lnTo>
                    <a:pt x="452" y="107"/>
                  </a:lnTo>
                  <a:lnTo>
                    <a:pt x="428" y="142"/>
                  </a:lnTo>
                  <a:lnTo>
                    <a:pt x="403" y="183"/>
                  </a:lnTo>
                  <a:lnTo>
                    <a:pt x="377" y="226"/>
                  </a:lnTo>
                  <a:lnTo>
                    <a:pt x="356" y="262"/>
                  </a:lnTo>
                  <a:lnTo>
                    <a:pt x="338" y="287"/>
                  </a:lnTo>
                  <a:lnTo>
                    <a:pt x="332" y="297"/>
                  </a:lnTo>
                  <a:lnTo>
                    <a:pt x="334" y="299"/>
                  </a:lnTo>
                  <a:lnTo>
                    <a:pt x="334" y="299"/>
                  </a:lnTo>
                  <a:lnTo>
                    <a:pt x="336" y="301"/>
                  </a:lnTo>
                  <a:lnTo>
                    <a:pt x="336" y="303"/>
                  </a:lnTo>
                  <a:lnTo>
                    <a:pt x="336" y="301"/>
                  </a:lnTo>
                  <a:lnTo>
                    <a:pt x="338" y="301"/>
                  </a:lnTo>
                  <a:lnTo>
                    <a:pt x="338" y="301"/>
                  </a:lnTo>
                  <a:lnTo>
                    <a:pt x="338" y="301"/>
                  </a:lnTo>
                  <a:lnTo>
                    <a:pt x="533" y="173"/>
                  </a:lnTo>
                  <a:lnTo>
                    <a:pt x="538" y="173"/>
                  </a:lnTo>
                  <a:lnTo>
                    <a:pt x="542" y="177"/>
                  </a:lnTo>
                  <a:lnTo>
                    <a:pt x="542" y="185"/>
                  </a:lnTo>
                  <a:lnTo>
                    <a:pt x="537" y="191"/>
                  </a:lnTo>
                  <a:lnTo>
                    <a:pt x="344" y="317"/>
                  </a:lnTo>
                  <a:lnTo>
                    <a:pt x="344" y="319"/>
                  </a:lnTo>
                  <a:lnTo>
                    <a:pt x="344" y="319"/>
                  </a:lnTo>
                  <a:lnTo>
                    <a:pt x="342" y="319"/>
                  </a:lnTo>
                  <a:lnTo>
                    <a:pt x="342" y="319"/>
                  </a:lnTo>
                  <a:lnTo>
                    <a:pt x="342" y="321"/>
                  </a:lnTo>
                  <a:lnTo>
                    <a:pt x="342" y="321"/>
                  </a:lnTo>
                  <a:lnTo>
                    <a:pt x="342" y="323"/>
                  </a:lnTo>
                  <a:lnTo>
                    <a:pt x="342" y="325"/>
                  </a:lnTo>
                  <a:lnTo>
                    <a:pt x="342" y="325"/>
                  </a:lnTo>
                  <a:lnTo>
                    <a:pt x="344" y="325"/>
                  </a:lnTo>
                  <a:lnTo>
                    <a:pt x="344" y="325"/>
                  </a:lnTo>
                  <a:lnTo>
                    <a:pt x="344" y="325"/>
                  </a:lnTo>
                  <a:lnTo>
                    <a:pt x="540" y="319"/>
                  </a:lnTo>
                  <a:lnTo>
                    <a:pt x="546" y="321"/>
                  </a:lnTo>
                  <a:lnTo>
                    <a:pt x="546" y="327"/>
                  </a:lnTo>
                  <a:lnTo>
                    <a:pt x="544" y="335"/>
                  </a:lnTo>
                  <a:lnTo>
                    <a:pt x="538" y="337"/>
                  </a:lnTo>
                  <a:lnTo>
                    <a:pt x="342" y="344"/>
                  </a:lnTo>
                  <a:lnTo>
                    <a:pt x="340" y="344"/>
                  </a:lnTo>
                  <a:lnTo>
                    <a:pt x="340" y="344"/>
                  </a:lnTo>
                  <a:lnTo>
                    <a:pt x="340" y="344"/>
                  </a:lnTo>
                  <a:lnTo>
                    <a:pt x="340" y="344"/>
                  </a:lnTo>
                  <a:lnTo>
                    <a:pt x="338" y="346"/>
                  </a:lnTo>
                  <a:lnTo>
                    <a:pt x="338" y="346"/>
                  </a:lnTo>
                  <a:lnTo>
                    <a:pt x="338" y="348"/>
                  </a:lnTo>
                  <a:lnTo>
                    <a:pt x="336" y="350"/>
                  </a:lnTo>
                  <a:lnTo>
                    <a:pt x="338" y="350"/>
                  </a:lnTo>
                  <a:lnTo>
                    <a:pt x="338" y="350"/>
                  </a:lnTo>
                  <a:lnTo>
                    <a:pt x="338" y="350"/>
                  </a:lnTo>
                  <a:lnTo>
                    <a:pt x="340" y="352"/>
                  </a:lnTo>
                  <a:lnTo>
                    <a:pt x="491" y="462"/>
                  </a:lnTo>
                  <a:lnTo>
                    <a:pt x="493" y="468"/>
                  </a:lnTo>
                  <a:lnTo>
                    <a:pt x="491" y="474"/>
                  </a:lnTo>
                  <a:lnTo>
                    <a:pt x="487" y="478"/>
                  </a:lnTo>
                  <a:lnTo>
                    <a:pt x="481" y="478"/>
                  </a:lnTo>
                  <a:lnTo>
                    <a:pt x="328" y="368"/>
                  </a:lnTo>
                  <a:lnTo>
                    <a:pt x="328" y="368"/>
                  </a:lnTo>
                  <a:lnTo>
                    <a:pt x="328" y="368"/>
                  </a:lnTo>
                  <a:lnTo>
                    <a:pt x="328" y="368"/>
                  </a:lnTo>
                  <a:lnTo>
                    <a:pt x="326" y="366"/>
                  </a:lnTo>
                  <a:lnTo>
                    <a:pt x="326" y="368"/>
                  </a:lnTo>
                  <a:lnTo>
                    <a:pt x="324" y="368"/>
                  </a:lnTo>
                  <a:lnTo>
                    <a:pt x="324" y="370"/>
                  </a:lnTo>
                  <a:lnTo>
                    <a:pt x="322" y="372"/>
                  </a:lnTo>
                  <a:lnTo>
                    <a:pt x="322" y="372"/>
                  </a:lnTo>
                  <a:lnTo>
                    <a:pt x="322" y="372"/>
                  </a:lnTo>
                  <a:lnTo>
                    <a:pt x="322" y="374"/>
                  </a:lnTo>
                  <a:lnTo>
                    <a:pt x="324" y="374"/>
                  </a:lnTo>
                  <a:lnTo>
                    <a:pt x="393" y="576"/>
                  </a:lnTo>
                  <a:lnTo>
                    <a:pt x="393" y="584"/>
                  </a:lnTo>
                  <a:lnTo>
                    <a:pt x="389" y="588"/>
                  </a:lnTo>
                  <a:lnTo>
                    <a:pt x="383" y="590"/>
                  </a:lnTo>
                  <a:lnTo>
                    <a:pt x="379" y="588"/>
                  </a:lnTo>
                  <a:lnTo>
                    <a:pt x="308" y="384"/>
                  </a:lnTo>
                  <a:lnTo>
                    <a:pt x="308" y="384"/>
                  </a:lnTo>
                  <a:lnTo>
                    <a:pt x="308" y="382"/>
                  </a:lnTo>
                  <a:lnTo>
                    <a:pt x="306" y="382"/>
                  </a:lnTo>
                  <a:lnTo>
                    <a:pt x="306" y="382"/>
                  </a:lnTo>
                  <a:lnTo>
                    <a:pt x="304" y="382"/>
                  </a:lnTo>
                  <a:lnTo>
                    <a:pt x="304" y="382"/>
                  </a:lnTo>
                  <a:lnTo>
                    <a:pt x="302" y="384"/>
                  </a:lnTo>
                  <a:lnTo>
                    <a:pt x="300" y="384"/>
                  </a:lnTo>
                  <a:lnTo>
                    <a:pt x="295" y="423"/>
                  </a:lnTo>
                  <a:lnTo>
                    <a:pt x="283" y="510"/>
                  </a:lnTo>
                  <a:lnTo>
                    <a:pt x="271" y="596"/>
                  </a:lnTo>
                  <a:lnTo>
                    <a:pt x="265" y="635"/>
                  </a:lnTo>
                  <a:lnTo>
                    <a:pt x="261" y="643"/>
                  </a:lnTo>
                  <a:lnTo>
                    <a:pt x="255" y="645"/>
                  </a:lnTo>
                  <a:lnTo>
                    <a:pt x="251" y="643"/>
                  </a:lnTo>
                  <a:lnTo>
                    <a:pt x="249" y="637"/>
                  </a:lnTo>
                  <a:lnTo>
                    <a:pt x="255" y="598"/>
                  </a:lnTo>
                  <a:lnTo>
                    <a:pt x="267" y="512"/>
                  </a:lnTo>
                  <a:lnTo>
                    <a:pt x="279" y="425"/>
                  </a:lnTo>
                  <a:lnTo>
                    <a:pt x="285" y="384"/>
                  </a:lnTo>
                  <a:lnTo>
                    <a:pt x="285" y="384"/>
                  </a:lnTo>
                  <a:lnTo>
                    <a:pt x="283" y="384"/>
                  </a:lnTo>
                  <a:lnTo>
                    <a:pt x="283" y="384"/>
                  </a:lnTo>
                  <a:lnTo>
                    <a:pt x="281" y="382"/>
                  </a:lnTo>
                  <a:lnTo>
                    <a:pt x="275" y="392"/>
                  </a:lnTo>
                  <a:lnTo>
                    <a:pt x="257" y="419"/>
                  </a:lnTo>
                  <a:lnTo>
                    <a:pt x="234" y="456"/>
                  </a:lnTo>
                  <a:lnTo>
                    <a:pt x="208" y="500"/>
                  </a:lnTo>
                  <a:lnTo>
                    <a:pt x="181" y="543"/>
                  </a:lnTo>
                  <a:lnTo>
                    <a:pt x="157" y="580"/>
                  </a:lnTo>
                  <a:lnTo>
                    <a:pt x="141" y="608"/>
                  </a:lnTo>
                  <a:lnTo>
                    <a:pt x="135" y="618"/>
                  </a:lnTo>
                  <a:lnTo>
                    <a:pt x="129" y="624"/>
                  </a:lnTo>
                  <a:lnTo>
                    <a:pt x="122" y="622"/>
                  </a:lnTo>
                  <a:lnTo>
                    <a:pt x="118" y="618"/>
                  </a:lnTo>
                  <a:lnTo>
                    <a:pt x="120" y="610"/>
                  </a:lnTo>
                  <a:lnTo>
                    <a:pt x="125" y="600"/>
                  </a:lnTo>
                  <a:lnTo>
                    <a:pt x="143" y="572"/>
                  </a:lnTo>
                  <a:lnTo>
                    <a:pt x="167" y="535"/>
                  </a:lnTo>
                  <a:lnTo>
                    <a:pt x="194" y="492"/>
                  </a:lnTo>
                  <a:lnTo>
                    <a:pt x="220" y="449"/>
                  </a:lnTo>
                  <a:lnTo>
                    <a:pt x="243" y="411"/>
                  </a:lnTo>
                  <a:lnTo>
                    <a:pt x="261" y="384"/>
                  </a:lnTo>
                  <a:lnTo>
                    <a:pt x="267" y="374"/>
                  </a:lnTo>
                  <a:lnTo>
                    <a:pt x="267" y="372"/>
                  </a:lnTo>
                  <a:lnTo>
                    <a:pt x="267" y="372"/>
                  </a:lnTo>
                  <a:lnTo>
                    <a:pt x="265" y="370"/>
                  </a:lnTo>
                  <a:lnTo>
                    <a:pt x="265" y="370"/>
                  </a:lnTo>
                  <a:lnTo>
                    <a:pt x="263" y="370"/>
                  </a:lnTo>
                  <a:lnTo>
                    <a:pt x="263" y="370"/>
                  </a:lnTo>
                  <a:lnTo>
                    <a:pt x="263" y="370"/>
                  </a:lnTo>
                  <a:lnTo>
                    <a:pt x="261" y="372"/>
                  </a:lnTo>
                  <a:lnTo>
                    <a:pt x="37" y="519"/>
                  </a:lnTo>
                  <a:lnTo>
                    <a:pt x="29" y="521"/>
                  </a:lnTo>
                  <a:lnTo>
                    <a:pt x="25" y="515"/>
                  </a:lnTo>
                  <a:lnTo>
                    <a:pt x="23" y="510"/>
                  </a:lnTo>
                  <a:lnTo>
                    <a:pt x="29" y="502"/>
                  </a:lnTo>
                  <a:lnTo>
                    <a:pt x="255" y="354"/>
                  </a:lnTo>
                  <a:lnTo>
                    <a:pt x="257" y="354"/>
                  </a:lnTo>
                  <a:lnTo>
                    <a:pt x="257" y="354"/>
                  </a:lnTo>
                  <a:lnTo>
                    <a:pt x="257" y="354"/>
                  </a:lnTo>
                  <a:lnTo>
                    <a:pt x="259" y="352"/>
                  </a:lnTo>
                  <a:lnTo>
                    <a:pt x="257" y="350"/>
                  </a:lnTo>
                  <a:lnTo>
                    <a:pt x="257" y="348"/>
                  </a:lnTo>
                  <a:lnTo>
                    <a:pt x="257" y="348"/>
                  </a:lnTo>
                  <a:lnTo>
                    <a:pt x="257" y="346"/>
                  </a:lnTo>
                  <a:lnTo>
                    <a:pt x="257" y="346"/>
                  </a:lnTo>
                  <a:lnTo>
                    <a:pt x="257" y="346"/>
                  </a:lnTo>
                  <a:lnTo>
                    <a:pt x="255" y="346"/>
                  </a:lnTo>
                  <a:lnTo>
                    <a:pt x="255" y="346"/>
                  </a:lnTo>
                  <a:lnTo>
                    <a:pt x="9" y="356"/>
                  </a:lnTo>
                  <a:lnTo>
                    <a:pt x="2" y="352"/>
                  </a:lnTo>
                  <a:lnTo>
                    <a:pt x="0" y="344"/>
                  </a:lnTo>
                  <a:lnTo>
                    <a:pt x="4" y="339"/>
                  </a:lnTo>
                  <a:lnTo>
                    <a:pt x="11" y="335"/>
                  </a:lnTo>
                  <a:lnTo>
                    <a:pt x="257" y="327"/>
                  </a:lnTo>
                  <a:lnTo>
                    <a:pt x="259" y="327"/>
                  </a:lnTo>
                  <a:lnTo>
                    <a:pt x="259" y="327"/>
                  </a:lnTo>
                  <a:lnTo>
                    <a:pt x="259" y="327"/>
                  </a:lnTo>
                  <a:lnTo>
                    <a:pt x="261" y="327"/>
                  </a:lnTo>
                  <a:lnTo>
                    <a:pt x="261" y="325"/>
                  </a:lnTo>
                  <a:lnTo>
                    <a:pt x="261" y="323"/>
                  </a:lnTo>
                  <a:lnTo>
                    <a:pt x="261" y="323"/>
                  </a:lnTo>
                  <a:lnTo>
                    <a:pt x="263" y="321"/>
                  </a:lnTo>
                  <a:lnTo>
                    <a:pt x="263" y="321"/>
                  </a:lnTo>
                  <a:lnTo>
                    <a:pt x="263" y="321"/>
                  </a:lnTo>
                  <a:lnTo>
                    <a:pt x="261" y="321"/>
                  </a:lnTo>
                  <a:lnTo>
                    <a:pt x="261" y="319"/>
                  </a:lnTo>
                  <a:lnTo>
                    <a:pt x="66" y="179"/>
                  </a:lnTo>
                  <a:lnTo>
                    <a:pt x="63" y="171"/>
                  </a:lnTo>
                  <a:lnTo>
                    <a:pt x="64" y="164"/>
                  </a:lnTo>
                  <a:lnTo>
                    <a:pt x="70" y="158"/>
                  </a:lnTo>
                  <a:lnTo>
                    <a:pt x="78" y="160"/>
                  </a:lnTo>
                  <a:lnTo>
                    <a:pt x="271" y="301"/>
                  </a:lnTo>
                  <a:lnTo>
                    <a:pt x="273" y="303"/>
                  </a:lnTo>
                  <a:lnTo>
                    <a:pt x="273" y="303"/>
                  </a:lnTo>
                  <a:lnTo>
                    <a:pt x="273" y="303"/>
                  </a:lnTo>
                  <a:lnTo>
                    <a:pt x="273" y="303"/>
                  </a:lnTo>
                  <a:lnTo>
                    <a:pt x="275" y="303"/>
                  </a:lnTo>
                  <a:lnTo>
                    <a:pt x="277" y="301"/>
                  </a:lnTo>
                  <a:lnTo>
                    <a:pt x="277" y="301"/>
                  </a:lnTo>
                  <a:lnTo>
                    <a:pt x="279" y="299"/>
                  </a:lnTo>
                  <a:lnTo>
                    <a:pt x="277" y="297"/>
                  </a:lnTo>
                  <a:lnTo>
                    <a:pt x="277" y="297"/>
                  </a:lnTo>
                  <a:lnTo>
                    <a:pt x="277" y="297"/>
                  </a:lnTo>
                  <a:lnTo>
                    <a:pt x="277" y="295"/>
                  </a:lnTo>
                  <a:lnTo>
                    <a:pt x="190" y="50"/>
                  </a:lnTo>
                  <a:lnTo>
                    <a:pt x="190" y="42"/>
                  </a:lnTo>
                  <a:lnTo>
                    <a:pt x="196" y="36"/>
                  </a:lnTo>
                  <a:lnTo>
                    <a:pt x="202" y="34"/>
                  </a:lnTo>
                  <a:lnTo>
                    <a:pt x="208" y="40"/>
                  </a:lnTo>
                  <a:lnTo>
                    <a:pt x="293" y="285"/>
                  </a:lnTo>
                  <a:lnTo>
                    <a:pt x="293" y="287"/>
                  </a:lnTo>
                  <a:lnTo>
                    <a:pt x="293" y="287"/>
                  </a:lnTo>
                  <a:lnTo>
                    <a:pt x="293" y="287"/>
                  </a:lnTo>
                  <a:lnTo>
                    <a:pt x="293" y="289"/>
                  </a:lnTo>
                  <a:lnTo>
                    <a:pt x="295" y="287"/>
                  </a:lnTo>
                  <a:lnTo>
                    <a:pt x="297" y="287"/>
                  </a:lnTo>
                  <a:lnTo>
                    <a:pt x="299" y="287"/>
                  </a:lnTo>
                  <a:lnTo>
                    <a:pt x="300" y="287"/>
                  </a:lnTo>
                  <a:lnTo>
                    <a:pt x="306" y="244"/>
                  </a:lnTo>
                  <a:lnTo>
                    <a:pt x="318" y="148"/>
                  </a:lnTo>
                  <a:lnTo>
                    <a:pt x="332" y="53"/>
                  </a:lnTo>
                  <a:lnTo>
                    <a:pt x="338" y="10"/>
                  </a:lnTo>
                  <a:lnTo>
                    <a:pt x="342" y="2"/>
                  </a:lnTo>
                  <a:lnTo>
                    <a:pt x="348" y="0"/>
                  </a:lnTo>
                  <a:lnTo>
                    <a:pt x="354" y="4"/>
                  </a:lnTo>
                  <a:lnTo>
                    <a:pt x="356" y="12"/>
                  </a:lnTo>
                  <a:lnTo>
                    <a:pt x="350" y="55"/>
                  </a:lnTo>
                  <a:lnTo>
                    <a:pt x="336" y="150"/>
                  </a:lnTo>
                  <a:lnTo>
                    <a:pt x="322" y="244"/>
                  </a:lnTo>
                  <a:lnTo>
                    <a:pt x="316" y="287"/>
                  </a:lnTo>
                  <a:lnTo>
                    <a:pt x="316" y="287"/>
                  </a:lnTo>
                  <a:lnTo>
                    <a:pt x="318" y="287"/>
                  </a:lnTo>
                  <a:lnTo>
                    <a:pt x="318" y="287"/>
                  </a:lnTo>
                  <a:lnTo>
                    <a:pt x="320" y="289"/>
                  </a:lnTo>
                  <a:lnTo>
                    <a:pt x="326" y="280"/>
                  </a:lnTo>
                  <a:lnTo>
                    <a:pt x="344" y="252"/>
                  </a:lnTo>
                  <a:lnTo>
                    <a:pt x="365" y="217"/>
                  </a:lnTo>
                  <a:lnTo>
                    <a:pt x="391" y="173"/>
                  </a:lnTo>
                  <a:lnTo>
                    <a:pt x="417" y="132"/>
                  </a:lnTo>
                  <a:lnTo>
                    <a:pt x="440" y="95"/>
                  </a:lnTo>
                  <a:lnTo>
                    <a:pt x="456" y="69"/>
                  </a:lnTo>
                  <a:lnTo>
                    <a:pt x="462" y="59"/>
                  </a:lnTo>
                  <a:lnTo>
                    <a:pt x="468" y="55"/>
                  </a:lnTo>
                  <a:lnTo>
                    <a:pt x="474" y="57"/>
                  </a:lnTo>
                  <a:lnTo>
                    <a:pt x="476" y="63"/>
                  </a:lnTo>
                  <a:lnTo>
                    <a:pt x="474" y="71"/>
                  </a:lnTo>
                  <a:close/>
                </a:path>
              </a:pathLst>
            </a:custGeom>
            <a:solidFill>
              <a:srgbClr val="4F282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43" name="Freeform 139"/>
            <p:cNvSpPr>
              <a:spLocks/>
            </p:cNvSpPr>
            <p:nvPr/>
          </p:nvSpPr>
          <p:spPr bwMode="auto">
            <a:xfrm>
              <a:off x="2609" y="2709"/>
              <a:ext cx="361" cy="422"/>
            </a:xfrm>
            <a:custGeom>
              <a:avLst/>
              <a:gdLst>
                <a:gd name="T0" fmla="*/ 625 w 721"/>
                <a:gd name="T1" fmla="*/ 485 h 843"/>
                <a:gd name="T2" fmla="*/ 596 w 721"/>
                <a:gd name="T3" fmla="*/ 554 h 843"/>
                <a:gd name="T4" fmla="*/ 556 w 721"/>
                <a:gd name="T5" fmla="*/ 619 h 843"/>
                <a:gd name="T6" fmla="*/ 507 w 721"/>
                <a:gd name="T7" fmla="*/ 674 h 843"/>
                <a:gd name="T8" fmla="*/ 454 w 721"/>
                <a:gd name="T9" fmla="*/ 713 h 843"/>
                <a:gd name="T10" fmla="*/ 401 w 721"/>
                <a:gd name="T11" fmla="*/ 739 h 843"/>
                <a:gd name="T12" fmla="*/ 348 w 721"/>
                <a:gd name="T13" fmla="*/ 753 h 843"/>
                <a:gd name="T14" fmla="*/ 297 w 721"/>
                <a:gd name="T15" fmla="*/ 755 h 843"/>
                <a:gd name="T16" fmla="*/ 246 w 721"/>
                <a:gd name="T17" fmla="*/ 747 h 843"/>
                <a:gd name="T18" fmla="*/ 198 w 721"/>
                <a:gd name="T19" fmla="*/ 725 h 843"/>
                <a:gd name="T20" fmla="*/ 159 w 721"/>
                <a:gd name="T21" fmla="*/ 694 h 843"/>
                <a:gd name="T22" fmla="*/ 124 w 721"/>
                <a:gd name="T23" fmla="*/ 649 h 843"/>
                <a:gd name="T24" fmla="*/ 88 w 721"/>
                <a:gd name="T25" fmla="*/ 558 h 843"/>
                <a:gd name="T26" fmla="*/ 88 w 721"/>
                <a:gd name="T27" fmla="*/ 420 h 843"/>
                <a:gd name="T28" fmla="*/ 135 w 721"/>
                <a:gd name="T29" fmla="*/ 287 h 843"/>
                <a:gd name="T30" fmla="*/ 226 w 721"/>
                <a:gd name="T31" fmla="*/ 175 h 843"/>
                <a:gd name="T32" fmla="*/ 314 w 721"/>
                <a:gd name="T33" fmla="*/ 120 h 843"/>
                <a:gd name="T34" fmla="*/ 371 w 721"/>
                <a:gd name="T35" fmla="*/ 102 h 843"/>
                <a:gd name="T36" fmla="*/ 428 w 721"/>
                <a:gd name="T37" fmla="*/ 96 h 843"/>
                <a:gd name="T38" fmla="*/ 480 w 721"/>
                <a:gd name="T39" fmla="*/ 106 h 843"/>
                <a:gd name="T40" fmla="*/ 527 w 721"/>
                <a:gd name="T41" fmla="*/ 126 h 843"/>
                <a:gd name="T42" fmla="*/ 568 w 721"/>
                <a:gd name="T43" fmla="*/ 157 h 843"/>
                <a:gd name="T44" fmla="*/ 603 w 721"/>
                <a:gd name="T45" fmla="*/ 198 h 843"/>
                <a:gd name="T46" fmla="*/ 627 w 721"/>
                <a:gd name="T47" fmla="*/ 249 h 843"/>
                <a:gd name="T48" fmla="*/ 645 w 721"/>
                <a:gd name="T49" fmla="*/ 320 h 843"/>
                <a:gd name="T50" fmla="*/ 643 w 721"/>
                <a:gd name="T51" fmla="*/ 409 h 843"/>
                <a:gd name="T52" fmla="*/ 708 w 721"/>
                <a:gd name="T53" fmla="*/ 452 h 843"/>
                <a:gd name="T54" fmla="*/ 721 w 721"/>
                <a:gd name="T55" fmla="*/ 342 h 843"/>
                <a:gd name="T56" fmla="*/ 708 w 721"/>
                <a:gd name="T57" fmla="*/ 234 h 843"/>
                <a:gd name="T58" fmla="*/ 682 w 721"/>
                <a:gd name="T59" fmla="*/ 163 h 843"/>
                <a:gd name="T60" fmla="*/ 643 w 721"/>
                <a:gd name="T61" fmla="*/ 104 h 843"/>
                <a:gd name="T62" fmla="*/ 596 w 721"/>
                <a:gd name="T63" fmla="*/ 57 h 843"/>
                <a:gd name="T64" fmla="*/ 539 w 721"/>
                <a:gd name="T65" fmla="*/ 21 h 843"/>
                <a:gd name="T66" fmla="*/ 474 w 721"/>
                <a:gd name="T67" fmla="*/ 4 h 843"/>
                <a:gd name="T68" fmla="*/ 405 w 721"/>
                <a:gd name="T69" fmla="*/ 0 h 843"/>
                <a:gd name="T70" fmla="*/ 334 w 721"/>
                <a:gd name="T71" fmla="*/ 14 h 843"/>
                <a:gd name="T72" fmla="*/ 259 w 721"/>
                <a:gd name="T73" fmla="*/ 47 h 843"/>
                <a:gd name="T74" fmla="*/ 185 w 721"/>
                <a:gd name="T75" fmla="*/ 100 h 843"/>
                <a:gd name="T76" fmla="*/ 120 w 721"/>
                <a:gd name="T77" fmla="*/ 167 h 843"/>
                <a:gd name="T78" fmla="*/ 69 w 721"/>
                <a:gd name="T79" fmla="*/ 244 h 843"/>
                <a:gd name="T80" fmla="*/ 29 w 721"/>
                <a:gd name="T81" fmla="*/ 326 h 843"/>
                <a:gd name="T82" fmla="*/ 8 w 721"/>
                <a:gd name="T83" fmla="*/ 415 h 843"/>
                <a:gd name="T84" fmla="*/ 0 w 721"/>
                <a:gd name="T85" fmla="*/ 503 h 843"/>
                <a:gd name="T86" fmla="*/ 8 w 721"/>
                <a:gd name="T87" fmla="*/ 590 h 843"/>
                <a:gd name="T88" fmla="*/ 35 w 721"/>
                <a:gd name="T89" fmla="*/ 672 h 843"/>
                <a:gd name="T90" fmla="*/ 72 w 721"/>
                <a:gd name="T91" fmla="*/ 737 h 843"/>
                <a:gd name="T92" fmla="*/ 122 w 721"/>
                <a:gd name="T93" fmla="*/ 786 h 843"/>
                <a:gd name="T94" fmla="*/ 177 w 721"/>
                <a:gd name="T95" fmla="*/ 820 h 843"/>
                <a:gd name="T96" fmla="*/ 240 w 721"/>
                <a:gd name="T97" fmla="*/ 839 h 843"/>
                <a:gd name="T98" fmla="*/ 305 w 721"/>
                <a:gd name="T99" fmla="*/ 843 h 843"/>
                <a:gd name="T100" fmla="*/ 373 w 721"/>
                <a:gd name="T101" fmla="*/ 833 h 843"/>
                <a:gd name="T102" fmla="*/ 442 w 721"/>
                <a:gd name="T103" fmla="*/ 808 h 843"/>
                <a:gd name="T104" fmla="*/ 507 w 721"/>
                <a:gd name="T105" fmla="*/ 766 h 843"/>
                <a:gd name="T106" fmla="*/ 576 w 721"/>
                <a:gd name="T107" fmla="*/ 704 h 843"/>
                <a:gd name="T108" fmla="*/ 633 w 721"/>
                <a:gd name="T109" fmla="*/ 627 h 843"/>
                <a:gd name="T110" fmla="*/ 678 w 721"/>
                <a:gd name="T111" fmla="*/ 540 h 843"/>
                <a:gd name="T112" fmla="*/ 708 w 721"/>
                <a:gd name="T113" fmla="*/ 452 h 84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</a:cxnLst>
              <a:rect l="0" t="0" r="r" b="b"/>
              <a:pathLst>
                <a:path w="721" h="843">
                  <a:moveTo>
                    <a:pt x="635" y="452"/>
                  </a:moveTo>
                  <a:lnTo>
                    <a:pt x="625" y="485"/>
                  </a:lnTo>
                  <a:lnTo>
                    <a:pt x="611" y="521"/>
                  </a:lnTo>
                  <a:lnTo>
                    <a:pt x="596" y="554"/>
                  </a:lnTo>
                  <a:lnTo>
                    <a:pt x="576" y="588"/>
                  </a:lnTo>
                  <a:lnTo>
                    <a:pt x="556" y="619"/>
                  </a:lnTo>
                  <a:lnTo>
                    <a:pt x="533" y="647"/>
                  </a:lnTo>
                  <a:lnTo>
                    <a:pt x="507" y="674"/>
                  </a:lnTo>
                  <a:lnTo>
                    <a:pt x="480" y="696"/>
                  </a:lnTo>
                  <a:lnTo>
                    <a:pt x="454" y="713"/>
                  </a:lnTo>
                  <a:lnTo>
                    <a:pt x="428" y="727"/>
                  </a:lnTo>
                  <a:lnTo>
                    <a:pt x="401" y="739"/>
                  </a:lnTo>
                  <a:lnTo>
                    <a:pt x="375" y="747"/>
                  </a:lnTo>
                  <a:lnTo>
                    <a:pt x="348" y="753"/>
                  </a:lnTo>
                  <a:lnTo>
                    <a:pt x="322" y="755"/>
                  </a:lnTo>
                  <a:lnTo>
                    <a:pt x="297" y="755"/>
                  </a:lnTo>
                  <a:lnTo>
                    <a:pt x="271" y="753"/>
                  </a:lnTo>
                  <a:lnTo>
                    <a:pt x="246" y="747"/>
                  </a:lnTo>
                  <a:lnTo>
                    <a:pt x="222" y="737"/>
                  </a:lnTo>
                  <a:lnTo>
                    <a:pt x="198" y="725"/>
                  </a:lnTo>
                  <a:lnTo>
                    <a:pt x="179" y="711"/>
                  </a:lnTo>
                  <a:lnTo>
                    <a:pt x="159" y="694"/>
                  </a:lnTo>
                  <a:lnTo>
                    <a:pt x="139" y="672"/>
                  </a:lnTo>
                  <a:lnTo>
                    <a:pt x="124" y="649"/>
                  </a:lnTo>
                  <a:lnTo>
                    <a:pt x="110" y="623"/>
                  </a:lnTo>
                  <a:lnTo>
                    <a:pt x="88" y="558"/>
                  </a:lnTo>
                  <a:lnTo>
                    <a:pt x="82" y="489"/>
                  </a:lnTo>
                  <a:lnTo>
                    <a:pt x="88" y="420"/>
                  </a:lnTo>
                  <a:lnTo>
                    <a:pt x="106" y="352"/>
                  </a:lnTo>
                  <a:lnTo>
                    <a:pt x="135" y="287"/>
                  </a:lnTo>
                  <a:lnTo>
                    <a:pt x="175" y="226"/>
                  </a:lnTo>
                  <a:lnTo>
                    <a:pt x="226" y="175"/>
                  </a:lnTo>
                  <a:lnTo>
                    <a:pt x="285" y="133"/>
                  </a:lnTo>
                  <a:lnTo>
                    <a:pt x="314" y="120"/>
                  </a:lnTo>
                  <a:lnTo>
                    <a:pt x="344" y="108"/>
                  </a:lnTo>
                  <a:lnTo>
                    <a:pt x="371" y="102"/>
                  </a:lnTo>
                  <a:lnTo>
                    <a:pt x="401" y="98"/>
                  </a:lnTo>
                  <a:lnTo>
                    <a:pt x="428" y="96"/>
                  </a:lnTo>
                  <a:lnTo>
                    <a:pt x="454" y="100"/>
                  </a:lnTo>
                  <a:lnTo>
                    <a:pt x="480" y="106"/>
                  </a:lnTo>
                  <a:lnTo>
                    <a:pt x="505" y="114"/>
                  </a:lnTo>
                  <a:lnTo>
                    <a:pt x="527" y="126"/>
                  </a:lnTo>
                  <a:lnTo>
                    <a:pt x="548" y="139"/>
                  </a:lnTo>
                  <a:lnTo>
                    <a:pt x="568" y="157"/>
                  </a:lnTo>
                  <a:lnTo>
                    <a:pt x="586" y="177"/>
                  </a:lnTo>
                  <a:lnTo>
                    <a:pt x="603" y="198"/>
                  </a:lnTo>
                  <a:lnTo>
                    <a:pt x="617" y="224"/>
                  </a:lnTo>
                  <a:lnTo>
                    <a:pt x="627" y="249"/>
                  </a:lnTo>
                  <a:lnTo>
                    <a:pt x="637" y="279"/>
                  </a:lnTo>
                  <a:lnTo>
                    <a:pt x="645" y="320"/>
                  </a:lnTo>
                  <a:lnTo>
                    <a:pt x="647" y="365"/>
                  </a:lnTo>
                  <a:lnTo>
                    <a:pt x="643" y="409"/>
                  </a:lnTo>
                  <a:lnTo>
                    <a:pt x="635" y="452"/>
                  </a:lnTo>
                  <a:lnTo>
                    <a:pt x="708" y="452"/>
                  </a:lnTo>
                  <a:lnTo>
                    <a:pt x="718" y="397"/>
                  </a:lnTo>
                  <a:lnTo>
                    <a:pt x="721" y="342"/>
                  </a:lnTo>
                  <a:lnTo>
                    <a:pt x="718" y="287"/>
                  </a:lnTo>
                  <a:lnTo>
                    <a:pt x="708" y="234"/>
                  </a:lnTo>
                  <a:lnTo>
                    <a:pt x="696" y="196"/>
                  </a:lnTo>
                  <a:lnTo>
                    <a:pt x="682" y="163"/>
                  </a:lnTo>
                  <a:lnTo>
                    <a:pt x="664" y="131"/>
                  </a:lnTo>
                  <a:lnTo>
                    <a:pt x="643" y="104"/>
                  </a:lnTo>
                  <a:lnTo>
                    <a:pt x="619" y="78"/>
                  </a:lnTo>
                  <a:lnTo>
                    <a:pt x="596" y="57"/>
                  </a:lnTo>
                  <a:lnTo>
                    <a:pt x="568" y="37"/>
                  </a:lnTo>
                  <a:lnTo>
                    <a:pt x="539" y="21"/>
                  </a:lnTo>
                  <a:lnTo>
                    <a:pt x="507" y="12"/>
                  </a:lnTo>
                  <a:lnTo>
                    <a:pt x="474" y="4"/>
                  </a:lnTo>
                  <a:lnTo>
                    <a:pt x="440" y="0"/>
                  </a:lnTo>
                  <a:lnTo>
                    <a:pt x="405" y="0"/>
                  </a:lnTo>
                  <a:lnTo>
                    <a:pt x="369" y="6"/>
                  </a:lnTo>
                  <a:lnTo>
                    <a:pt x="334" y="14"/>
                  </a:lnTo>
                  <a:lnTo>
                    <a:pt x="297" y="29"/>
                  </a:lnTo>
                  <a:lnTo>
                    <a:pt x="259" y="47"/>
                  </a:lnTo>
                  <a:lnTo>
                    <a:pt x="220" y="72"/>
                  </a:lnTo>
                  <a:lnTo>
                    <a:pt x="185" y="100"/>
                  </a:lnTo>
                  <a:lnTo>
                    <a:pt x="149" y="131"/>
                  </a:lnTo>
                  <a:lnTo>
                    <a:pt x="120" y="167"/>
                  </a:lnTo>
                  <a:lnTo>
                    <a:pt x="92" y="204"/>
                  </a:lnTo>
                  <a:lnTo>
                    <a:pt x="69" y="244"/>
                  </a:lnTo>
                  <a:lnTo>
                    <a:pt x="47" y="285"/>
                  </a:lnTo>
                  <a:lnTo>
                    <a:pt x="29" y="326"/>
                  </a:lnTo>
                  <a:lnTo>
                    <a:pt x="15" y="369"/>
                  </a:lnTo>
                  <a:lnTo>
                    <a:pt x="8" y="415"/>
                  </a:lnTo>
                  <a:lnTo>
                    <a:pt x="2" y="458"/>
                  </a:lnTo>
                  <a:lnTo>
                    <a:pt x="0" y="503"/>
                  </a:lnTo>
                  <a:lnTo>
                    <a:pt x="2" y="546"/>
                  </a:lnTo>
                  <a:lnTo>
                    <a:pt x="8" y="590"/>
                  </a:lnTo>
                  <a:lnTo>
                    <a:pt x="19" y="631"/>
                  </a:lnTo>
                  <a:lnTo>
                    <a:pt x="35" y="672"/>
                  </a:lnTo>
                  <a:lnTo>
                    <a:pt x="53" y="706"/>
                  </a:lnTo>
                  <a:lnTo>
                    <a:pt x="72" y="737"/>
                  </a:lnTo>
                  <a:lnTo>
                    <a:pt x="96" y="763"/>
                  </a:lnTo>
                  <a:lnTo>
                    <a:pt x="122" y="786"/>
                  </a:lnTo>
                  <a:lnTo>
                    <a:pt x="149" y="804"/>
                  </a:lnTo>
                  <a:lnTo>
                    <a:pt x="177" y="820"/>
                  </a:lnTo>
                  <a:lnTo>
                    <a:pt x="208" y="831"/>
                  </a:lnTo>
                  <a:lnTo>
                    <a:pt x="240" y="839"/>
                  </a:lnTo>
                  <a:lnTo>
                    <a:pt x="271" y="843"/>
                  </a:lnTo>
                  <a:lnTo>
                    <a:pt x="305" y="843"/>
                  </a:lnTo>
                  <a:lnTo>
                    <a:pt x="340" y="839"/>
                  </a:lnTo>
                  <a:lnTo>
                    <a:pt x="373" y="833"/>
                  </a:lnTo>
                  <a:lnTo>
                    <a:pt x="407" y="822"/>
                  </a:lnTo>
                  <a:lnTo>
                    <a:pt x="442" y="808"/>
                  </a:lnTo>
                  <a:lnTo>
                    <a:pt x="474" y="788"/>
                  </a:lnTo>
                  <a:lnTo>
                    <a:pt x="507" y="766"/>
                  </a:lnTo>
                  <a:lnTo>
                    <a:pt x="543" y="737"/>
                  </a:lnTo>
                  <a:lnTo>
                    <a:pt x="576" y="704"/>
                  </a:lnTo>
                  <a:lnTo>
                    <a:pt x="605" y="666"/>
                  </a:lnTo>
                  <a:lnTo>
                    <a:pt x="633" y="627"/>
                  </a:lnTo>
                  <a:lnTo>
                    <a:pt x="657" y="584"/>
                  </a:lnTo>
                  <a:lnTo>
                    <a:pt x="678" y="540"/>
                  </a:lnTo>
                  <a:lnTo>
                    <a:pt x="694" y="497"/>
                  </a:lnTo>
                  <a:lnTo>
                    <a:pt x="708" y="452"/>
                  </a:lnTo>
                  <a:lnTo>
                    <a:pt x="635" y="452"/>
                  </a:lnTo>
                  <a:close/>
                </a:path>
              </a:pathLst>
            </a:custGeom>
            <a:solidFill>
              <a:srgbClr val="603F38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44" name="Freeform 140"/>
            <p:cNvSpPr>
              <a:spLocks/>
            </p:cNvSpPr>
            <p:nvPr/>
          </p:nvSpPr>
          <p:spPr bwMode="auto">
            <a:xfrm>
              <a:off x="4223" y="1665"/>
              <a:ext cx="51" cy="10"/>
            </a:xfrm>
            <a:custGeom>
              <a:avLst/>
              <a:gdLst>
                <a:gd name="T0" fmla="*/ 0 w 102"/>
                <a:gd name="T1" fmla="*/ 0 h 20"/>
                <a:gd name="T2" fmla="*/ 96 w 102"/>
                <a:gd name="T3" fmla="*/ 20 h 20"/>
                <a:gd name="T4" fmla="*/ 102 w 102"/>
                <a:gd name="T5" fmla="*/ 6 h 20"/>
                <a:gd name="T6" fmla="*/ 0 w 102"/>
                <a:gd name="T7" fmla="*/ 0 h 2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02" h="20">
                  <a:moveTo>
                    <a:pt x="0" y="0"/>
                  </a:moveTo>
                  <a:lnTo>
                    <a:pt x="96" y="20"/>
                  </a:lnTo>
                  <a:lnTo>
                    <a:pt x="102" y="6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BFBFB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45" name="Freeform 141"/>
            <p:cNvSpPr>
              <a:spLocks/>
            </p:cNvSpPr>
            <p:nvPr/>
          </p:nvSpPr>
          <p:spPr bwMode="auto">
            <a:xfrm>
              <a:off x="4264" y="1604"/>
              <a:ext cx="18" cy="53"/>
            </a:xfrm>
            <a:custGeom>
              <a:avLst/>
              <a:gdLst>
                <a:gd name="T0" fmla="*/ 38 w 38"/>
                <a:gd name="T1" fmla="*/ 0 h 106"/>
                <a:gd name="T2" fmla="*/ 34 w 38"/>
                <a:gd name="T3" fmla="*/ 2 h 106"/>
                <a:gd name="T4" fmla="*/ 26 w 38"/>
                <a:gd name="T5" fmla="*/ 8 h 106"/>
                <a:gd name="T6" fmla="*/ 16 w 38"/>
                <a:gd name="T7" fmla="*/ 20 h 106"/>
                <a:gd name="T8" fmla="*/ 6 w 38"/>
                <a:gd name="T9" fmla="*/ 31 h 106"/>
                <a:gd name="T10" fmla="*/ 0 w 38"/>
                <a:gd name="T11" fmla="*/ 49 h 106"/>
                <a:gd name="T12" fmla="*/ 0 w 38"/>
                <a:gd name="T13" fmla="*/ 67 h 106"/>
                <a:gd name="T14" fmla="*/ 6 w 38"/>
                <a:gd name="T15" fmla="*/ 87 h 106"/>
                <a:gd name="T16" fmla="*/ 26 w 38"/>
                <a:gd name="T17" fmla="*/ 106 h 106"/>
                <a:gd name="T18" fmla="*/ 22 w 38"/>
                <a:gd name="T19" fmla="*/ 96 h 106"/>
                <a:gd name="T20" fmla="*/ 14 w 38"/>
                <a:gd name="T21" fmla="*/ 71 h 106"/>
                <a:gd name="T22" fmla="*/ 16 w 38"/>
                <a:gd name="T23" fmla="*/ 37 h 106"/>
                <a:gd name="T24" fmla="*/ 38 w 38"/>
                <a:gd name="T25" fmla="*/ 0 h 10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38" h="106">
                  <a:moveTo>
                    <a:pt x="38" y="0"/>
                  </a:moveTo>
                  <a:lnTo>
                    <a:pt x="34" y="2"/>
                  </a:lnTo>
                  <a:lnTo>
                    <a:pt x="26" y="8"/>
                  </a:lnTo>
                  <a:lnTo>
                    <a:pt x="16" y="20"/>
                  </a:lnTo>
                  <a:lnTo>
                    <a:pt x="6" y="31"/>
                  </a:lnTo>
                  <a:lnTo>
                    <a:pt x="0" y="49"/>
                  </a:lnTo>
                  <a:lnTo>
                    <a:pt x="0" y="67"/>
                  </a:lnTo>
                  <a:lnTo>
                    <a:pt x="6" y="87"/>
                  </a:lnTo>
                  <a:lnTo>
                    <a:pt x="26" y="106"/>
                  </a:lnTo>
                  <a:lnTo>
                    <a:pt x="22" y="96"/>
                  </a:lnTo>
                  <a:lnTo>
                    <a:pt x="14" y="71"/>
                  </a:lnTo>
                  <a:lnTo>
                    <a:pt x="16" y="37"/>
                  </a:lnTo>
                  <a:lnTo>
                    <a:pt x="38" y="0"/>
                  </a:lnTo>
                  <a:close/>
                </a:path>
              </a:pathLst>
            </a:custGeom>
            <a:solidFill>
              <a:srgbClr val="BFBFB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46" name="Freeform 142"/>
            <p:cNvSpPr>
              <a:spLocks/>
            </p:cNvSpPr>
            <p:nvPr/>
          </p:nvSpPr>
          <p:spPr bwMode="auto">
            <a:xfrm>
              <a:off x="4177" y="1644"/>
              <a:ext cx="28" cy="19"/>
            </a:xfrm>
            <a:custGeom>
              <a:avLst/>
              <a:gdLst>
                <a:gd name="T0" fmla="*/ 0 w 55"/>
                <a:gd name="T1" fmla="*/ 13 h 37"/>
                <a:gd name="T2" fmla="*/ 55 w 55"/>
                <a:gd name="T3" fmla="*/ 37 h 37"/>
                <a:gd name="T4" fmla="*/ 8 w 55"/>
                <a:gd name="T5" fmla="*/ 0 h 37"/>
                <a:gd name="T6" fmla="*/ 0 w 55"/>
                <a:gd name="T7" fmla="*/ 13 h 3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55" h="37">
                  <a:moveTo>
                    <a:pt x="0" y="13"/>
                  </a:moveTo>
                  <a:lnTo>
                    <a:pt x="55" y="37"/>
                  </a:lnTo>
                  <a:lnTo>
                    <a:pt x="8" y="0"/>
                  </a:lnTo>
                  <a:lnTo>
                    <a:pt x="0" y="13"/>
                  </a:lnTo>
                  <a:close/>
                </a:path>
              </a:pathLst>
            </a:custGeom>
            <a:solidFill>
              <a:srgbClr val="BFBFB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47" name="Freeform 143"/>
            <p:cNvSpPr>
              <a:spLocks/>
            </p:cNvSpPr>
            <p:nvPr/>
          </p:nvSpPr>
          <p:spPr bwMode="auto">
            <a:xfrm>
              <a:off x="4241" y="1511"/>
              <a:ext cx="7" cy="13"/>
            </a:xfrm>
            <a:custGeom>
              <a:avLst/>
              <a:gdLst>
                <a:gd name="T0" fmla="*/ 6 w 14"/>
                <a:gd name="T1" fmla="*/ 28 h 28"/>
                <a:gd name="T2" fmla="*/ 8 w 14"/>
                <a:gd name="T3" fmla="*/ 26 h 28"/>
                <a:gd name="T4" fmla="*/ 12 w 14"/>
                <a:gd name="T5" fmla="*/ 24 h 28"/>
                <a:gd name="T6" fmla="*/ 14 w 14"/>
                <a:gd name="T7" fmla="*/ 20 h 28"/>
                <a:gd name="T8" fmla="*/ 14 w 14"/>
                <a:gd name="T9" fmla="*/ 14 h 28"/>
                <a:gd name="T10" fmla="*/ 14 w 14"/>
                <a:gd name="T11" fmla="*/ 8 h 28"/>
                <a:gd name="T12" fmla="*/ 12 w 14"/>
                <a:gd name="T13" fmla="*/ 4 h 28"/>
                <a:gd name="T14" fmla="*/ 8 w 14"/>
                <a:gd name="T15" fmla="*/ 2 h 28"/>
                <a:gd name="T16" fmla="*/ 6 w 14"/>
                <a:gd name="T17" fmla="*/ 0 h 28"/>
                <a:gd name="T18" fmla="*/ 4 w 14"/>
                <a:gd name="T19" fmla="*/ 2 h 28"/>
                <a:gd name="T20" fmla="*/ 2 w 14"/>
                <a:gd name="T21" fmla="*/ 4 h 28"/>
                <a:gd name="T22" fmla="*/ 0 w 14"/>
                <a:gd name="T23" fmla="*/ 8 h 28"/>
                <a:gd name="T24" fmla="*/ 0 w 14"/>
                <a:gd name="T25" fmla="*/ 14 h 28"/>
                <a:gd name="T26" fmla="*/ 0 w 14"/>
                <a:gd name="T27" fmla="*/ 20 h 28"/>
                <a:gd name="T28" fmla="*/ 2 w 14"/>
                <a:gd name="T29" fmla="*/ 24 h 28"/>
                <a:gd name="T30" fmla="*/ 4 w 14"/>
                <a:gd name="T31" fmla="*/ 26 h 28"/>
                <a:gd name="T32" fmla="*/ 6 w 14"/>
                <a:gd name="T33" fmla="*/ 28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14" h="28">
                  <a:moveTo>
                    <a:pt x="6" y="28"/>
                  </a:moveTo>
                  <a:lnTo>
                    <a:pt x="8" y="26"/>
                  </a:lnTo>
                  <a:lnTo>
                    <a:pt x="12" y="24"/>
                  </a:lnTo>
                  <a:lnTo>
                    <a:pt x="14" y="20"/>
                  </a:lnTo>
                  <a:lnTo>
                    <a:pt x="14" y="14"/>
                  </a:lnTo>
                  <a:lnTo>
                    <a:pt x="14" y="8"/>
                  </a:lnTo>
                  <a:lnTo>
                    <a:pt x="12" y="4"/>
                  </a:lnTo>
                  <a:lnTo>
                    <a:pt x="8" y="2"/>
                  </a:lnTo>
                  <a:lnTo>
                    <a:pt x="6" y="0"/>
                  </a:lnTo>
                  <a:lnTo>
                    <a:pt x="4" y="2"/>
                  </a:lnTo>
                  <a:lnTo>
                    <a:pt x="2" y="4"/>
                  </a:lnTo>
                  <a:lnTo>
                    <a:pt x="0" y="8"/>
                  </a:lnTo>
                  <a:lnTo>
                    <a:pt x="0" y="14"/>
                  </a:lnTo>
                  <a:lnTo>
                    <a:pt x="0" y="20"/>
                  </a:lnTo>
                  <a:lnTo>
                    <a:pt x="2" y="24"/>
                  </a:lnTo>
                  <a:lnTo>
                    <a:pt x="4" y="26"/>
                  </a:lnTo>
                  <a:lnTo>
                    <a:pt x="6" y="28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48" name="Freeform 144"/>
            <p:cNvSpPr>
              <a:spLocks/>
            </p:cNvSpPr>
            <p:nvPr/>
          </p:nvSpPr>
          <p:spPr bwMode="auto">
            <a:xfrm>
              <a:off x="4246" y="1544"/>
              <a:ext cx="7" cy="14"/>
            </a:xfrm>
            <a:custGeom>
              <a:avLst/>
              <a:gdLst>
                <a:gd name="T0" fmla="*/ 6 w 14"/>
                <a:gd name="T1" fmla="*/ 28 h 28"/>
                <a:gd name="T2" fmla="*/ 8 w 14"/>
                <a:gd name="T3" fmla="*/ 26 h 28"/>
                <a:gd name="T4" fmla="*/ 12 w 14"/>
                <a:gd name="T5" fmla="*/ 24 h 28"/>
                <a:gd name="T6" fmla="*/ 14 w 14"/>
                <a:gd name="T7" fmla="*/ 20 h 28"/>
                <a:gd name="T8" fmla="*/ 14 w 14"/>
                <a:gd name="T9" fmla="*/ 14 h 28"/>
                <a:gd name="T10" fmla="*/ 14 w 14"/>
                <a:gd name="T11" fmla="*/ 8 h 28"/>
                <a:gd name="T12" fmla="*/ 12 w 14"/>
                <a:gd name="T13" fmla="*/ 4 h 28"/>
                <a:gd name="T14" fmla="*/ 8 w 14"/>
                <a:gd name="T15" fmla="*/ 2 h 28"/>
                <a:gd name="T16" fmla="*/ 6 w 14"/>
                <a:gd name="T17" fmla="*/ 0 h 28"/>
                <a:gd name="T18" fmla="*/ 4 w 14"/>
                <a:gd name="T19" fmla="*/ 2 h 28"/>
                <a:gd name="T20" fmla="*/ 2 w 14"/>
                <a:gd name="T21" fmla="*/ 4 h 28"/>
                <a:gd name="T22" fmla="*/ 0 w 14"/>
                <a:gd name="T23" fmla="*/ 8 h 28"/>
                <a:gd name="T24" fmla="*/ 0 w 14"/>
                <a:gd name="T25" fmla="*/ 14 h 28"/>
                <a:gd name="T26" fmla="*/ 0 w 14"/>
                <a:gd name="T27" fmla="*/ 20 h 28"/>
                <a:gd name="T28" fmla="*/ 2 w 14"/>
                <a:gd name="T29" fmla="*/ 24 h 28"/>
                <a:gd name="T30" fmla="*/ 4 w 14"/>
                <a:gd name="T31" fmla="*/ 26 h 28"/>
                <a:gd name="T32" fmla="*/ 6 w 14"/>
                <a:gd name="T33" fmla="*/ 28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14" h="28">
                  <a:moveTo>
                    <a:pt x="6" y="28"/>
                  </a:moveTo>
                  <a:lnTo>
                    <a:pt x="8" y="26"/>
                  </a:lnTo>
                  <a:lnTo>
                    <a:pt x="12" y="24"/>
                  </a:lnTo>
                  <a:lnTo>
                    <a:pt x="14" y="20"/>
                  </a:lnTo>
                  <a:lnTo>
                    <a:pt x="14" y="14"/>
                  </a:lnTo>
                  <a:lnTo>
                    <a:pt x="14" y="8"/>
                  </a:lnTo>
                  <a:lnTo>
                    <a:pt x="12" y="4"/>
                  </a:lnTo>
                  <a:lnTo>
                    <a:pt x="8" y="2"/>
                  </a:lnTo>
                  <a:lnTo>
                    <a:pt x="6" y="0"/>
                  </a:lnTo>
                  <a:lnTo>
                    <a:pt x="4" y="2"/>
                  </a:lnTo>
                  <a:lnTo>
                    <a:pt x="2" y="4"/>
                  </a:lnTo>
                  <a:lnTo>
                    <a:pt x="0" y="8"/>
                  </a:lnTo>
                  <a:lnTo>
                    <a:pt x="0" y="14"/>
                  </a:lnTo>
                  <a:lnTo>
                    <a:pt x="0" y="20"/>
                  </a:lnTo>
                  <a:lnTo>
                    <a:pt x="2" y="24"/>
                  </a:lnTo>
                  <a:lnTo>
                    <a:pt x="4" y="26"/>
                  </a:lnTo>
                  <a:lnTo>
                    <a:pt x="6" y="28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49" name="Freeform 145"/>
            <p:cNvSpPr>
              <a:spLocks/>
            </p:cNvSpPr>
            <p:nvPr/>
          </p:nvSpPr>
          <p:spPr bwMode="auto">
            <a:xfrm>
              <a:off x="4234" y="1365"/>
              <a:ext cx="28" cy="10"/>
            </a:xfrm>
            <a:custGeom>
              <a:avLst/>
              <a:gdLst>
                <a:gd name="T0" fmla="*/ 0 w 55"/>
                <a:gd name="T1" fmla="*/ 4 h 20"/>
                <a:gd name="T2" fmla="*/ 4 w 55"/>
                <a:gd name="T3" fmla="*/ 2 h 20"/>
                <a:gd name="T4" fmla="*/ 18 w 55"/>
                <a:gd name="T5" fmla="*/ 0 h 20"/>
                <a:gd name="T6" fmla="*/ 36 w 55"/>
                <a:gd name="T7" fmla="*/ 2 h 20"/>
                <a:gd name="T8" fmla="*/ 55 w 55"/>
                <a:gd name="T9" fmla="*/ 14 h 20"/>
                <a:gd name="T10" fmla="*/ 36 w 55"/>
                <a:gd name="T11" fmla="*/ 12 h 20"/>
                <a:gd name="T12" fmla="*/ 30 w 55"/>
                <a:gd name="T13" fmla="*/ 20 h 20"/>
                <a:gd name="T14" fmla="*/ 0 w 55"/>
                <a:gd name="T15" fmla="*/ 4 h 2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55" h="20">
                  <a:moveTo>
                    <a:pt x="0" y="4"/>
                  </a:moveTo>
                  <a:lnTo>
                    <a:pt x="4" y="2"/>
                  </a:lnTo>
                  <a:lnTo>
                    <a:pt x="18" y="0"/>
                  </a:lnTo>
                  <a:lnTo>
                    <a:pt x="36" y="2"/>
                  </a:lnTo>
                  <a:lnTo>
                    <a:pt x="55" y="14"/>
                  </a:lnTo>
                  <a:lnTo>
                    <a:pt x="36" y="12"/>
                  </a:lnTo>
                  <a:lnTo>
                    <a:pt x="30" y="20"/>
                  </a:lnTo>
                  <a:lnTo>
                    <a:pt x="0" y="4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50" name="Freeform 146"/>
            <p:cNvSpPr>
              <a:spLocks/>
            </p:cNvSpPr>
            <p:nvPr/>
          </p:nvSpPr>
          <p:spPr bwMode="auto">
            <a:xfrm>
              <a:off x="4111" y="2162"/>
              <a:ext cx="138" cy="68"/>
            </a:xfrm>
            <a:custGeom>
              <a:avLst/>
              <a:gdLst>
                <a:gd name="T0" fmla="*/ 0 w 275"/>
                <a:gd name="T1" fmla="*/ 57 h 135"/>
                <a:gd name="T2" fmla="*/ 125 w 275"/>
                <a:gd name="T3" fmla="*/ 135 h 135"/>
                <a:gd name="T4" fmla="*/ 275 w 275"/>
                <a:gd name="T5" fmla="*/ 80 h 135"/>
                <a:gd name="T6" fmla="*/ 163 w 275"/>
                <a:gd name="T7" fmla="*/ 0 h 135"/>
                <a:gd name="T8" fmla="*/ 0 w 275"/>
                <a:gd name="T9" fmla="*/ 57 h 13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275" h="135">
                  <a:moveTo>
                    <a:pt x="0" y="57"/>
                  </a:moveTo>
                  <a:lnTo>
                    <a:pt x="125" y="135"/>
                  </a:lnTo>
                  <a:lnTo>
                    <a:pt x="275" y="80"/>
                  </a:lnTo>
                  <a:lnTo>
                    <a:pt x="163" y="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rgbClr val="D8C9C9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</p:grpSp>
    </p:spTree>
    <p:extLst>
      <p:ext uri="{BB962C8B-B14F-4D97-AF65-F5344CB8AC3E}">
        <p14:creationId xmlns:p14="http://schemas.microsoft.com/office/powerpoint/2010/main" val="4220620354"/>
      </p:ext>
    </p:extLst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Mrak 14"/>
          <p:cNvSpPr/>
          <p:nvPr/>
        </p:nvSpPr>
        <p:spPr>
          <a:xfrm>
            <a:off x="2558995" y="2985713"/>
            <a:ext cx="1440160" cy="1080120"/>
          </a:xfrm>
          <a:prstGeom prst="clou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Mrak 10"/>
          <p:cNvSpPr/>
          <p:nvPr/>
        </p:nvSpPr>
        <p:spPr>
          <a:xfrm>
            <a:off x="7380312" y="2785592"/>
            <a:ext cx="1440160" cy="1080120"/>
          </a:xfrm>
          <a:prstGeom prst="clou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Mrak 6"/>
          <p:cNvSpPr/>
          <p:nvPr/>
        </p:nvSpPr>
        <p:spPr>
          <a:xfrm>
            <a:off x="7092280" y="428637"/>
            <a:ext cx="1440160" cy="1080120"/>
          </a:xfrm>
          <a:prstGeom prst="clou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62000" y="51470"/>
            <a:ext cx="7924800" cy="801216"/>
          </a:xfrm>
        </p:spPr>
        <p:txBody>
          <a:bodyPr/>
          <a:lstStyle/>
          <a:p>
            <a:r>
              <a:rPr lang="cs-CZ" dirty="0" smtClean="0"/>
              <a:t>Nastavení objektů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395536" y="1002680"/>
            <a:ext cx="4059559" cy="2793206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u objektu nastavujeme:</a:t>
            </a:r>
          </a:p>
          <a:p>
            <a:r>
              <a:rPr lang="cs-CZ" dirty="0" smtClean="0"/>
              <a:t>ohraničení – obrys</a:t>
            </a:r>
          </a:p>
          <a:p>
            <a:r>
              <a:rPr lang="cs-CZ" dirty="0" smtClean="0"/>
              <a:t>výplň</a:t>
            </a:r>
            <a:endParaRPr lang="cs-CZ" dirty="0"/>
          </a:p>
        </p:txBody>
      </p:sp>
      <p:sp>
        <p:nvSpPr>
          <p:cNvPr id="5" name="Ovál 4"/>
          <p:cNvSpPr/>
          <p:nvPr/>
        </p:nvSpPr>
        <p:spPr>
          <a:xfrm>
            <a:off x="5940152" y="555526"/>
            <a:ext cx="2016224" cy="1285254"/>
          </a:xfrm>
          <a:prstGeom prst="ellipse">
            <a:avLst/>
          </a:prstGeom>
          <a:noFill/>
          <a:ln w="5715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TextovéPole 7"/>
          <p:cNvSpPr txBox="1"/>
          <p:nvPr/>
        </p:nvSpPr>
        <p:spPr>
          <a:xfrm>
            <a:off x="5220072" y="1904503"/>
            <a:ext cx="313419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obrys bez výplně - průhledný</a:t>
            </a:r>
            <a:endParaRPr lang="cs-CZ" dirty="0"/>
          </a:p>
        </p:txBody>
      </p:sp>
      <p:sp>
        <p:nvSpPr>
          <p:cNvPr id="10" name="Ovál 9"/>
          <p:cNvSpPr/>
          <p:nvPr/>
        </p:nvSpPr>
        <p:spPr>
          <a:xfrm>
            <a:off x="5940152" y="2883146"/>
            <a:ext cx="2016224" cy="1285254"/>
          </a:xfrm>
          <a:prstGeom prst="ellipse">
            <a:avLst/>
          </a:prstGeom>
          <a:solidFill>
            <a:srgbClr val="00B050"/>
          </a:solidFill>
          <a:ln w="571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TextovéPole 11"/>
          <p:cNvSpPr txBox="1"/>
          <p:nvPr/>
        </p:nvSpPr>
        <p:spPr>
          <a:xfrm>
            <a:off x="5829212" y="4257160"/>
            <a:ext cx="191590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výplň bez obrysu</a:t>
            </a:r>
            <a:endParaRPr lang="cs-CZ" dirty="0"/>
          </a:p>
        </p:txBody>
      </p:sp>
      <p:sp>
        <p:nvSpPr>
          <p:cNvPr id="13" name="Ovál 12"/>
          <p:cNvSpPr/>
          <p:nvPr/>
        </p:nvSpPr>
        <p:spPr>
          <a:xfrm>
            <a:off x="1187624" y="2958035"/>
            <a:ext cx="2016224" cy="1285254"/>
          </a:xfrm>
          <a:prstGeom prst="ellipse">
            <a:avLst/>
          </a:prstGeom>
          <a:solidFill>
            <a:srgbClr val="00B050"/>
          </a:solidFill>
          <a:ln w="5715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TextovéPole 13"/>
          <p:cNvSpPr txBox="1"/>
          <p:nvPr/>
        </p:nvSpPr>
        <p:spPr>
          <a:xfrm>
            <a:off x="1287939" y="4371950"/>
            <a:ext cx="185178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výplň s obrysem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026572485"/>
      </p:ext>
    </p:extLst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123478"/>
            <a:ext cx="7924800" cy="857250"/>
          </a:xfrm>
        </p:spPr>
        <p:txBody>
          <a:bodyPr/>
          <a:lstStyle/>
          <a:p>
            <a:r>
              <a:rPr lang="cs-CZ" dirty="0" smtClean="0"/>
              <a:t>Otázky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980728"/>
            <a:ext cx="8424935" cy="3463230"/>
          </a:xfrm>
        </p:spPr>
        <p:txBody>
          <a:bodyPr/>
          <a:lstStyle/>
          <a:p>
            <a:pPr marL="514350" indent="-514350">
              <a:buFont typeface="+mj-lt"/>
              <a:buAutoNum type="arabicPeriod"/>
            </a:pPr>
            <a:r>
              <a:rPr lang="cs-CZ" dirty="0" smtClean="0"/>
              <a:t>Najděte příklady programů, které pracují </a:t>
            </a:r>
            <a:br>
              <a:rPr lang="cs-CZ" dirty="0" smtClean="0"/>
            </a:br>
            <a:r>
              <a:rPr lang="cs-CZ" dirty="0" smtClean="0"/>
              <a:t>s vektorovou grafikou.</a:t>
            </a:r>
            <a:endParaRPr lang="cs-CZ" dirty="0" smtClean="0"/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Porovnejte velikosti stejných obrázků. Jeden uložte jako vektorovou grafiku, druhý jako bitmapovou grafiku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Odpovědi odevzdejte pomocí online prostředí </a:t>
            </a:r>
            <a:r>
              <a:rPr lang="cs-CZ" dirty="0" err="1" smtClean="0"/>
              <a:t>iTřída</a:t>
            </a:r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2708742484"/>
      </p:ext>
    </p:extLst>
  </p:cSld>
  <p:clrMapOvr>
    <a:masterClrMapping/>
  </p:clrMapOvr>
  <p:transition>
    <p:wipe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683568" y="555526"/>
            <a:ext cx="7693025" cy="2016224"/>
          </a:xfrm>
        </p:spPr>
        <p:txBody>
          <a:bodyPr/>
          <a:lstStyle/>
          <a:p>
            <a:pPr marL="0" indent="0">
              <a:buNone/>
            </a:pPr>
            <a:r>
              <a:rPr lang="cs-CZ" sz="2000" b="1" dirty="0" smtClean="0"/>
              <a:t>Zdroj:</a:t>
            </a:r>
          </a:p>
          <a:p>
            <a:pPr marL="457200" indent="-457200">
              <a:buFont typeface="+mj-lt"/>
              <a:buAutoNum type="arabicPeriod"/>
            </a:pPr>
            <a:r>
              <a:rPr lang="cs-CZ" sz="2000" dirty="0"/>
              <a:t>ROUBAL, Pavel. </a:t>
            </a:r>
            <a:r>
              <a:rPr lang="cs-CZ" sz="2000" i="1" dirty="0"/>
              <a:t>Informatika a výpočetní technika pro SŠ</a:t>
            </a:r>
            <a:r>
              <a:rPr lang="cs-CZ" sz="2000" dirty="0"/>
              <a:t>. Brno: </a:t>
            </a:r>
            <a:r>
              <a:rPr lang="cs-CZ" sz="2000" dirty="0" err="1"/>
              <a:t>Computer</a:t>
            </a:r>
            <a:r>
              <a:rPr lang="cs-CZ" sz="2000" dirty="0"/>
              <a:t> </a:t>
            </a:r>
            <a:r>
              <a:rPr lang="cs-CZ" sz="2000" dirty="0" err="1"/>
              <a:t>Press</a:t>
            </a:r>
            <a:r>
              <a:rPr lang="cs-CZ" sz="2000" dirty="0"/>
              <a:t>, a.s., 2010, ISBN 978-80-251-3227-2.</a:t>
            </a:r>
            <a:endParaRPr lang="cs-CZ" sz="2000" dirty="0" smtClean="0"/>
          </a:p>
          <a:p>
            <a:pPr marL="457200" indent="-457200">
              <a:buFont typeface="+mj-lt"/>
              <a:buAutoNum type="arabicPeriod"/>
            </a:pPr>
            <a:r>
              <a:rPr lang="cs-CZ" sz="2000" dirty="0" smtClean="0"/>
              <a:t>Galerie klipartů MS Office.</a:t>
            </a:r>
          </a:p>
          <a:p>
            <a:pPr marL="0" indent="0">
              <a:buNone/>
            </a:pP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3894253326"/>
      </p:ext>
    </p:extLst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Kapsle">
  <a:themeElements>
    <a:clrScheme name="Kapsle 1">
      <a:dk1>
        <a:srgbClr val="003366"/>
      </a:dk1>
      <a:lt1>
        <a:srgbClr val="FFFFFF"/>
      </a:lt1>
      <a:dk2>
        <a:srgbClr val="006666"/>
      </a:dk2>
      <a:lt2>
        <a:srgbClr val="666699"/>
      </a:lt2>
      <a:accent1>
        <a:srgbClr val="33CCCC"/>
      </a:accent1>
      <a:accent2>
        <a:srgbClr val="99CC99"/>
      </a:accent2>
      <a:accent3>
        <a:srgbClr val="FFFFFF"/>
      </a:accent3>
      <a:accent4>
        <a:srgbClr val="002A56"/>
      </a:accent4>
      <a:accent5>
        <a:srgbClr val="ADE2E2"/>
      </a:accent5>
      <a:accent6>
        <a:srgbClr val="8AB98A"/>
      </a:accent6>
      <a:hlink>
        <a:srgbClr val="003366"/>
      </a:hlink>
      <a:folHlink>
        <a:srgbClr val="CC99FF"/>
      </a:folHlink>
    </a:clrScheme>
    <a:fontScheme name="Kapsle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Kapsle 1">
        <a:dk1>
          <a:srgbClr val="003366"/>
        </a:dk1>
        <a:lt1>
          <a:srgbClr val="FFFFFF"/>
        </a:lt1>
        <a:dk2>
          <a:srgbClr val="006666"/>
        </a:dk2>
        <a:lt2>
          <a:srgbClr val="666699"/>
        </a:lt2>
        <a:accent1>
          <a:srgbClr val="33CCCC"/>
        </a:accent1>
        <a:accent2>
          <a:srgbClr val="99CC99"/>
        </a:accent2>
        <a:accent3>
          <a:srgbClr val="FFFFFF"/>
        </a:accent3>
        <a:accent4>
          <a:srgbClr val="002A56"/>
        </a:accent4>
        <a:accent5>
          <a:srgbClr val="ADE2E2"/>
        </a:accent5>
        <a:accent6>
          <a:srgbClr val="8AB98A"/>
        </a:accent6>
        <a:hlink>
          <a:srgbClr val="003366"/>
        </a:hlink>
        <a:folHlink>
          <a:srgbClr val="CC99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Kapsle 2">
        <a:dk1>
          <a:srgbClr val="000000"/>
        </a:dk1>
        <a:lt1>
          <a:srgbClr val="FFFFFF"/>
        </a:lt1>
        <a:dk2>
          <a:srgbClr val="000000"/>
        </a:dk2>
        <a:lt2>
          <a:srgbClr val="808000"/>
        </a:lt2>
        <a:accent1>
          <a:srgbClr val="FFCC99"/>
        </a:accent1>
        <a:accent2>
          <a:srgbClr val="99CC00"/>
        </a:accent2>
        <a:accent3>
          <a:srgbClr val="FFFFFF"/>
        </a:accent3>
        <a:accent4>
          <a:srgbClr val="000000"/>
        </a:accent4>
        <a:accent5>
          <a:srgbClr val="FFE2CA"/>
        </a:accent5>
        <a:accent6>
          <a:srgbClr val="8AB900"/>
        </a:accent6>
        <a:hlink>
          <a:srgbClr val="336600"/>
        </a:hlink>
        <a:folHlink>
          <a:srgbClr val="FF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Kapsle 3">
        <a:dk1>
          <a:srgbClr val="006699"/>
        </a:dk1>
        <a:lt1>
          <a:srgbClr val="FFFFFF"/>
        </a:lt1>
        <a:dk2>
          <a:srgbClr val="6699FF"/>
        </a:dk2>
        <a:lt2>
          <a:srgbClr val="FFFFFF"/>
        </a:lt2>
        <a:accent1>
          <a:srgbClr val="33CCCC"/>
        </a:accent1>
        <a:accent2>
          <a:srgbClr val="006699"/>
        </a:accent2>
        <a:accent3>
          <a:srgbClr val="B8CAFF"/>
        </a:accent3>
        <a:accent4>
          <a:srgbClr val="DADADA"/>
        </a:accent4>
        <a:accent5>
          <a:srgbClr val="ADE2E2"/>
        </a:accent5>
        <a:accent6>
          <a:srgbClr val="005C8A"/>
        </a:accent6>
        <a:hlink>
          <a:srgbClr val="99CC00"/>
        </a:hlink>
        <a:folHlink>
          <a:srgbClr val="FFFFCC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Kapsle 4">
        <a:dk1>
          <a:srgbClr val="000000"/>
        </a:dk1>
        <a:lt1>
          <a:srgbClr val="FFFFFF"/>
        </a:lt1>
        <a:dk2>
          <a:srgbClr val="9900CC"/>
        </a:dk2>
        <a:lt2>
          <a:srgbClr val="006600"/>
        </a:lt2>
        <a:accent1>
          <a:srgbClr val="33CC33"/>
        </a:accent1>
        <a:accent2>
          <a:srgbClr val="FFCC66"/>
        </a:accent2>
        <a:accent3>
          <a:srgbClr val="FFFFFF"/>
        </a:accent3>
        <a:accent4>
          <a:srgbClr val="000000"/>
        </a:accent4>
        <a:accent5>
          <a:srgbClr val="ADE2AD"/>
        </a:accent5>
        <a:accent6>
          <a:srgbClr val="E7B95C"/>
        </a:accent6>
        <a:hlink>
          <a:srgbClr val="0033CC"/>
        </a:hlink>
        <a:folHlink>
          <a:srgbClr val="CC00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Kapsle 5">
        <a:dk1>
          <a:srgbClr val="000066"/>
        </a:dk1>
        <a:lt1>
          <a:srgbClr val="FFFFFF"/>
        </a:lt1>
        <a:dk2>
          <a:srgbClr val="336699"/>
        </a:dk2>
        <a:lt2>
          <a:srgbClr val="FFFFEB"/>
        </a:lt2>
        <a:accent1>
          <a:srgbClr val="99CCFF"/>
        </a:accent1>
        <a:accent2>
          <a:srgbClr val="9999FF"/>
        </a:accent2>
        <a:accent3>
          <a:srgbClr val="ADB8CA"/>
        </a:accent3>
        <a:accent4>
          <a:srgbClr val="DADADA"/>
        </a:accent4>
        <a:accent5>
          <a:srgbClr val="CAE2FF"/>
        </a:accent5>
        <a:accent6>
          <a:srgbClr val="8A8AE7"/>
        </a:accent6>
        <a:hlink>
          <a:srgbClr val="CCCCFF"/>
        </a:hlink>
        <a:folHlink>
          <a:srgbClr val="C68DFF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Kapsle 6">
        <a:dk1>
          <a:srgbClr val="808000"/>
        </a:dk1>
        <a:lt1>
          <a:srgbClr val="FFFFFF"/>
        </a:lt1>
        <a:dk2>
          <a:srgbClr val="006666"/>
        </a:dk2>
        <a:lt2>
          <a:srgbClr val="FFFFFF"/>
        </a:lt2>
        <a:accent1>
          <a:srgbClr val="FFCC66"/>
        </a:accent1>
        <a:accent2>
          <a:srgbClr val="00ACA8"/>
        </a:accent2>
        <a:accent3>
          <a:srgbClr val="AAB8B8"/>
        </a:accent3>
        <a:accent4>
          <a:srgbClr val="DADADA"/>
        </a:accent4>
        <a:accent5>
          <a:srgbClr val="FFE2B8"/>
        </a:accent5>
        <a:accent6>
          <a:srgbClr val="009B98"/>
        </a:accent6>
        <a:hlink>
          <a:srgbClr val="CCCC00"/>
        </a:hlink>
        <a:folHlink>
          <a:srgbClr val="33CCCC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Kapsle 7">
        <a:dk1>
          <a:srgbClr val="FFFFCC"/>
        </a:dk1>
        <a:lt1>
          <a:srgbClr val="FFFFFF"/>
        </a:lt1>
        <a:dk2>
          <a:srgbClr val="660033"/>
        </a:dk2>
        <a:lt2>
          <a:srgbClr val="FFFFFF"/>
        </a:lt2>
        <a:accent1>
          <a:srgbClr val="FF9900"/>
        </a:accent1>
        <a:accent2>
          <a:srgbClr val="CC3300"/>
        </a:accent2>
        <a:accent3>
          <a:srgbClr val="B8AAAD"/>
        </a:accent3>
        <a:accent4>
          <a:srgbClr val="DADADA"/>
        </a:accent4>
        <a:accent5>
          <a:srgbClr val="FFCAAA"/>
        </a:accent5>
        <a:accent6>
          <a:srgbClr val="B92D00"/>
        </a:accent6>
        <a:hlink>
          <a:srgbClr val="FFCC00"/>
        </a:hlink>
        <a:folHlink>
          <a:srgbClr val="FFCC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Kapsle 8">
        <a:dk1>
          <a:srgbClr val="FF0000"/>
        </a:dk1>
        <a:lt1>
          <a:srgbClr val="FFFFFF"/>
        </a:lt1>
        <a:dk2>
          <a:srgbClr val="000000"/>
        </a:dk2>
        <a:lt2>
          <a:srgbClr val="FFFFFF"/>
        </a:lt2>
        <a:accent1>
          <a:srgbClr val="FFCC00"/>
        </a:accent1>
        <a:accent2>
          <a:srgbClr val="CC3300"/>
        </a:accent2>
        <a:accent3>
          <a:srgbClr val="AAAAAA"/>
        </a:accent3>
        <a:accent4>
          <a:srgbClr val="DADADA"/>
        </a:accent4>
        <a:accent5>
          <a:srgbClr val="FFE2AA"/>
        </a:accent5>
        <a:accent6>
          <a:srgbClr val="B92D00"/>
        </a:accent6>
        <a:hlink>
          <a:srgbClr val="FF6600"/>
        </a:hlink>
        <a:folHlink>
          <a:srgbClr val="FF7C8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Motiv sady Offic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Capsules</Template>
  <TotalTime>5613</TotalTime>
  <Words>193</Words>
  <Application>Microsoft Office PowerPoint</Application>
  <PresentationFormat>Předvádění na obrazovce (16:9)</PresentationFormat>
  <Paragraphs>69</Paragraphs>
  <Slides>11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4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6" baseType="lpstr">
      <vt:lpstr>Arial</vt:lpstr>
      <vt:lpstr>Calibri</vt:lpstr>
      <vt:lpstr>Times New Roman</vt:lpstr>
      <vt:lpstr>Wingdings</vt:lpstr>
      <vt:lpstr>Kapsle</vt:lpstr>
      <vt:lpstr>Prezentace aplikace PowerPoint</vt:lpstr>
      <vt:lpstr>Anotace</vt:lpstr>
      <vt:lpstr>Vektorová grafika</vt:lpstr>
      <vt:lpstr>Vektorová grafika</vt:lpstr>
      <vt:lpstr>Bézierova křivka</vt:lpstr>
      <vt:lpstr>Použití vektorové grafiky</vt:lpstr>
      <vt:lpstr>Příklady použití vektorové grafiky</vt:lpstr>
      <vt:lpstr>Složený obrázek</vt:lpstr>
      <vt:lpstr>Nastavení objektů</vt:lpstr>
      <vt:lpstr>Otázky</vt:lpstr>
      <vt:lpstr>Prezentace aplikace PowerPoint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Martin Jiřiště</dc:creator>
  <cp:lastModifiedBy>Martin Jiřiště</cp:lastModifiedBy>
  <cp:revision>189</cp:revision>
  <dcterms:created xsi:type="dcterms:W3CDTF">2007-01-18T21:09:35Z</dcterms:created>
  <dcterms:modified xsi:type="dcterms:W3CDTF">2013-12-12T18:55:22Z</dcterms:modified>
</cp:coreProperties>
</file>