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63" r:id="rId2"/>
    <p:sldId id="264" r:id="rId3"/>
    <p:sldId id="256" r:id="rId4"/>
    <p:sldId id="276" r:id="rId5"/>
    <p:sldId id="271" r:id="rId6"/>
    <p:sldId id="277" r:id="rId7"/>
    <p:sldId id="278" r:id="rId8"/>
    <p:sldId id="279" r:id="rId9"/>
    <p:sldId id="280" r:id="rId10"/>
    <p:sldId id="281" r:id="rId11"/>
    <p:sldId id="282" r:id="rId12"/>
    <p:sldId id="270" r:id="rId13"/>
    <p:sldId id="265" r:id="rId14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6"/>
            <p14:sldId id="271"/>
            <p14:sldId id="277"/>
            <p14:sldId id="278"/>
            <p14:sldId id="279"/>
            <p14:sldId id="280"/>
            <p14:sldId id="281"/>
            <p14:sldId id="282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029492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VY_32_INOVACE_08C_17_uvod_do_html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tvorby internetových stránek.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HTML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/>
          <a:srcRect t="-356" r="26488"/>
          <a:stretch/>
        </p:blipFill>
        <p:spPr>
          <a:xfrm>
            <a:off x="4427984" y="1401986"/>
            <a:ext cx="4608512" cy="36180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HTML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5890743" cy="324036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dokument webu</a:t>
            </a:r>
          </a:p>
          <a:p>
            <a:r>
              <a:rPr lang="cs-CZ" dirty="0" smtClean="0"/>
              <a:t>v PC nebo na serveru</a:t>
            </a:r>
          </a:p>
          <a:p>
            <a:r>
              <a:rPr lang="cs-CZ" dirty="0" smtClean="0"/>
              <a:t>pouze textový </a:t>
            </a:r>
            <a:r>
              <a:rPr lang="cs-CZ" dirty="0"/>
              <a:t>dokument</a:t>
            </a:r>
          </a:p>
          <a:p>
            <a:r>
              <a:rPr lang="cs-CZ" dirty="0" smtClean="0"/>
              <a:t>ve formě zdrojového kódu</a:t>
            </a:r>
          </a:p>
          <a:p>
            <a:r>
              <a:rPr lang="cs-CZ" dirty="0" smtClean="0"/>
              <a:t>předepsané značky pro prohlížeč</a:t>
            </a:r>
          </a:p>
        </p:txBody>
      </p:sp>
    </p:spTree>
    <p:extLst>
      <p:ext uri="{BB962C8B-B14F-4D97-AF65-F5344CB8AC3E}">
        <p14:creationId xmlns:p14="http://schemas.microsoft.com/office/powerpoint/2010/main" val="28817678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/>
          <a:srcRect l="14122" t="2690" r="7255" b="1"/>
          <a:stretch/>
        </p:blipFill>
        <p:spPr>
          <a:xfrm>
            <a:off x="5381550" y="1275606"/>
            <a:ext cx="3744417" cy="26045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Editory HTML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1590"/>
            <a:ext cx="7693025" cy="381642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Strukturní editory</a:t>
            </a:r>
          </a:p>
          <a:p>
            <a:pPr marL="914400" lvl="1" indent="-514350"/>
            <a:r>
              <a:rPr lang="cs-CZ" dirty="0" smtClean="0"/>
              <a:t>upravují přímo HTML kód</a:t>
            </a:r>
          </a:p>
          <a:p>
            <a:pPr marL="914400" lvl="1" indent="-514350"/>
            <a:r>
              <a:rPr lang="cs-CZ" dirty="0" smtClean="0"/>
              <a:t>je potřeba znát </a:t>
            </a:r>
            <a:r>
              <a:rPr lang="cs-CZ" dirty="0" err="1" smtClean="0"/>
              <a:t>html</a:t>
            </a:r>
            <a:r>
              <a:rPr lang="cs-CZ" dirty="0" smtClean="0"/>
              <a:t> kódy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/>
              <a:t>W</a:t>
            </a:r>
            <a:r>
              <a:rPr lang="cs-CZ" b="1" dirty="0" err="1" smtClean="0"/>
              <a:t>ysiwyg</a:t>
            </a:r>
            <a:r>
              <a:rPr lang="cs-CZ" b="1" dirty="0" smtClean="0"/>
              <a:t> editory</a:t>
            </a:r>
          </a:p>
          <a:p>
            <a:pPr marL="914400" lvl="1" indent="-514350"/>
            <a:r>
              <a:rPr lang="en-US" b="1" dirty="0" smtClean="0"/>
              <a:t>W</a:t>
            </a:r>
            <a:r>
              <a:rPr lang="en-US" dirty="0" smtClean="0"/>
              <a:t>hat </a:t>
            </a:r>
            <a:r>
              <a:rPr lang="en-US" b="1" dirty="0"/>
              <a:t>y</a:t>
            </a:r>
            <a:r>
              <a:rPr lang="en-US" dirty="0"/>
              <a:t>ou </a:t>
            </a:r>
            <a:r>
              <a:rPr lang="en-US" b="1" dirty="0"/>
              <a:t>s</a:t>
            </a:r>
            <a:r>
              <a:rPr lang="en-US" dirty="0"/>
              <a:t>ee </a:t>
            </a:r>
            <a:r>
              <a:rPr lang="en-US" b="1" dirty="0"/>
              <a:t>i</a:t>
            </a:r>
            <a:r>
              <a:rPr lang="en-US" dirty="0"/>
              <a:t>s </a:t>
            </a:r>
            <a:r>
              <a:rPr lang="en-US" b="1" dirty="0"/>
              <a:t>w</a:t>
            </a:r>
            <a:r>
              <a:rPr lang="en-US" dirty="0"/>
              <a:t>hat </a:t>
            </a:r>
            <a:r>
              <a:rPr lang="en-US" b="1" dirty="0"/>
              <a:t>y</a:t>
            </a:r>
            <a:r>
              <a:rPr lang="en-US" dirty="0"/>
              <a:t>ou </a:t>
            </a:r>
            <a:r>
              <a:rPr lang="en-US" b="1" dirty="0" smtClean="0"/>
              <a:t>g</a:t>
            </a:r>
            <a:r>
              <a:rPr lang="en-US" dirty="0" smtClean="0"/>
              <a:t>et</a:t>
            </a:r>
            <a:endParaRPr lang="cs-CZ" dirty="0" smtClean="0"/>
          </a:p>
          <a:p>
            <a:pPr marL="914400" lvl="1" indent="-514350"/>
            <a:r>
              <a:rPr lang="cs-CZ" dirty="0" smtClean="0"/>
              <a:t>Co vidíš, to dostaneš.</a:t>
            </a:r>
          </a:p>
          <a:p>
            <a:pPr marL="914400" lvl="1" indent="-514350"/>
            <a:r>
              <a:rPr lang="cs-CZ" dirty="0" smtClean="0"/>
              <a:t>není potřeba znalost HTML kódu</a:t>
            </a:r>
          </a:p>
        </p:txBody>
      </p:sp>
    </p:spTree>
    <p:extLst>
      <p:ext uri="{BB962C8B-B14F-4D97-AF65-F5344CB8AC3E}">
        <p14:creationId xmlns:p14="http://schemas.microsoft.com/office/powerpoint/2010/main" val="42729059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Editory </a:t>
            </a:r>
            <a:r>
              <a:rPr lang="cs-CZ" dirty="0" smtClean="0"/>
              <a:t>HTML </a:t>
            </a:r>
            <a:r>
              <a:rPr lang="cs-CZ" dirty="0"/>
              <a:t>stránky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strukturní editory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Notepad</a:t>
            </a:r>
            <a:r>
              <a:rPr lang="en-US" dirty="0" smtClean="0"/>
              <a:t>++</a:t>
            </a:r>
            <a:endParaRPr lang="cs-CZ" dirty="0" smtClean="0"/>
          </a:p>
          <a:p>
            <a:r>
              <a:rPr lang="cs-CZ" dirty="0" err="1" smtClean="0"/>
              <a:t>HomeSite</a:t>
            </a:r>
            <a:endParaRPr lang="cs-CZ" dirty="0" smtClean="0"/>
          </a:p>
          <a:p>
            <a:r>
              <a:rPr lang="cs-CZ" dirty="0" err="1" smtClean="0"/>
              <a:t>PSPad</a:t>
            </a:r>
            <a:endParaRPr lang="cs-CZ" dirty="0" smtClean="0"/>
          </a:p>
          <a:p>
            <a:r>
              <a:rPr lang="cs-CZ" dirty="0" err="1" smtClean="0"/>
              <a:t>EasyPad</a:t>
            </a:r>
            <a:endParaRPr lang="cs-CZ" dirty="0" smtClean="0"/>
          </a:p>
          <a:p>
            <a:r>
              <a:rPr lang="cs-CZ" dirty="0" smtClean="0"/>
              <a:t>Notepad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/>
              <a:t>Wysiwyg</a:t>
            </a:r>
            <a:r>
              <a:rPr lang="cs-CZ" dirty="0"/>
              <a:t> </a:t>
            </a:r>
            <a:r>
              <a:rPr lang="cs-CZ" dirty="0" smtClean="0"/>
              <a:t>editory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Microsoft FrontPage</a:t>
            </a:r>
          </a:p>
          <a:p>
            <a:r>
              <a:rPr lang="cs-CZ" dirty="0" err="1"/>
              <a:t>Macromedia</a:t>
            </a:r>
            <a:r>
              <a:rPr lang="cs-CZ" dirty="0"/>
              <a:t> </a:t>
            </a:r>
            <a:r>
              <a:rPr lang="cs-CZ" dirty="0" err="1"/>
              <a:t>Dreamweaver</a:t>
            </a:r>
            <a:endParaRPr lang="cs-CZ" dirty="0"/>
          </a:p>
          <a:p>
            <a:r>
              <a:rPr lang="cs-CZ" dirty="0"/>
              <a:t>Adobe </a:t>
            </a:r>
            <a:r>
              <a:rPr lang="cs-CZ" dirty="0" err="1"/>
              <a:t>Dreamweaver</a:t>
            </a:r>
            <a:endParaRPr lang="cs-CZ" dirty="0"/>
          </a:p>
          <a:p>
            <a:r>
              <a:rPr lang="cs-CZ" dirty="0"/>
              <a:t>Adobe </a:t>
            </a:r>
            <a:r>
              <a:rPr lang="cs-CZ" dirty="0" err="1"/>
              <a:t>GoLive</a:t>
            </a:r>
            <a:endParaRPr lang="cs-CZ" dirty="0"/>
          </a:p>
          <a:p>
            <a:r>
              <a:rPr lang="cs-CZ" dirty="0" err="1"/>
              <a:t>Nvu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5916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HTML – značkovací jazyk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672408"/>
          </a:xfrm>
        </p:spPr>
        <p:txBody>
          <a:bodyPr/>
          <a:lstStyle/>
          <a:p>
            <a:r>
              <a:rPr lang="cs-CZ" b="1" dirty="0" err="1" smtClean="0"/>
              <a:t>H</a:t>
            </a:r>
            <a:r>
              <a:rPr lang="cs-CZ" dirty="0" err="1" smtClean="0"/>
              <a:t>yper</a:t>
            </a:r>
            <a:r>
              <a:rPr lang="cs-CZ" b="1" dirty="0" err="1" smtClean="0"/>
              <a:t>T</a:t>
            </a:r>
            <a:r>
              <a:rPr lang="cs-CZ" dirty="0" err="1" smtClean="0"/>
              <a:t>ext</a:t>
            </a:r>
            <a:r>
              <a:rPr lang="cs-CZ" dirty="0" smtClean="0"/>
              <a:t> </a:t>
            </a:r>
            <a:r>
              <a:rPr lang="cs-CZ" b="1" dirty="0" err="1"/>
              <a:t>M</a:t>
            </a:r>
            <a:r>
              <a:rPr lang="cs-CZ" dirty="0" err="1"/>
              <a:t>arkup</a:t>
            </a:r>
            <a:r>
              <a:rPr lang="cs-CZ" dirty="0"/>
              <a:t> </a:t>
            </a:r>
            <a:r>
              <a:rPr lang="cs-CZ" b="1" dirty="0" err="1" smtClean="0"/>
              <a:t>L</a:t>
            </a:r>
            <a:r>
              <a:rPr lang="cs-CZ" dirty="0" err="1" smtClean="0"/>
              <a:t>anguage</a:t>
            </a:r>
            <a:endParaRPr lang="cs-CZ" dirty="0" smtClean="0"/>
          </a:p>
          <a:p>
            <a:r>
              <a:rPr lang="cs-CZ" dirty="0" smtClean="0"/>
              <a:t>soubor značek – </a:t>
            </a:r>
            <a:r>
              <a:rPr lang="cs-CZ" dirty="0" err="1" smtClean="0"/>
              <a:t>tagů</a:t>
            </a:r>
            <a:endParaRPr lang="cs-CZ" dirty="0" smtClean="0"/>
          </a:p>
          <a:p>
            <a:r>
              <a:rPr lang="cs-CZ" dirty="0" smtClean="0"/>
              <a:t>ke značce mohou být vlastnosti – atributy</a:t>
            </a:r>
          </a:p>
          <a:p>
            <a:r>
              <a:rPr lang="cs-CZ" dirty="0" smtClean="0"/>
              <a:t>párové značky např. </a:t>
            </a:r>
            <a:r>
              <a:rPr lang="cs-CZ" dirty="0" smtClean="0">
                <a:solidFill>
                  <a:srgbClr val="FF0000"/>
                </a:solidFill>
              </a:rPr>
              <a:t>&lt;b&gt;</a:t>
            </a:r>
            <a:r>
              <a:rPr lang="cs-CZ" i="1" dirty="0" smtClean="0"/>
              <a:t>tučný text</a:t>
            </a:r>
            <a:r>
              <a:rPr lang="cs-CZ" dirty="0" smtClean="0">
                <a:solidFill>
                  <a:srgbClr val="FF0000"/>
                </a:solidFill>
              </a:rPr>
              <a:t>&lt;/b&gt;</a:t>
            </a:r>
          </a:p>
          <a:p>
            <a:r>
              <a:rPr lang="cs-CZ" dirty="0" smtClean="0"/>
              <a:t>nepárové značky např. </a:t>
            </a:r>
            <a:r>
              <a:rPr lang="cs-CZ" dirty="0" smtClean="0">
                <a:solidFill>
                  <a:srgbClr val="FF0000"/>
                </a:solidFill>
              </a:rPr>
              <a:t>&lt;br&gt;</a:t>
            </a:r>
          </a:p>
          <a:p>
            <a:r>
              <a:rPr lang="cs-CZ" dirty="0"/>
              <a:t>značky lze vkládat do </a:t>
            </a:r>
            <a:r>
              <a:rPr lang="cs-CZ" dirty="0" smtClean="0"/>
              <a:t>sebe</a:t>
            </a:r>
          </a:p>
          <a:p>
            <a:r>
              <a:rPr lang="cs-CZ" dirty="0" smtClean="0"/>
              <a:t>velikost písma značky nemá vliv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30584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14350"/>
            <a:ext cx="7924800" cy="729208"/>
          </a:xfrm>
        </p:spPr>
        <p:txBody>
          <a:bodyPr/>
          <a:lstStyle/>
          <a:p>
            <a:r>
              <a:rPr lang="cs-CZ" dirty="0" err="1" smtClean="0"/>
              <a:t>Strukura</a:t>
            </a:r>
            <a:r>
              <a:rPr lang="cs-CZ" dirty="0" smtClean="0"/>
              <a:t> HTML stránky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1997" y="1266314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začátek webové stránky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1997" y="4011910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konec webové stránky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81997" y="3219822"/>
            <a:ext cx="3506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tělo stránky – obsah k zobrazení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1059582"/>
            <a:ext cx="2304256" cy="359235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181997" y="1995686"/>
            <a:ext cx="1826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hlavička stránky</a:t>
            </a:r>
            <a:endParaRPr lang="cs-CZ" dirty="0"/>
          </a:p>
        </p:txBody>
      </p:sp>
      <p:sp>
        <p:nvSpPr>
          <p:cNvPr id="11" name="Pravá složená závorka 10"/>
          <p:cNvSpPr/>
          <p:nvPr/>
        </p:nvSpPr>
        <p:spPr>
          <a:xfrm>
            <a:off x="2555776" y="1770776"/>
            <a:ext cx="2520280" cy="832617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á složená závorka 11"/>
          <p:cNvSpPr/>
          <p:nvPr/>
        </p:nvSpPr>
        <p:spPr>
          <a:xfrm>
            <a:off x="2555776" y="3003798"/>
            <a:ext cx="2520280" cy="832617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2123728" y="1491269"/>
            <a:ext cx="3058269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017787" y="4196576"/>
            <a:ext cx="3058269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696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Struktura HTML stránky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5294" y="1166164"/>
            <a:ext cx="7995932" cy="34218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144" y="3075806"/>
            <a:ext cx="3120380" cy="190689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42876" y="4495640"/>
            <a:ext cx="3172663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>
            <a:defPPr>
              <a:defRPr lang="cs-CZ"/>
            </a:defPPr>
          </a:lstStyle>
          <a:p>
            <a:r>
              <a:rPr lang="cs-CZ" dirty="0"/>
              <a:t>Zdrojový kód webové stránky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72200" y="4403307"/>
            <a:ext cx="2454518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Zobrazení v prohlížeči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4967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713234"/>
          </a:xfrm>
        </p:spPr>
        <p:txBody>
          <a:bodyPr/>
          <a:lstStyle/>
          <a:p>
            <a:r>
              <a:rPr lang="cs-CZ" dirty="0"/>
              <a:t>Obecná syntaxe </a:t>
            </a:r>
            <a:r>
              <a:rPr lang="cs-CZ" dirty="0" smtClean="0"/>
              <a:t>HTML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9582"/>
            <a:ext cx="8496943" cy="3672408"/>
          </a:xfrm>
        </p:spPr>
        <p:txBody>
          <a:bodyPr/>
          <a:lstStyle/>
          <a:p>
            <a:r>
              <a:rPr lang="cs-CZ" dirty="0"/>
              <a:t>Nezáleží na velikosti </a:t>
            </a:r>
            <a:r>
              <a:rPr lang="cs-CZ" dirty="0" smtClean="0"/>
              <a:t>písem</a:t>
            </a:r>
          </a:p>
          <a:p>
            <a:r>
              <a:rPr lang="cs-CZ" dirty="0" smtClean="0"/>
              <a:t>V názvu souborů se rozlišuje </a:t>
            </a:r>
            <a:r>
              <a:rPr lang="cs-CZ" dirty="0"/>
              <a:t>velikosti </a:t>
            </a:r>
            <a:r>
              <a:rPr lang="cs-CZ" dirty="0" smtClean="0"/>
              <a:t>písmen</a:t>
            </a:r>
          </a:p>
          <a:p>
            <a:r>
              <a:rPr lang="cs-CZ" dirty="0" smtClean="0"/>
              <a:t>Nepoužívají se mezery a čeština.</a:t>
            </a:r>
            <a:endParaRPr lang="cs-CZ" dirty="0"/>
          </a:p>
          <a:p>
            <a:r>
              <a:rPr lang="cs-CZ" dirty="0" err="1"/>
              <a:t>Tagy</a:t>
            </a:r>
            <a:r>
              <a:rPr lang="cs-CZ" dirty="0"/>
              <a:t>, které prohlížeč nezná, </a:t>
            </a:r>
            <a:r>
              <a:rPr lang="cs-CZ" dirty="0" smtClean="0"/>
              <a:t>ignoruje.</a:t>
            </a:r>
            <a:endParaRPr lang="cs-CZ" dirty="0"/>
          </a:p>
          <a:p>
            <a:r>
              <a:rPr lang="cs-CZ" dirty="0"/>
              <a:t>Na začátku </a:t>
            </a:r>
            <a:r>
              <a:rPr lang="cs-CZ" dirty="0" err="1"/>
              <a:t>tagu</a:t>
            </a:r>
            <a:r>
              <a:rPr lang="cs-CZ" dirty="0"/>
              <a:t> nesmí být </a:t>
            </a:r>
            <a:r>
              <a:rPr lang="cs-CZ" dirty="0" smtClean="0"/>
              <a:t>mezera.</a:t>
            </a:r>
            <a:endParaRPr lang="cs-CZ" dirty="0"/>
          </a:p>
          <a:p>
            <a:r>
              <a:rPr lang="cs-CZ" dirty="0" smtClean="0"/>
              <a:t>Více mezer za sebou </a:t>
            </a:r>
            <a:r>
              <a:rPr lang="cs-CZ" dirty="0"/>
              <a:t>mají stejný význam jako jedna mezera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81196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713234"/>
          </a:xfrm>
        </p:spPr>
        <p:txBody>
          <a:bodyPr/>
          <a:lstStyle/>
          <a:p>
            <a:r>
              <a:rPr lang="cs-CZ" dirty="0"/>
              <a:t>Obecná syntaxe </a:t>
            </a:r>
            <a:r>
              <a:rPr lang="cs-CZ" dirty="0" smtClean="0"/>
              <a:t>HTML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9582"/>
            <a:ext cx="8496943" cy="3672408"/>
          </a:xfrm>
        </p:spPr>
        <p:txBody>
          <a:bodyPr/>
          <a:lstStyle/>
          <a:p>
            <a:r>
              <a:rPr lang="cs-CZ" dirty="0"/>
              <a:t>Konec řádku ve zdroji se chápe jako mezera.</a:t>
            </a:r>
          </a:p>
          <a:p>
            <a:r>
              <a:rPr lang="cs-CZ" dirty="0"/>
              <a:t>Hodnoty atributů je dobré dávat vždy do uvozovek, ale není to úplně nutné, pokud uvnitř nejsou mezery. </a:t>
            </a:r>
          </a:p>
          <a:p>
            <a:r>
              <a:rPr lang="cs-CZ" dirty="0"/>
              <a:t>Speciální znaky se zadávají jako posloupnost znaků </a:t>
            </a:r>
            <a:r>
              <a:rPr lang="cs-CZ" i="1" dirty="0"/>
              <a:t>&amp;něco;</a:t>
            </a:r>
            <a:r>
              <a:rPr lang="cs-CZ" dirty="0"/>
              <a:t> </a:t>
            </a:r>
            <a:r>
              <a:rPr lang="cs-CZ" dirty="0" smtClean="0"/>
              <a:t>např. pevná </a:t>
            </a:r>
            <a:r>
              <a:rPr lang="cs-CZ" dirty="0"/>
              <a:t>mezera je </a:t>
            </a:r>
            <a:r>
              <a:rPr lang="cs-CZ" i="1" dirty="0"/>
              <a:t>&amp;</a:t>
            </a:r>
            <a:r>
              <a:rPr lang="cs-CZ" i="1" dirty="0" err="1"/>
              <a:t>nbsp</a:t>
            </a:r>
            <a:r>
              <a:rPr lang="cs-CZ" i="1" dirty="0"/>
              <a:t>;</a:t>
            </a:r>
            <a:endParaRPr lang="cs-CZ" dirty="0"/>
          </a:p>
          <a:p>
            <a:r>
              <a:rPr lang="cs-CZ" dirty="0"/>
              <a:t>Poznámka se do zdroje vkládá mezi značky &lt;!-- a --&gt; </a:t>
            </a:r>
            <a:r>
              <a:rPr lang="cs-CZ" dirty="0">
                <a:solidFill>
                  <a:srgbClr val="FF0000"/>
                </a:solidFill>
              </a:rPr>
              <a:t>&lt;!--</a:t>
            </a:r>
            <a:r>
              <a:rPr lang="cs-CZ" dirty="0"/>
              <a:t> </a:t>
            </a:r>
            <a:r>
              <a:rPr lang="cs-CZ" i="1" dirty="0">
                <a:solidFill>
                  <a:schemeClr val="accent6">
                    <a:lumMod val="75000"/>
                  </a:schemeClr>
                </a:solidFill>
              </a:rPr>
              <a:t>Toto je poznámka, která se nezobrazí. </a:t>
            </a:r>
            <a:r>
              <a:rPr lang="cs-CZ" dirty="0">
                <a:solidFill>
                  <a:srgbClr val="FF0000"/>
                </a:solidFill>
              </a:rPr>
              <a:t>--&gt;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69115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424935" cy="317519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Otevřete zdrojový kód internetové stránky a určete, zda je vytvořena pomocí HTML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Najděte v HTML kódu hlavičku a tělo stránky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Určete, které údaje jsou zapsány v hlavičce.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Řešení odevzdejte pomocí online prostředí </a:t>
            </a:r>
            <a:r>
              <a:rPr lang="cs-CZ" dirty="0" err="1" smtClean="0"/>
              <a:t>iTřída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304256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JANOVSKÝ, Dušan. </a:t>
            </a:r>
            <a:r>
              <a:rPr lang="cs-CZ" sz="2000" i="1" dirty="0"/>
              <a:t>Jak psát web</a:t>
            </a:r>
            <a:r>
              <a:rPr lang="cs-CZ" sz="2000" dirty="0"/>
              <a:t> [online]. [cit. </a:t>
            </a:r>
            <a:r>
              <a:rPr lang="cs-CZ" sz="2000" dirty="0" smtClean="0"/>
              <a:t>17.8.2013</a:t>
            </a:r>
            <a:r>
              <a:rPr lang="cs-CZ" sz="2000" dirty="0"/>
              <a:t>]. Dostupný na WWW: http://www.jakpsatweb.cz/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5709</TotalTime>
  <Words>327</Words>
  <Application>Microsoft Office PowerPoint</Application>
  <PresentationFormat>Předvádění na obrazovce (16:9)</PresentationFormat>
  <Paragraphs>85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Úvod do HTML</vt:lpstr>
      <vt:lpstr>Struktura HTML stránky</vt:lpstr>
      <vt:lpstr>Editory HTML stránky</vt:lpstr>
      <vt:lpstr>Editory HTML stránky</vt:lpstr>
      <vt:lpstr>HTML – značkovací jazyk</vt:lpstr>
      <vt:lpstr>Strukura HTML stránky</vt:lpstr>
      <vt:lpstr>Struktura HTML stránky</vt:lpstr>
      <vt:lpstr>Obecná syntaxe HTML</vt:lpstr>
      <vt:lpstr>Obecná syntaxe HTML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198</cp:revision>
  <dcterms:created xsi:type="dcterms:W3CDTF">2007-01-18T21:09:35Z</dcterms:created>
  <dcterms:modified xsi:type="dcterms:W3CDTF">2013-12-13T21:57:57Z</dcterms:modified>
</cp:coreProperties>
</file>