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63" r:id="rId2"/>
    <p:sldId id="264" r:id="rId3"/>
    <p:sldId id="256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0" r:id="rId12"/>
    <p:sldId id="265" r:id="rId13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1"/>
            <p14:sldId id="272"/>
            <p14:sldId id="273"/>
            <p14:sldId id="274"/>
            <p14:sldId id="275"/>
            <p14:sldId id="276"/>
            <p14:sldId id="277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00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8433278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VY_32_INOVACE_08C_20_tvorba_www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tvorby internetových stránek.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Pravidla </a:t>
            </a:r>
            <a:r>
              <a:rPr lang="cs-CZ" dirty="0" smtClean="0"/>
              <a:t>webu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ásady přístupnosti www stránek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91630"/>
            <a:ext cx="7118175" cy="1584176"/>
          </a:xfrm>
        </p:spPr>
        <p:txBody>
          <a:bodyPr/>
          <a:lstStyle/>
          <a:p>
            <a:r>
              <a:rPr lang="cs-CZ" dirty="0" smtClean="0"/>
              <a:t>jistá „bezbariérovost“ stránek</a:t>
            </a:r>
          </a:p>
          <a:p>
            <a:r>
              <a:rPr lang="cs-CZ" dirty="0" smtClean="0"/>
              <a:t>přístupnost stránek pro osoby s nějakým postižením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290598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webu je čitelný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 povolené grafiky</a:t>
            </a:r>
          </a:p>
          <a:p>
            <a:r>
              <a:rPr lang="cs-CZ" dirty="0" smtClean="0"/>
              <a:t>bez zapnutého </a:t>
            </a:r>
            <a:r>
              <a:rPr lang="cs-CZ" dirty="0" err="1" smtClean="0"/>
              <a:t>skriptování</a:t>
            </a:r>
            <a:endParaRPr lang="cs-CZ" dirty="0" smtClean="0"/>
          </a:p>
          <a:p>
            <a:r>
              <a:rPr lang="cs-CZ" dirty="0" smtClean="0"/>
              <a:t>pro různé velikosti okna</a:t>
            </a:r>
          </a:p>
          <a:p>
            <a:r>
              <a:rPr lang="cs-CZ" dirty="0" smtClean="0"/>
              <a:t>pro různé velikosti písma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70154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Pracovat s webem může každý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771651"/>
            <a:ext cx="7693025" cy="1232147"/>
          </a:xfrm>
        </p:spPr>
        <p:txBody>
          <a:bodyPr/>
          <a:lstStyle/>
          <a:p>
            <a:r>
              <a:rPr lang="cs-CZ" dirty="0" smtClean="0"/>
              <a:t>bez myši pouze s klávesnicí</a:t>
            </a:r>
          </a:p>
          <a:p>
            <a:r>
              <a:rPr lang="cs-CZ" dirty="0" smtClean="0"/>
              <a:t>s libovolným prohlížečem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3219822"/>
            <a:ext cx="3324225" cy="1447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/>
          <a:srcRect r="17534"/>
          <a:stretch/>
        </p:blipFill>
        <p:spPr>
          <a:xfrm>
            <a:off x="3295650" y="3434134"/>
            <a:ext cx="2356470" cy="10191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9474" y="3191617"/>
            <a:ext cx="1428750" cy="13049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2280" y="2859782"/>
            <a:ext cx="181927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65126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 webu je přehledné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jednotná, přehledná a jasná navigace</a:t>
            </a:r>
          </a:p>
          <a:p>
            <a:r>
              <a:rPr lang="cs-CZ" dirty="0" smtClean="0"/>
              <a:t>odkazy jasně zřejmé</a:t>
            </a:r>
          </a:p>
          <a:p>
            <a:r>
              <a:rPr lang="cs-CZ" dirty="0" smtClean="0"/>
              <a:t>název a titulek v záhlaví každé stránky</a:t>
            </a:r>
          </a:p>
          <a:p>
            <a:r>
              <a:rPr lang="cs-CZ" dirty="0" smtClean="0"/>
              <a:t>vyhledávací nástroj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2468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Srozumitelné podání obsahu webu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771651"/>
            <a:ext cx="7693025" cy="1304155"/>
          </a:xfrm>
        </p:spPr>
        <p:txBody>
          <a:bodyPr/>
          <a:lstStyle/>
          <a:p>
            <a:r>
              <a:rPr lang="cs-CZ" dirty="0" smtClean="0"/>
              <a:t>texty jsou rozděleny nadpisy</a:t>
            </a:r>
          </a:p>
          <a:p>
            <a:r>
              <a:rPr lang="cs-CZ" dirty="0" smtClean="0"/>
              <a:t>srozumitelný jazyk článků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35261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8946" y="1707654"/>
            <a:ext cx="4235302" cy="323577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pPr algn="ctr"/>
            <a:r>
              <a:rPr lang="cs-CZ" dirty="0" smtClean="0"/>
              <a:t>Web technicky v pořádku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5292" y="980728"/>
            <a:ext cx="7478215" cy="65608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dodržovat pravidla pro zápis </a:t>
            </a:r>
            <a:r>
              <a:rPr lang="cs-CZ" dirty="0" err="1" smtClean="0"/>
              <a:t>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5391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857250"/>
          </a:xfrm>
        </p:spPr>
        <p:txBody>
          <a:bodyPr/>
          <a:lstStyle/>
          <a:p>
            <a:r>
              <a:rPr lang="cs-CZ" dirty="0" smtClean="0"/>
              <a:t>Zásady použitelnosti webu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347614"/>
            <a:ext cx="7693025" cy="3217243"/>
          </a:xfrm>
        </p:spPr>
        <p:txBody>
          <a:bodyPr/>
          <a:lstStyle/>
          <a:p>
            <a:r>
              <a:rPr lang="cs-CZ" dirty="0" smtClean="0"/>
              <a:t>Důležité informace vzhledově nápadnější</a:t>
            </a:r>
          </a:p>
          <a:p>
            <a:r>
              <a:rPr lang="cs-CZ" dirty="0" smtClean="0"/>
              <a:t>Estetický a minimalistický design</a:t>
            </a:r>
          </a:p>
          <a:p>
            <a:r>
              <a:rPr lang="cs-CZ" dirty="0" smtClean="0"/>
              <a:t>Stránky rozdělené do logických oblastí</a:t>
            </a:r>
          </a:p>
          <a:p>
            <a:r>
              <a:rPr lang="cs-CZ" dirty="0" smtClean="0"/>
              <a:t>Jednotná navigace</a:t>
            </a:r>
          </a:p>
          <a:p>
            <a:r>
              <a:rPr lang="cs-CZ" dirty="0" smtClean="0"/>
              <a:t>Texty optimální délky</a:t>
            </a:r>
          </a:p>
          <a:p>
            <a:r>
              <a:rPr lang="cs-CZ" dirty="0" smtClean="0"/>
              <a:t>Zdůraznění důležitých informací v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411170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424935" cy="367925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Najděte na internetu web splňující uvedené zásady. </a:t>
            </a:r>
            <a:br>
              <a:rPr lang="cs-CZ" dirty="0" smtClean="0"/>
            </a:br>
            <a:r>
              <a:rPr lang="cs-CZ" dirty="0" smtClean="0"/>
              <a:t>Popište jednotlivé části a přiřaďte je k zásadám.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Najděte na internetu web který nesplňuje některé z uvedených zásad a popište je.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Řešení odevzdejte pomocí online prostředí </a:t>
            </a:r>
            <a:r>
              <a:rPr lang="cs-CZ" dirty="0" err="1" smtClean="0"/>
              <a:t>iTřída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autora.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5676</TotalTime>
  <Words>179</Words>
  <Application>Microsoft Office PowerPoint</Application>
  <PresentationFormat>Předvádění na obrazovce (16:9)</PresentationFormat>
  <Paragraphs>56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Pravidla webu</vt:lpstr>
      <vt:lpstr>Zásady přístupnosti www stránek</vt:lpstr>
      <vt:lpstr>Obsah webu je čitelný</vt:lpstr>
      <vt:lpstr>Pracovat s webem může každý</vt:lpstr>
      <vt:lpstr>Ovládání webu je přehledné</vt:lpstr>
      <vt:lpstr>Srozumitelné podání obsahu webu</vt:lpstr>
      <vt:lpstr>Web technicky v pořádku</vt:lpstr>
      <vt:lpstr>Zásady použitelnosti webu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195</cp:revision>
  <dcterms:created xsi:type="dcterms:W3CDTF">2007-01-18T21:09:35Z</dcterms:created>
  <dcterms:modified xsi:type="dcterms:W3CDTF">2013-12-15T19:55:12Z</dcterms:modified>
</cp:coreProperties>
</file>