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4" r:id="rId3"/>
    <p:sldId id="265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FCD14D1-C260-4CBD-BBE2-76833D9AE717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1609438-CBE6-46AD-B8B0-421B10D311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</a:t>
            </a:r>
            <a:r>
              <a:rPr lang="cs-CZ" dirty="0"/>
              <a:t>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2C_12_Voda a vzduch – opakování 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143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jako materiál pro opakování před souhrnnou písemnou prací.</a:t>
            </a:r>
          </a:p>
          <a:p>
            <a:r>
              <a:rPr lang="cs-CZ" dirty="0" smtClean="0"/>
              <a:t>Opakování bude věnována celá vyučovací hodina.</a:t>
            </a:r>
          </a:p>
          <a:p>
            <a:r>
              <a:rPr lang="cs-CZ" dirty="0" smtClean="0"/>
              <a:t>Na čtvrtém snímku si žáci připomenou základní údaje o vodě, učitelka případné nedostatky bude opravovat.</a:t>
            </a:r>
          </a:p>
          <a:p>
            <a:r>
              <a:rPr lang="cs-CZ" dirty="0" smtClean="0"/>
              <a:t>Na pátém snímku jsou otázky týkající se druhů vod, zároveň jsou pomocí animací vloženy i správné odpovědi na otázky.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3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šestém snímku jsou uvedeny otázky týkající se druhů vody, i na tomto snímku jsou pomocí animací vloženy správné odpovědi na otázky.</a:t>
            </a:r>
          </a:p>
          <a:p>
            <a:r>
              <a:rPr lang="cs-CZ" dirty="0" smtClean="0"/>
              <a:t>Na sedmém snímku jsou uvedeny otázky týkající se základních údajů o vzduchu.</a:t>
            </a:r>
          </a:p>
          <a:p>
            <a:r>
              <a:rPr lang="cs-CZ" dirty="0" smtClean="0"/>
              <a:t>Na osmém snímku jsou otázky ohledně čistoty a nečistoty ovzduší, žáci spojují otázky s ekologií.</a:t>
            </a:r>
          </a:p>
          <a:p>
            <a:r>
              <a:rPr lang="cs-CZ" dirty="0" smtClean="0"/>
              <a:t>Na devátém snímku jsou otázky týkající se les jako filtr ovzduší, součástí jsou i správné odpovědi.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62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Jedenáctý snímek opakuje a upevňuje znalosti, proč se říká vzduchu dobrý sluha, zlý pán.</a:t>
            </a:r>
          </a:p>
          <a:p>
            <a:r>
              <a:rPr lang="cs-CZ" dirty="0" smtClean="0"/>
              <a:t>Tato prezentace slouží jako opakovací materiál pro souhrnnou písemnou práci.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808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znamená hydrosféra? </a:t>
            </a:r>
          </a:p>
          <a:p>
            <a:r>
              <a:rPr lang="cs-CZ" dirty="0" smtClean="0"/>
              <a:t>Co je to životodárná kapalina? </a:t>
            </a:r>
          </a:p>
          <a:p>
            <a:r>
              <a:rPr lang="cs-CZ" dirty="0" smtClean="0"/>
              <a:t>Vysvětli koloběh vody. </a:t>
            </a:r>
          </a:p>
          <a:p>
            <a:r>
              <a:rPr lang="cs-CZ" dirty="0" smtClean="0"/>
              <a:t>Jak dělíme vodu? Z jakých hledisek?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32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měkká voda? Čím se vyznačuje? </a:t>
            </a:r>
          </a:p>
          <a:p>
            <a:r>
              <a:rPr lang="cs-CZ" dirty="0" smtClean="0"/>
              <a:t>Obsahuje málo minerálních látek.</a:t>
            </a:r>
          </a:p>
          <a:p>
            <a:endParaRPr lang="cs-CZ" dirty="0"/>
          </a:p>
          <a:p>
            <a:r>
              <a:rPr lang="cs-CZ" dirty="0" smtClean="0"/>
              <a:t>Co je tvrdá voda? Čím se vyznačuje? </a:t>
            </a:r>
          </a:p>
          <a:p>
            <a:r>
              <a:rPr lang="cs-CZ" dirty="0" smtClean="0"/>
              <a:t>Obsahuje hodně minerálních látek – minerální vody, pitná voda.</a:t>
            </a:r>
          </a:p>
          <a:p>
            <a:endParaRPr lang="cs-CZ" dirty="0"/>
          </a:p>
          <a:p>
            <a:r>
              <a:rPr lang="cs-CZ" dirty="0" smtClean="0"/>
              <a:t>Co je destilovaná voda, co o ní všechno víš?</a:t>
            </a:r>
          </a:p>
          <a:p>
            <a:r>
              <a:rPr lang="cs-CZ" dirty="0" smtClean="0"/>
              <a:t>Žádné minerální látky, bez zápachu, nepoživatelná.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60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odpadní voda? </a:t>
            </a:r>
          </a:p>
          <a:p>
            <a:r>
              <a:rPr lang="cs-CZ" dirty="0" smtClean="0"/>
              <a:t>Vzniká při činnost člověka v domácnosti, průmyslu, zemědělství, obsahuje značné množství nečistot.</a:t>
            </a:r>
          </a:p>
          <a:p>
            <a:endParaRPr lang="cs-CZ" dirty="0" smtClean="0"/>
          </a:p>
          <a:p>
            <a:r>
              <a:rPr lang="cs-CZ" dirty="0" smtClean="0"/>
              <a:t>Co je užitková voda? </a:t>
            </a:r>
          </a:p>
          <a:p>
            <a:r>
              <a:rPr lang="cs-CZ" dirty="0" smtClean="0"/>
              <a:t>Používá se k užitku, koupání, praní atd. </a:t>
            </a:r>
          </a:p>
          <a:p>
            <a:endParaRPr lang="cs-CZ" dirty="0" smtClean="0"/>
          </a:p>
          <a:p>
            <a:r>
              <a:rPr lang="cs-CZ" dirty="0" smtClean="0"/>
              <a:t>Jak působí čistička vod? </a:t>
            </a:r>
          </a:p>
          <a:p>
            <a:r>
              <a:rPr lang="cs-CZ" dirty="0" smtClean="0"/>
              <a:t>Obrázek str. 36 – nakreslit do sešitu.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322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Vzduch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vzduch? </a:t>
            </a:r>
          </a:p>
          <a:p>
            <a:r>
              <a:rPr lang="cs-CZ" dirty="0" smtClean="0"/>
              <a:t>Co je atmosféra? </a:t>
            </a:r>
          </a:p>
          <a:p>
            <a:r>
              <a:rPr lang="cs-CZ" dirty="0" smtClean="0"/>
              <a:t>Z jakých plynů je složen vzduch? </a:t>
            </a:r>
          </a:p>
          <a:p>
            <a:r>
              <a:rPr lang="cs-CZ" dirty="0" smtClean="0"/>
              <a:t>Jaká složka vzduchu podporuje hoření? </a:t>
            </a:r>
          </a:p>
          <a:p>
            <a:r>
              <a:rPr lang="cs-CZ" dirty="0" smtClean="0"/>
              <a:t>Jaká složka má opačný charakter? (Zkus uvést na příkladu).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3077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Čistota ovzduší: </a:t>
            </a:r>
          </a:p>
          <a:p>
            <a:r>
              <a:rPr lang="cs-CZ" dirty="0" smtClean="0"/>
              <a:t>Jaké znáš nečistoty v ovzduší? </a:t>
            </a:r>
          </a:p>
          <a:p>
            <a:r>
              <a:rPr lang="cs-CZ" dirty="0" smtClean="0"/>
              <a:t>Výfukové plyny automobilů.</a:t>
            </a:r>
          </a:p>
          <a:p>
            <a:r>
              <a:rPr lang="cs-CZ" dirty="0" smtClean="0"/>
              <a:t>Při spalování uhlí v elektrárnách. </a:t>
            </a:r>
          </a:p>
          <a:p>
            <a:r>
              <a:rPr lang="cs-CZ" dirty="0" smtClean="0"/>
              <a:t>Prach.</a:t>
            </a:r>
          </a:p>
          <a:p>
            <a:r>
              <a:rPr lang="cs-CZ" dirty="0" smtClean="0"/>
              <a:t>Dým, který škodí rostlinám i živočichům.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19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se používá pro čistotu ovzduší?</a:t>
            </a:r>
          </a:p>
          <a:p>
            <a:endParaRPr lang="cs-CZ" dirty="0"/>
          </a:p>
          <a:p>
            <a:r>
              <a:rPr lang="cs-CZ" dirty="0" smtClean="0"/>
              <a:t>Rostliny, parky, lesy.</a:t>
            </a:r>
          </a:p>
          <a:p>
            <a:endParaRPr lang="cs-CZ" dirty="0"/>
          </a:p>
          <a:p>
            <a:r>
              <a:rPr lang="cs-CZ" dirty="0" smtClean="0"/>
              <a:t>Proč?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Vytvářejí fotosyntézou kyslík a zpracovávají oxid uhličitý.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Proč se říká vzduchu dobrý sluha, ale zlý pán?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Přijímání kyslíku při dýchání je podmínkou našeho života.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Má široké uplatnění i v průmyslu – při řezání, sváření kovů, raketová technika, lékařství.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Vzdušný kyslík také škodí – způsobuje rezavění ocelových konstrukcí, tlení dřeva  a kažení potravin. </a:t>
            </a:r>
          </a:p>
        </p:txBody>
      </p:sp>
    </p:spTree>
    <p:extLst>
      <p:ext uri="{BB962C8B-B14F-4D97-AF65-F5344CB8AC3E}">
        <p14:creationId xmlns:p14="http://schemas.microsoft.com/office/powerpoint/2010/main" val="730731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BENEŠ, P., PUMPR, V., BANÝR, J. </a:t>
            </a:r>
            <a:r>
              <a:rPr lang="cs-CZ" i="1" dirty="0"/>
              <a:t>Základy chemie. </a:t>
            </a:r>
            <a:r>
              <a:rPr lang="cs-CZ" dirty="0"/>
              <a:t>Fortuna. 1993, Praha. ISBN 80-7168-043-5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349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490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</vt:lpstr>
      <vt:lpstr>anotace</vt:lpstr>
      <vt:lpstr>anotace</vt:lpstr>
      <vt:lpstr>Voda </vt:lpstr>
      <vt:lpstr>Voda</vt:lpstr>
      <vt:lpstr>Voda</vt:lpstr>
      <vt:lpstr>Vzduch </vt:lpstr>
      <vt:lpstr>Vzduch</vt:lpstr>
      <vt:lpstr>Vzduch</vt:lpstr>
      <vt:lpstr>Proč se říká vzduchu dobrý sluha, ale zlý pán?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voda A vzduch</dc:title>
  <dc:creator>pc</dc:creator>
  <cp:lastModifiedBy>Martin Králík</cp:lastModifiedBy>
  <cp:revision>14</cp:revision>
  <dcterms:created xsi:type="dcterms:W3CDTF">2011-11-29T12:36:55Z</dcterms:created>
  <dcterms:modified xsi:type="dcterms:W3CDTF">2012-03-22T13:35:26Z</dcterms:modified>
</cp:coreProperties>
</file>