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5" r:id="rId6"/>
    <p:sldId id="262" r:id="rId7"/>
    <p:sldId id="263" r:id="rId8"/>
    <p:sldId id="264" r:id="rId9"/>
    <p:sldId id="266" r:id="rId10"/>
    <p:sldId id="260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2606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7373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8542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8315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6280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001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3597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648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3759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6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938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FC4BF-B7B7-436B-AAB6-555EF1AEF91B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57447-646B-435A-8402-206C7D1B35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9150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lag_of_the_United_Kingdom_(1801).png?uselang=cs" TargetMode="External"/><Relationship Id="rId2" Type="http://schemas.openxmlformats.org/officeDocument/2006/relationships/hyperlink" Target="http://commons.wikimedia.org/wiki/File:Map_of_United_Kingdom.sv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Flag_of_England.svg?uselang=cs" TargetMode="External"/><Relationship Id="rId4" Type="http://schemas.openxmlformats.org/officeDocument/2006/relationships/hyperlink" Target="http://commons.wikimedia.org/wiki/File:Flag_of_Scotland.svg?uselang=c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U.K.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46253681"/>
              </p:ext>
            </p:extLst>
          </p:nvPr>
        </p:nvGraphicFramePr>
        <p:xfrm>
          <a:off x="1519163" y="1484784"/>
          <a:ext cx="6105674" cy="3512058"/>
        </p:xfrm>
        <a:graphic>
          <a:graphicData uri="http://schemas.openxmlformats.org/drawingml/2006/table">
            <a:tbl>
              <a:tblPr firstRow="1"/>
              <a:tblGrid>
                <a:gridCol w="1387224"/>
                <a:gridCol w="4718450"/>
              </a:tblGrid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cap="all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VY_32_INOVACE_IVA_DVORAKOVA_The</a:t>
                      </a:r>
                      <a:r>
                        <a:rPr lang="cs-CZ" sz="1000" cap="all" baseline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_U.K</a:t>
                      </a:r>
                      <a:r>
                        <a:rPr lang="cs-CZ" sz="1000" cap="all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1000" cap="all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_09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služby, Zahradnictví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anglicky mluvících zemí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U.K.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09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4.11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4376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o Spojeném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království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seznamuje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studenty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základními fakty o této zemi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Tato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 vytvořena v programu Microsoft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Powerpoint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2010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4605" y="5157192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xmlns="" val="206488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United </a:t>
            </a:r>
            <a:r>
              <a:rPr lang="cs-CZ" b="1" dirty="0" err="1" smtClean="0"/>
              <a:t>Kingdom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Great </a:t>
            </a:r>
            <a:r>
              <a:rPr lang="cs-CZ" b="1" dirty="0" err="1"/>
              <a:t>B</a:t>
            </a:r>
            <a:r>
              <a:rPr lang="cs-CZ" b="1" dirty="0" err="1" smtClean="0"/>
              <a:t>ritain</a:t>
            </a:r>
            <a:r>
              <a:rPr lang="cs-CZ" b="1" dirty="0" smtClean="0"/>
              <a:t> and </a:t>
            </a:r>
            <a:r>
              <a:rPr lang="cs-CZ" b="1" dirty="0" err="1" smtClean="0"/>
              <a:t>Northern</a:t>
            </a:r>
            <a:r>
              <a:rPr lang="cs-CZ" b="1" dirty="0" smtClean="0"/>
              <a:t> </a:t>
            </a:r>
            <a:r>
              <a:rPr lang="cs-CZ" b="1" dirty="0" err="1" smtClean="0"/>
              <a:t>Ireland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err="1" smtClean="0"/>
              <a:t>The</a:t>
            </a:r>
            <a:r>
              <a:rPr lang="cs-CZ" sz="3600" b="1" dirty="0" smtClean="0"/>
              <a:t> U.K.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Great </a:t>
            </a:r>
            <a:r>
              <a:rPr lang="cs-CZ" dirty="0" err="1" smtClean="0">
                <a:solidFill>
                  <a:srgbClr val="FF0000"/>
                </a:solidFill>
              </a:rPr>
              <a:t>Britain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/>
              <a:t>- </a:t>
            </a:r>
            <a:r>
              <a:rPr lang="cs-CZ" dirty="0" err="1" smtClean="0"/>
              <a:t>England</a:t>
            </a:r>
            <a:r>
              <a:rPr lang="cs-CZ" dirty="0" smtClean="0"/>
              <a:t>  (London)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- Wales      (</a:t>
            </a:r>
            <a:r>
              <a:rPr lang="cs-CZ" dirty="0" err="1" smtClean="0"/>
              <a:t>Cardiff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- Scotland(Edinburgh)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dirty="0" err="1" smtClean="0">
                <a:solidFill>
                  <a:srgbClr val="FF0000"/>
                </a:solidFill>
              </a:rPr>
              <a:t>Northern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Ireland</a:t>
            </a:r>
            <a:r>
              <a:rPr lang="cs-CZ" dirty="0" smtClean="0">
                <a:solidFill>
                  <a:srgbClr val="FF0000"/>
                </a:solidFill>
              </a:rPr>
              <a:t>             </a:t>
            </a:r>
            <a:r>
              <a:rPr lang="cs-CZ" dirty="0" smtClean="0"/>
              <a:t>(Belfast)</a:t>
            </a:r>
          </a:p>
          <a:p>
            <a:pPr marL="0" indent="0">
              <a:buNone/>
            </a:pPr>
            <a:r>
              <a:rPr lang="cs-CZ" dirty="0" err="1" smtClean="0"/>
              <a:t>England</a:t>
            </a:r>
            <a:r>
              <a:rPr lang="cs-CZ" dirty="0" smtClean="0"/>
              <a:t> and N. </a:t>
            </a:r>
            <a:r>
              <a:rPr lang="cs-CZ" dirty="0" err="1" smtClean="0"/>
              <a:t>Ireland</a:t>
            </a:r>
            <a:r>
              <a:rPr lang="cs-CZ" dirty="0" smtClean="0"/>
              <a:t> – </a:t>
            </a:r>
            <a:r>
              <a:rPr lang="cs-CZ" dirty="0" err="1" smtClean="0"/>
              <a:t>counties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Scotland – </a:t>
            </a:r>
            <a:r>
              <a:rPr lang="cs-CZ" dirty="0" err="1" smtClean="0"/>
              <a:t>districts</a:t>
            </a:r>
            <a:r>
              <a:rPr lang="cs-CZ" dirty="0" smtClean="0"/>
              <a:t> and </a:t>
            </a:r>
            <a:r>
              <a:rPr lang="cs-CZ" dirty="0" err="1" smtClean="0"/>
              <a:t>regions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665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map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U.K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Pict.1.</a:t>
            </a:r>
            <a:endParaRPr lang="cs-CZ" dirty="0"/>
          </a:p>
        </p:txBody>
      </p:sp>
      <p:pic>
        <p:nvPicPr>
          <p:cNvPr id="2050" name="Picture 2" descr="C:\Users\Iva\Documents\Iva\Recepty\487px-Map_of_United_Kingdom.svg (1)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53010" y="1700808"/>
            <a:ext cx="3543473" cy="436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0753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Basic </a:t>
            </a:r>
            <a:r>
              <a:rPr lang="cs-CZ" b="1" dirty="0" err="1" smtClean="0"/>
              <a:t>facts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Located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Isles</a:t>
            </a:r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r>
              <a:rPr lang="cs-CZ" dirty="0" smtClean="0"/>
              <a:t> but </a:t>
            </a:r>
            <a:r>
              <a:rPr lang="cs-CZ" dirty="0" err="1" smtClean="0"/>
              <a:t>separated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France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Channel</a:t>
            </a:r>
            <a:endParaRPr lang="cs-CZ" dirty="0" smtClean="0"/>
          </a:p>
          <a:p>
            <a:r>
              <a:rPr lang="cs-CZ" dirty="0" err="1" smtClean="0"/>
              <a:t>Surrounded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Atlantic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 and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endParaRPr lang="cs-CZ" dirty="0" smtClean="0"/>
          </a:p>
          <a:p>
            <a:r>
              <a:rPr lang="cs-CZ" dirty="0" err="1" smtClean="0"/>
              <a:t>Popullation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60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6620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National</a:t>
            </a:r>
            <a:r>
              <a:rPr lang="cs-CZ" b="1" dirty="0" smtClean="0"/>
              <a:t> Flag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Pict.3                              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Pict.4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Pict.2</a:t>
            </a:r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endParaRPr lang="cs-CZ" dirty="0"/>
          </a:p>
        </p:txBody>
      </p:sp>
      <p:pic>
        <p:nvPicPr>
          <p:cNvPr id="3075" name="Picture 3" descr="C:\Users\Iva\Documents\Iva\Recepty\Flag_of_Scotland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0024" y="1700808"/>
            <a:ext cx="1936318" cy="116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Iva\Documents\Iva\Recepty\Flag_of_England.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8083" y="4426468"/>
            <a:ext cx="2177978" cy="1306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Iva\Documents\Iva\Recepty\Flag_of_the_United_Kingdom_(1801)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3599"/>
            <a:ext cx="3419872" cy="2051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819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Geography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m</a:t>
            </a:r>
            <a:r>
              <a:rPr lang="cs-CZ" dirty="0" err="1" smtClean="0"/>
              <a:t>ountains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highlands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north</a:t>
            </a:r>
            <a:r>
              <a:rPr lang="cs-CZ" dirty="0"/>
              <a:t> </a:t>
            </a:r>
            <a:r>
              <a:rPr lang="cs-CZ" dirty="0" smtClean="0"/>
              <a:t>and </a:t>
            </a:r>
            <a:r>
              <a:rPr lang="cs-CZ" dirty="0" err="1" smtClean="0"/>
              <a:t>north-west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point Ben Nevis</a:t>
            </a:r>
          </a:p>
          <a:p>
            <a:r>
              <a:rPr lang="cs-CZ" dirty="0" err="1" smtClean="0"/>
              <a:t>flat</a:t>
            </a:r>
            <a:r>
              <a:rPr lang="cs-CZ" dirty="0" smtClean="0"/>
              <a:t> </a:t>
            </a:r>
            <a:r>
              <a:rPr lang="cs-CZ" dirty="0" err="1" smtClean="0"/>
              <a:t>lands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lowlands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 and </a:t>
            </a:r>
            <a:r>
              <a:rPr lang="cs-CZ" dirty="0" err="1" smtClean="0"/>
              <a:t>east</a:t>
            </a:r>
            <a:endParaRPr lang="cs-CZ" dirty="0" smtClean="0"/>
          </a:p>
          <a:p>
            <a:r>
              <a:rPr lang="cs-CZ" dirty="0" err="1"/>
              <a:t>r</a:t>
            </a:r>
            <a:r>
              <a:rPr lang="cs-CZ" dirty="0" err="1" smtClean="0"/>
              <a:t>ivers</a:t>
            </a:r>
            <a:r>
              <a:rPr lang="cs-CZ" dirty="0" smtClean="0"/>
              <a:t> are not very long but </a:t>
            </a:r>
            <a:r>
              <a:rPr lang="cs-CZ" dirty="0" err="1" smtClean="0"/>
              <a:t>deep</a:t>
            </a:r>
            <a:r>
              <a:rPr lang="cs-CZ" dirty="0" smtClean="0"/>
              <a:t> 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Severn</a:t>
            </a:r>
            <a:r>
              <a:rPr lang="cs-CZ" dirty="0" smtClean="0"/>
              <a:t>, </a:t>
            </a:r>
            <a:r>
              <a:rPr lang="cs-CZ" dirty="0" err="1" smtClean="0"/>
              <a:t>Thames</a:t>
            </a:r>
            <a:r>
              <a:rPr lang="cs-CZ" dirty="0" smtClean="0"/>
              <a:t>, </a:t>
            </a:r>
            <a:r>
              <a:rPr lang="cs-CZ" dirty="0" err="1" smtClean="0"/>
              <a:t>Mersey</a:t>
            </a:r>
            <a:endParaRPr lang="cs-CZ" dirty="0" smtClean="0"/>
          </a:p>
          <a:p>
            <a:r>
              <a:rPr lang="cs-CZ" dirty="0" err="1"/>
              <a:t>f</a:t>
            </a:r>
            <a:r>
              <a:rPr lang="cs-CZ" dirty="0" err="1" smtClean="0"/>
              <a:t>amous</a:t>
            </a:r>
            <a:r>
              <a:rPr lang="cs-CZ" dirty="0" smtClean="0"/>
              <a:t> </a:t>
            </a:r>
            <a:r>
              <a:rPr lang="cs-CZ" dirty="0" err="1" smtClean="0"/>
              <a:t>lakes</a:t>
            </a:r>
            <a:r>
              <a:rPr lang="cs-CZ" dirty="0" smtClean="0"/>
              <a:t> – Loch </a:t>
            </a:r>
            <a:r>
              <a:rPr lang="cs-CZ" dirty="0" err="1"/>
              <a:t>L</a:t>
            </a:r>
            <a:r>
              <a:rPr lang="cs-CZ" dirty="0" err="1" smtClean="0"/>
              <a:t>omond</a:t>
            </a:r>
            <a:r>
              <a:rPr lang="cs-CZ" dirty="0" smtClean="0"/>
              <a:t>, Loch Ness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2142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Climate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humid</a:t>
            </a:r>
            <a:r>
              <a:rPr lang="cs-CZ" dirty="0" smtClean="0"/>
              <a:t> </a:t>
            </a:r>
            <a:r>
              <a:rPr lang="cs-CZ" dirty="0" err="1" smtClean="0"/>
              <a:t>mild</a:t>
            </a:r>
            <a:r>
              <a:rPr lang="cs-CZ" dirty="0" smtClean="0"/>
              <a:t> </a:t>
            </a:r>
            <a:r>
              <a:rPr lang="cs-CZ" dirty="0" err="1" smtClean="0"/>
              <a:t>climate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no </a:t>
            </a: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extremes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inters</a:t>
            </a:r>
            <a:r>
              <a:rPr lang="cs-CZ" dirty="0" smtClean="0"/>
              <a:t> are </a:t>
            </a:r>
            <a:r>
              <a:rPr lang="cs-CZ" dirty="0" err="1" smtClean="0"/>
              <a:t>mild</a:t>
            </a:r>
            <a:endParaRPr lang="cs-CZ" dirty="0" smtClean="0"/>
          </a:p>
          <a:p>
            <a:r>
              <a:rPr lang="cs-CZ" dirty="0" smtClean="0"/>
              <a:t>not very </a:t>
            </a:r>
            <a:r>
              <a:rPr lang="cs-CZ" dirty="0"/>
              <a:t>hot </a:t>
            </a:r>
            <a:r>
              <a:rPr lang="cs-CZ"/>
              <a:t>summers</a:t>
            </a:r>
            <a:endParaRPr lang="cs-CZ" dirty="0" smtClean="0"/>
          </a:p>
          <a:p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3020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Spoken</a:t>
            </a:r>
            <a:r>
              <a:rPr lang="cs-CZ" b="1" dirty="0" smtClean="0"/>
              <a:t> </a:t>
            </a:r>
            <a:r>
              <a:rPr lang="cs-CZ" b="1" dirty="0" err="1" smtClean="0"/>
              <a:t>languages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lots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regional</a:t>
            </a:r>
            <a:r>
              <a:rPr lang="cs-CZ" dirty="0" smtClean="0"/>
              <a:t> </a:t>
            </a:r>
            <a:r>
              <a:rPr lang="cs-CZ" dirty="0" err="1" smtClean="0"/>
              <a:t>dialects</a:t>
            </a:r>
            <a:r>
              <a:rPr lang="cs-CZ" dirty="0" smtClean="0"/>
              <a:t> and </a:t>
            </a:r>
            <a:r>
              <a:rPr lang="cs-CZ" dirty="0" err="1" smtClean="0"/>
              <a:t>accents</a:t>
            </a:r>
            <a:endParaRPr lang="cs-CZ" dirty="0" smtClean="0"/>
          </a:p>
          <a:p>
            <a:r>
              <a:rPr lang="cs-CZ" dirty="0" err="1" smtClean="0"/>
              <a:t>Southern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accent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b="1" dirty="0" smtClean="0"/>
              <a:t>RP</a:t>
            </a:r>
            <a:r>
              <a:rPr lang="cs-CZ" dirty="0" smtClean="0"/>
              <a:t> (</a:t>
            </a:r>
            <a:r>
              <a:rPr lang="cs-CZ" dirty="0" err="1" smtClean="0"/>
              <a:t>received</a:t>
            </a:r>
            <a:r>
              <a:rPr lang="cs-CZ" dirty="0" smtClean="0"/>
              <a:t> </a:t>
            </a:r>
            <a:r>
              <a:rPr lang="cs-CZ" dirty="0" err="1" smtClean="0"/>
              <a:t>pronunciation</a:t>
            </a:r>
            <a:r>
              <a:rPr lang="cs-CZ" dirty="0" smtClean="0"/>
              <a:t>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BBC </a:t>
            </a:r>
            <a:r>
              <a:rPr lang="cs-CZ" b="1" dirty="0" err="1" smtClean="0"/>
              <a:t>English</a:t>
            </a:r>
            <a:r>
              <a:rPr lang="cs-CZ" b="1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Oxford </a:t>
            </a:r>
            <a:r>
              <a:rPr lang="cs-CZ" b="1" dirty="0" err="1" smtClean="0"/>
              <a:t>English</a:t>
            </a:r>
            <a:endParaRPr lang="cs-CZ" b="1" dirty="0" smtClean="0"/>
          </a:p>
          <a:p>
            <a:r>
              <a:rPr lang="cs-CZ" dirty="0" smtClean="0"/>
              <a:t>Cockney – </a:t>
            </a:r>
            <a:r>
              <a:rPr lang="cs-CZ" dirty="0" err="1" smtClean="0"/>
              <a:t>the</a:t>
            </a:r>
            <a:r>
              <a:rPr lang="cs-CZ" dirty="0" smtClean="0"/>
              <a:t> London </a:t>
            </a:r>
            <a:r>
              <a:rPr lang="cs-CZ" dirty="0" err="1" smtClean="0"/>
              <a:t>dialect</a:t>
            </a:r>
            <a:r>
              <a:rPr lang="cs-CZ" dirty="0" smtClean="0"/>
              <a:t> – (</a:t>
            </a:r>
            <a:r>
              <a:rPr lang="cs-CZ" dirty="0" err="1" smtClean="0"/>
              <a:t>G.B.Shaw</a:t>
            </a:r>
            <a:r>
              <a:rPr lang="cs-CZ" dirty="0" smtClean="0"/>
              <a:t>: </a:t>
            </a:r>
            <a:r>
              <a:rPr lang="cs-CZ" dirty="0" err="1" smtClean="0"/>
              <a:t>Pygmalion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Welsh</a:t>
            </a:r>
            <a:r>
              <a:rPr lang="cs-CZ" dirty="0" smtClean="0"/>
              <a:t>, </a:t>
            </a:r>
            <a:r>
              <a:rPr lang="cs-CZ" dirty="0" err="1" smtClean="0"/>
              <a:t>Scottish</a:t>
            </a:r>
            <a:r>
              <a:rPr lang="cs-CZ" dirty="0" smtClean="0"/>
              <a:t> and </a:t>
            </a:r>
            <a:r>
              <a:rPr lang="cs-CZ" dirty="0" err="1" smtClean="0"/>
              <a:t>Irish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are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Celtic</a:t>
            </a:r>
            <a:r>
              <a:rPr lang="cs-CZ" dirty="0" smtClean="0"/>
              <a:t> </a:t>
            </a:r>
            <a:r>
              <a:rPr lang="cs-CZ" dirty="0" err="1" smtClean="0"/>
              <a:t>origin</a:t>
            </a:r>
            <a:r>
              <a:rPr lang="cs-CZ" dirty="0" smtClean="0"/>
              <a:t>; </a:t>
            </a:r>
            <a:r>
              <a:rPr lang="cs-CZ" dirty="0" err="1" smtClean="0"/>
              <a:t>Welsh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Welsh</a:t>
            </a:r>
            <a:r>
              <a:rPr lang="cs-CZ" dirty="0" smtClean="0"/>
              <a:t>, </a:t>
            </a:r>
            <a:r>
              <a:rPr lang="cs-CZ" dirty="0" err="1" smtClean="0"/>
              <a:t>Scottish</a:t>
            </a:r>
            <a:r>
              <a:rPr lang="cs-CZ" dirty="0" smtClean="0"/>
              <a:t> and </a:t>
            </a:r>
            <a:r>
              <a:rPr lang="cs-CZ" dirty="0" err="1" smtClean="0"/>
              <a:t>Irish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Gaelic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242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Political</a:t>
            </a:r>
            <a:r>
              <a:rPr lang="cs-CZ" b="1" dirty="0" smtClean="0"/>
              <a:t> </a:t>
            </a:r>
            <a:r>
              <a:rPr lang="cs-CZ" b="1" dirty="0" err="1" smtClean="0"/>
              <a:t>system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constitutional</a:t>
            </a:r>
            <a:r>
              <a:rPr lang="cs-CZ" dirty="0" smtClean="0"/>
              <a:t> monarchy </a:t>
            </a:r>
            <a:r>
              <a:rPr lang="cs-CZ" dirty="0" err="1" smtClean="0"/>
              <a:t>ruled</a:t>
            </a:r>
            <a:r>
              <a:rPr lang="cs-CZ" dirty="0" smtClean="0"/>
              <a:t> by a </a:t>
            </a:r>
            <a:r>
              <a:rPr lang="cs-CZ" dirty="0" err="1" smtClean="0"/>
              <a:t>monarch</a:t>
            </a:r>
            <a:r>
              <a:rPr lang="cs-CZ" dirty="0" smtClean="0"/>
              <a:t>, </a:t>
            </a:r>
            <a:r>
              <a:rPr lang="cs-CZ" dirty="0" err="1" smtClean="0"/>
              <a:t>currently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Elisabeth II.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monarchy has a </a:t>
            </a:r>
            <a:r>
              <a:rPr lang="cs-CZ" dirty="0" err="1" smtClean="0"/>
              <a:t>parliamentary</a:t>
            </a:r>
            <a:r>
              <a:rPr lang="cs-CZ" dirty="0" smtClean="0"/>
              <a:t> </a:t>
            </a:r>
            <a:r>
              <a:rPr lang="cs-CZ" dirty="0" err="1" smtClean="0"/>
              <a:t>democracy</a:t>
            </a:r>
            <a:endParaRPr lang="cs-CZ" dirty="0" smtClean="0"/>
          </a:p>
          <a:p>
            <a:r>
              <a:rPr lang="cs-CZ" dirty="0" err="1" smtClean="0"/>
              <a:t>Two</a:t>
            </a:r>
            <a:r>
              <a:rPr lang="cs-CZ" dirty="0" smtClean="0"/>
              <a:t> major </a:t>
            </a:r>
            <a:r>
              <a:rPr lang="cs-CZ" dirty="0" err="1" smtClean="0"/>
              <a:t>political</a:t>
            </a:r>
            <a:r>
              <a:rPr lang="cs-CZ" dirty="0" smtClean="0"/>
              <a:t> </a:t>
            </a:r>
            <a:r>
              <a:rPr lang="cs-CZ" dirty="0" err="1" smtClean="0"/>
              <a:t>parties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Conservative</a:t>
            </a:r>
            <a:r>
              <a:rPr lang="cs-CZ" dirty="0" smtClean="0"/>
              <a:t> party (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wing</a:t>
            </a:r>
            <a:r>
              <a:rPr lang="cs-CZ" dirty="0" smtClean="0"/>
              <a:t>)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L</a:t>
            </a:r>
            <a:r>
              <a:rPr lang="cs-CZ" dirty="0" err="1" smtClean="0"/>
              <a:t>abour</a:t>
            </a:r>
            <a:r>
              <a:rPr lang="cs-CZ" dirty="0" smtClean="0"/>
              <a:t> party (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wing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Parliament</a:t>
            </a:r>
            <a:r>
              <a:rPr lang="cs-CZ" dirty="0" smtClean="0"/>
              <a:t>-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-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Lords</a:t>
            </a:r>
            <a:endParaRPr lang="cs-CZ" dirty="0" smtClean="0"/>
          </a:p>
          <a:p>
            <a:r>
              <a:rPr lang="cs-CZ" dirty="0" err="1" smtClean="0"/>
              <a:t>Voting</a:t>
            </a:r>
            <a:r>
              <a:rPr lang="cs-CZ" dirty="0" smtClean="0"/>
              <a:t> </a:t>
            </a:r>
            <a:r>
              <a:rPr lang="cs-CZ" dirty="0" err="1" smtClean="0"/>
              <a:t>age</a:t>
            </a:r>
            <a:r>
              <a:rPr lang="cs-CZ" dirty="0" smtClean="0"/>
              <a:t> -18 , </a:t>
            </a:r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elections</a:t>
            </a:r>
            <a:r>
              <a:rPr lang="cs-CZ" dirty="0" smtClean="0"/>
              <a:t> -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519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Pict.1. </a:t>
            </a:r>
            <a:r>
              <a:rPr lang="el-GR" dirty="0" smtClean="0"/>
              <a:t>ΑΝΤΙΓΌΝΗ</a:t>
            </a:r>
            <a:r>
              <a:rPr lang="el-GR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4.11.2013].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commons.wikimedia.org/wiki/File:Map_of_United_Kingdom.svg?uselang=cs</a:t>
            </a:r>
            <a:endParaRPr lang="cs-CZ" dirty="0" smtClean="0"/>
          </a:p>
          <a:p>
            <a:r>
              <a:rPr lang="cs-CZ" dirty="0" smtClean="0"/>
              <a:t>Pict.2.</a:t>
            </a:r>
            <a:r>
              <a:rPr lang="cs-CZ" dirty="0"/>
              <a:t> UNKNOWN. </a:t>
            </a:r>
            <a:r>
              <a:rPr lang="cs-CZ" i="1" dirty="0"/>
              <a:t>commons.wikimedia.org</a:t>
            </a:r>
            <a:r>
              <a:rPr lang="cs-CZ" dirty="0"/>
              <a:t> [online]. [cit. 4.11.2013]. Dostupný na WWW: </a:t>
            </a:r>
            <a:r>
              <a:rPr lang="cs-CZ" dirty="0">
                <a:hlinkClick r:id="rId3"/>
              </a:rPr>
              <a:t>http://commons.wikimedia.org/wiki/File:Flag_of_the_United_Kingdom_(1801).</a:t>
            </a:r>
            <a:r>
              <a:rPr lang="cs-CZ" dirty="0" smtClean="0">
                <a:hlinkClick r:id="rId3"/>
              </a:rPr>
              <a:t>png?uselang=cs</a:t>
            </a:r>
            <a:endParaRPr lang="cs-CZ" dirty="0" smtClean="0"/>
          </a:p>
          <a:p>
            <a:r>
              <a:rPr lang="cs-CZ" dirty="0" smtClean="0"/>
              <a:t>Pict.3.</a:t>
            </a:r>
            <a:r>
              <a:rPr lang="cs-CZ" dirty="0"/>
              <a:t> UNKNOWN. </a:t>
            </a:r>
            <a:r>
              <a:rPr lang="cs-CZ" i="1" dirty="0"/>
              <a:t>commons.wikimedia.org</a:t>
            </a:r>
            <a:r>
              <a:rPr lang="cs-CZ" dirty="0"/>
              <a:t> [online]. [cit. 4.11.2013].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commons.wikimedia.org/wiki/File:Flag_of_Scotland.svg?uselang=cs</a:t>
            </a:r>
            <a:endParaRPr lang="cs-CZ" dirty="0" smtClean="0"/>
          </a:p>
          <a:p>
            <a:r>
              <a:rPr lang="cs-CZ" dirty="0" smtClean="0"/>
              <a:t>Pict.4. </a:t>
            </a:r>
            <a:r>
              <a:rPr lang="cs-CZ" dirty="0"/>
              <a:t>UNKNOWN. </a:t>
            </a:r>
            <a:r>
              <a:rPr lang="cs-CZ" i="1" dirty="0"/>
              <a:t>commons.wikimedia.org</a:t>
            </a:r>
            <a:r>
              <a:rPr lang="cs-CZ" dirty="0"/>
              <a:t> [online]. [cit. 4.11.2013].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commons.wikimedia.org/wiki/File:Flag_of_England.svg?uselang=cs</a:t>
            </a:r>
            <a:endParaRPr lang="cs-CZ" dirty="0" smtClean="0"/>
          </a:p>
          <a:p>
            <a:r>
              <a:rPr lang="cs-CZ" dirty="0" smtClean="0"/>
              <a:t>Pict.5.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388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BRENDOVÁ, Světla. </a:t>
            </a:r>
            <a:r>
              <a:rPr lang="cs-CZ" i="1" dirty="0"/>
              <a:t>Reálie anglicky mluvících zemí</a:t>
            </a:r>
            <a:r>
              <a:rPr lang="cs-CZ" dirty="0"/>
              <a:t>. Plzeň: Fraus, 2006, ISBN 80-7238-307-8.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888" y="3163888"/>
            <a:ext cx="7894637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5636" y="4797152"/>
            <a:ext cx="3908572" cy="864096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xmlns="" val="390168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384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The U.K.</vt:lpstr>
      <vt:lpstr>The United Kingdom of Great Britain and Northern Ireland</vt:lpstr>
      <vt:lpstr>The map of the U.K.</vt:lpstr>
      <vt:lpstr>Basic facts </vt:lpstr>
      <vt:lpstr>National Flag</vt:lpstr>
      <vt:lpstr>Geography</vt:lpstr>
      <vt:lpstr>Climate</vt:lpstr>
      <vt:lpstr>Spoken languages</vt:lpstr>
      <vt:lpstr>Political system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U.K.</dc:title>
  <dc:creator>Iva</dc:creator>
  <cp:lastModifiedBy>Iva Dvořáková</cp:lastModifiedBy>
  <cp:revision>16</cp:revision>
  <dcterms:created xsi:type="dcterms:W3CDTF">2013-11-04T19:56:13Z</dcterms:created>
  <dcterms:modified xsi:type="dcterms:W3CDTF">2013-11-11T08:40:50Z</dcterms:modified>
</cp:coreProperties>
</file>