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304" r:id="rId2"/>
    <p:sldId id="256" r:id="rId3"/>
    <p:sldId id="258" r:id="rId4"/>
    <p:sldId id="274" r:id="rId5"/>
    <p:sldId id="296" r:id="rId6"/>
    <p:sldId id="275" r:id="rId7"/>
    <p:sldId id="276" r:id="rId8"/>
    <p:sldId id="285" r:id="rId9"/>
    <p:sldId id="277" r:id="rId10"/>
    <p:sldId id="298" r:id="rId11"/>
    <p:sldId id="280" r:id="rId12"/>
    <p:sldId id="305" r:id="rId13"/>
    <p:sldId id="30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lcatraz-Pier39.JPG" TargetMode="External"/><Relationship Id="rId13" Type="http://schemas.openxmlformats.org/officeDocument/2006/relationships/hyperlink" Target="http://commons.wikimedia.org/wiki/File:EMPPano11.jpg" TargetMode="External"/><Relationship Id="rId3" Type="http://schemas.openxmlformats.org/officeDocument/2006/relationships/hyperlink" Target="http://upload.wikimedia.org/wikipedia/commons/1/13/WashMonument_WhiteHouse.jpg" TargetMode="External"/><Relationship Id="rId7" Type="http://schemas.openxmlformats.org/officeDocument/2006/relationships/hyperlink" Target="http://commons.wikimedia.org/wiki/File:San_francisco_montage_asemblage.jpg" TargetMode="External"/><Relationship Id="rId12" Type="http://schemas.openxmlformats.org/officeDocument/2006/relationships/hyperlink" Target="http://commons.wikimedia.org/wiki/File:Chicago_north_from_John_Hancock_2004-11_img_2618.jpg" TargetMode="External"/><Relationship Id="rId2" Type="http://schemas.openxmlformats.org/officeDocument/2006/relationships/hyperlink" Target="http://commons.wikimedia.org/wiki/File:Washington_DC_view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owntownLosAngeles.jpg" TargetMode="External"/><Relationship Id="rId11" Type="http://schemas.openxmlformats.org/officeDocument/2006/relationships/hyperlink" Target="http://commons.wikimedia.org/wiki/File:Coca_Cola_Building_from_condo_buidling_at_Peachtree_St_and_North_Ave.JPG" TargetMode="External"/><Relationship Id="rId5" Type="http://schemas.openxmlformats.org/officeDocument/2006/relationships/hyperlink" Target="http://commons.wikimedia.org/wiki/File:Day_view_from_Empire_State_Building_observatory_Manhattan,_New_York_City,_United_States_(9892495806).jpg" TargetMode="External"/><Relationship Id="rId10" Type="http://schemas.openxmlformats.org/officeDocument/2006/relationships/hyperlink" Target="http://commons.wikimedia.org/wiki/File:Colorful_houses_in_New_Orleans.jpg" TargetMode="External"/><Relationship Id="rId4" Type="http://schemas.openxmlformats.org/officeDocument/2006/relationships/hyperlink" Target="http://commons.wikimedia.org/wiki/File:WTC_New_York_1992_Sander_Lamme.jpg" TargetMode="External"/><Relationship Id="rId9" Type="http://schemas.openxmlformats.org/officeDocument/2006/relationships/hyperlink" Target="http://commons.wikimedia.org/wiki/File:PlazaLV.jpg" TargetMode="External"/><Relationship Id="rId14" Type="http://schemas.openxmlformats.org/officeDocument/2006/relationships/hyperlink" Target="http://commons.wikimedia.org/wiki/File:Seattle_spm.jpe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549800"/>
              </p:ext>
            </p:extLst>
          </p:nvPr>
        </p:nvGraphicFramePr>
        <p:xfrm>
          <a:off x="755576" y="1772816"/>
          <a:ext cx="7458000" cy="3433550"/>
        </p:xfrm>
        <a:graphic>
          <a:graphicData uri="http://schemas.openxmlformats.org/drawingml/2006/table">
            <a:tbl>
              <a:tblPr firstRow="1"/>
              <a:tblGrid>
                <a:gridCol w="1264743"/>
                <a:gridCol w="6193257"/>
              </a:tblGrid>
              <a:tr h="326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VY_32_INOVACE_IVA_DVORAKOVA_THE_U.S.A._Part_2_12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mluvících zemí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U.S.A.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18.11.2013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49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studenty s nejzajímavějšími městy v USA. Navazuje na prezentaci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U.S.A.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PART 1. 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vytvořena v programu Microsoft PowerPoint 2010.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58836" y="713930"/>
            <a:ext cx="18172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000" cap="all" spc="120" dirty="0" err="1">
                <a:solidFill>
                  <a:srgbClr val="D1282E"/>
                </a:solidFill>
                <a:latin typeface="Arial Black"/>
              </a:rPr>
              <a:t>The</a:t>
            </a:r>
            <a:r>
              <a:rPr lang="cs-CZ" sz="2000" cap="all" spc="120" dirty="0">
                <a:solidFill>
                  <a:srgbClr val="D1282E"/>
                </a:solidFill>
                <a:latin typeface="Arial Black"/>
              </a:rPr>
              <a:t> U.S.A</a:t>
            </a:r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373216"/>
            <a:ext cx="3744416" cy="72008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90947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       </a:t>
            </a:r>
            <a:r>
              <a:rPr lang="cs-CZ" sz="5400" dirty="0" err="1" smtClean="0"/>
              <a:t>The</a:t>
            </a:r>
            <a:r>
              <a:rPr lang="cs-CZ" sz="5400" dirty="0" smtClean="0"/>
              <a:t> U.S.A.</a:t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/>
              <a:t> </a:t>
            </a:r>
            <a:r>
              <a:rPr lang="cs-CZ" sz="5400" dirty="0" smtClean="0"/>
              <a:t>         </a:t>
            </a:r>
            <a:r>
              <a:rPr lang="cs-CZ" sz="2400" dirty="0" err="1" smtClean="0"/>
              <a:t>Famous</a:t>
            </a:r>
            <a:r>
              <a:rPr lang="cs-CZ" sz="2400" dirty="0" smtClean="0"/>
              <a:t> </a:t>
            </a:r>
            <a:r>
              <a:rPr lang="cs-CZ" sz="2400" dirty="0" err="1" smtClean="0"/>
              <a:t>cities</a:t>
            </a:r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Part </a:t>
            </a:r>
            <a:r>
              <a:rPr lang="cs-CZ" dirty="0" err="1" smtClean="0"/>
              <a:t>two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794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    </a:t>
            </a:r>
            <a:r>
              <a:rPr lang="en-GB" sz="2400" dirty="0" smtClean="0">
                <a:effectLst/>
                <a:latin typeface="Times New Roman"/>
                <a:ea typeface="Times New Roman"/>
              </a:rPr>
              <a:t>What are some of the most famous cities and why?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endParaRPr lang="en-GB" sz="2400" dirty="0" smtClean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36131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Famous</a:t>
            </a:r>
            <a:r>
              <a:rPr lang="cs-CZ" b="1" dirty="0" smtClean="0"/>
              <a:t> </a:t>
            </a:r>
            <a:r>
              <a:rPr lang="cs-CZ" b="1" dirty="0" err="1" smtClean="0"/>
              <a:t>cities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Washington, D.C.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/>
              <a:t>Pict.1</a:t>
            </a:r>
            <a:endParaRPr lang="cs-CZ" sz="2000" b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/>
              <a:t>Pict.2</a:t>
            </a:r>
            <a:endParaRPr lang="cs-CZ" sz="2000" b="0" dirty="0"/>
          </a:p>
        </p:txBody>
      </p:sp>
      <p:pic>
        <p:nvPicPr>
          <p:cNvPr id="1026" name="Picture 2" descr="C:\Users\Iva\Documents\Iva\Recepty\520px-Washington_DC_view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74841"/>
            <a:ext cx="2592288" cy="2986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\Documents\Iva\Recepty\WashMonument_WhiteHous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44749"/>
            <a:ext cx="3824864" cy="249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658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Twins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err="1" smtClean="0"/>
              <a:t>Manhatan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/>
              <a:t>Pict.3</a:t>
            </a:r>
            <a:endParaRPr lang="cs-CZ" sz="20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/>
              <a:t>Pict.4</a:t>
            </a:r>
            <a:endParaRPr lang="cs-CZ" sz="2000" b="0" dirty="0"/>
          </a:p>
        </p:txBody>
      </p:sp>
      <p:pic>
        <p:nvPicPr>
          <p:cNvPr id="2050" name="Picture 2" descr="C:\Users\Iva\Documents\Iva\Recepty\800px-WTC_New_York_1992_Sander_Lamm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34532"/>
            <a:ext cx="3135803" cy="197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Documents\Iva\Recepty\800px-Day_view_from_Empire_State_Building_observatory_Manhattan,_New_York_City,_United_States_(9892495806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33983"/>
            <a:ext cx="3174099" cy="238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982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Los Angeles -</a:t>
            </a:r>
            <a:r>
              <a:rPr lang="cs-CZ" sz="1800" dirty="0" smtClean="0"/>
              <a:t>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famous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its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film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industry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Pict.5</a:t>
            </a:r>
            <a:endParaRPr lang="cs-CZ" dirty="0"/>
          </a:p>
        </p:txBody>
      </p:sp>
      <p:pic>
        <p:nvPicPr>
          <p:cNvPr id="1026" name="Picture 2" descr="C:\Users\Iva\Documents\Iva\Recepty\800px-DowntownLosAnge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24168"/>
            <a:ext cx="6264696" cy="373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9609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 Francisco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Gate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Alcatraz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Pict.6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Pict.7</a:t>
            </a:r>
            <a:endParaRPr lang="cs-CZ" dirty="0"/>
          </a:p>
        </p:txBody>
      </p:sp>
      <p:pic>
        <p:nvPicPr>
          <p:cNvPr id="2050" name="Picture 2" descr="C:\Users\Iva\Documents\Iva\Recepty\San_francisco_montage_asembl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636" y="2656335"/>
            <a:ext cx="2261997" cy="339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Documents\Iva\Recepty\800px-Alcatraz-Pier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2801888" cy="1870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2733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Las Vegas -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city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gambling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Pict.8.</a:t>
            </a:r>
            <a:endParaRPr lang="cs-CZ" dirty="0"/>
          </a:p>
        </p:txBody>
      </p:sp>
      <p:pic>
        <p:nvPicPr>
          <p:cNvPr id="3074" name="Picture 2" descr="C:\Users\Iva\Documents\Iva\Recepty\PlazaL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566" y="1844824"/>
            <a:ext cx="5576168" cy="418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161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700" b="1" dirty="0"/>
              <a:t>New Orleans</a:t>
            </a:r>
            <a:r>
              <a:rPr lang="cs-CZ" sz="2700" dirty="0"/>
              <a:t> </a:t>
            </a:r>
            <a:r>
              <a:rPr lang="cs-CZ" sz="2400" dirty="0"/>
              <a:t>– </a:t>
            </a:r>
            <a:r>
              <a:rPr lang="cs-CZ" sz="2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birthplace</a:t>
            </a: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jazz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and centre </a:t>
            </a:r>
            <a:r>
              <a:rPr lang="cs-CZ" sz="2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French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- 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American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culture</a:t>
            </a:r>
            <a:endParaRPr lang="cs-CZ" sz="2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Pict.9</a:t>
            </a:r>
            <a:endParaRPr lang="cs-CZ" dirty="0"/>
          </a:p>
        </p:txBody>
      </p:sp>
      <p:pic>
        <p:nvPicPr>
          <p:cNvPr id="4098" name="Picture 2" descr="C:\Users\Iva\Documents\Iva\Recepty\666px-Colorful_houses_in_New_Orlea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0848"/>
            <a:ext cx="4163241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648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6995120" cy="97202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27632" y="980728"/>
            <a:ext cx="3016376" cy="123180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Atlanta</a:t>
            </a:r>
            <a:r>
              <a:rPr lang="cs-CZ" dirty="0" smtClean="0"/>
              <a:t> –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coca</a:t>
            </a:r>
            <a:r>
              <a:rPr lang="cs-CZ" dirty="0" smtClean="0"/>
              <a:t> </a:t>
            </a:r>
            <a:r>
              <a:rPr lang="cs-CZ" dirty="0" err="1" smtClean="0"/>
              <a:t>cola</a:t>
            </a:r>
            <a:r>
              <a:rPr lang="cs-CZ" dirty="0" smtClean="0"/>
              <a:t> and CNN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908720"/>
            <a:ext cx="3381000" cy="130381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Chicago</a:t>
            </a:r>
            <a:r>
              <a:rPr lang="cs-CZ" dirty="0" smtClean="0"/>
              <a:t> –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twin´s</a:t>
            </a:r>
            <a:r>
              <a:rPr lang="cs-CZ" dirty="0" smtClean="0"/>
              <a:t> city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Pict.10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Pict.11</a:t>
            </a:r>
            <a:endParaRPr lang="cs-CZ" sz="1800" dirty="0"/>
          </a:p>
        </p:txBody>
      </p:sp>
      <p:pic>
        <p:nvPicPr>
          <p:cNvPr id="5122" name="Picture 2" descr="C:\Users\Iva\Documents\Iva\Recepty\Coca_Cola_Building_from_condo_buidling_at_Peachtree_St_and_North_Av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76872"/>
            <a:ext cx="2182573" cy="3717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\Documents\Iva\Recepty\800px-Chicago_north_from_John_Hancock_2004-11_img_26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94179"/>
            <a:ext cx="2949847" cy="221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98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Seattle</a:t>
            </a:r>
            <a:r>
              <a:rPr lang="cs-CZ" dirty="0"/>
              <a:t> – </a:t>
            </a:r>
            <a:r>
              <a:rPr lang="cs-CZ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city </a:t>
            </a:r>
            <a:r>
              <a:rPr lang="cs-CZ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rock music and </a:t>
            </a:r>
            <a:r>
              <a:rPr lang="cs-CZ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coffee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Pict.12, 13  </a:t>
            </a:r>
          </a:p>
          <a:p>
            <a:r>
              <a:rPr lang="cs-CZ" dirty="0" err="1" smtClean="0"/>
              <a:t>Enhanced</a:t>
            </a:r>
            <a:r>
              <a:rPr lang="cs-CZ" dirty="0" smtClean="0"/>
              <a:t> Music</a:t>
            </a:r>
          </a:p>
          <a:p>
            <a:r>
              <a:rPr lang="cs-CZ" dirty="0" smtClean="0"/>
              <a:t>Project (EMP)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</a:t>
            </a:r>
            <a:r>
              <a:rPr lang="cs-CZ" dirty="0" err="1" smtClean="0"/>
              <a:t>Space</a:t>
            </a:r>
            <a:r>
              <a:rPr lang="cs-CZ" dirty="0" smtClean="0"/>
              <a:t> </a:t>
            </a:r>
            <a:r>
              <a:rPr lang="cs-CZ" dirty="0" err="1" smtClean="0"/>
              <a:t>Needle</a:t>
            </a:r>
            <a:endParaRPr lang="cs-CZ" dirty="0"/>
          </a:p>
        </p:txBody>
      </p:sp>
      <p:pic>
        <p:nvPicPr>
          <p:cNvPr id="6146" name="Picture 2" descr="C:\Users\Iva\Documents\Iva\Recepty\800px-EMPPano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576" y="1844824"/>
            <a:ext cx="4824536" cy="211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Iva\Documents\Iva\Recepty\800px-Seattle_spm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77072"/>
            <a:ext cx="2771800" cy="207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0508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Použité obrázky: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b="0" dirty="0" smtClean="0"/>
              <a:t>Pict.1</a:t>
            </a:r>
            <a:r>
              <a:rPr lang="cs-CZ" dirty="0" smtClean="0"/>
              <a:t>. </a:t>
            </a:r>
            <a:r>
              <a:rPr lang="en-US" b="0" dirty="0"/>
              <a:t>ARCHITECT OF THE CAPITOL'S OFFICE. </a:t>
            </a:r>
            <a:r>
              <a:rPr lang="en-US" b="0" i="1" dirty="0"/>
              <a:t>commons.wikimedia.org</a:t>
            </a:r>
            <a:r>
              <a:rPr lang="en-US" b="0" dirty="0"/>
              <a:t> [online]. [cit. 18.11.2013]. </a:t>
            </a:r>
            <a:r>
              <a:rPr lang="en-US" b="0" dirty="0" err="1"/>
              <a:t>Dostupný</a:t>
            </a:r>
            <a:r>
              <a:rPr lang="en-US" b="0" dirty="0"/>
              <a:t> </a:t>
            </a:r>
            <a:r>
              <a:rPr lang="en-US" b="0" dirty="0" err="1"/>
              <a:t>na</a:t>
            </a:r>
            <a:r>
              <a:rPr lang="en-US" b="0" dirty="0"/>
              <a:t> WWW: </a:t>
            </a:r>
            <a:r>
              <a:rPr lang="en-US" b="0" dirty="0">
                <a:hlinkClick r:id="rId2"/>
              </a:rPr>
              <a:t>http://</a:t>
            </a:r>
            <a:r>
              <a:rPr lang="en-US" b="0" dirty="0" smtClean="0">
                <a:hlinkClick r:id="rId2"/>
              </a:rPr>
              <a:t>commons.wikimedia.org/wiki/File:Washington_DC_view1.jpg</a:t>
            </a:r>
            <a:endParaRPr lang="cs-CZ" b="0" dirty="0" smtClean="0"/>
          </a:p>
          <a:p>
            <a:r>
              <a:rPr lang="cs-CZ" b="0" dirty="0" smtClean="0"/>
              <a:t>Pict.2. </a:t>
            </a:r>
            <a:r>
              <a:rPr lang="cs-CZ" b="0" dirty="0"/>
              <a:t>U.S. AIR FORCE TECH. SGT. ANDY DUNAWAY.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3"/>
              </a:rPr>
              <a:t>http://</a:t>
            </a:r>
            <a:r>
              <a:rPr lang="cs-CZ" b="0" dirty="0" smtClean="0">
                <a:hlinkClick r:id="rId3"/>
              </a:rPr>
              <a:t>upload.wikimedia.org/wikipedia/commons/1/13/WashMonument_WhiteHouse.jpg</a:t>
            </a:r>
            <a:endParaRPr lang="cs-CZ" b="0" dirty="0" smtClean="0"/>
          </a:p>
          <a:p>
            <a:r>
              <a:rPr lang="cs-CZ" b="0" dirty="0" smtClean="0"/>
              <a:t>Pict.3. </a:t>
            </a:r>
            <a:r>
              <a:rPr lang="cs-CZ" b="0" dirty="0"/>
              <a:t>LAMME, Sander.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4"/>
              </a:rPr>
              <a:t>http://</a:t>
            </a:r>
            <a:r>
              <a:rPr lang="cs-CZ" b="0" dirty="0" smtClean="0">
                <a:hlinkClick r:id="rId4"/>
              </a:rPr>
              <a:t>commons.wikimedia.org/wiki/File:WTC_New_York_1992_Sander_Lamme.jpg</a:t>
            </a:r>
            <a:endParaRPr lang="cs-CZ" b="0" dirty="0" smtClean="0"/>
          </a:p>
          <a:p>
            <a:r>
              <a:rPr lang="cs-CZ" b="0" dirty="0" smtClean="0"/>
              <a:t>Pict.4. </a:t>
            </a:r>
            <a:r>
              <a:rPr lang="cs-CZ" b="0" dirty="0"/>
              <a:t>DZHINGAROV, Boris.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5"/>
              </a:rPr>
              <a:t>http://commons.wikimedia.org/wiki/File:Day_view_from_Empire_State_Building_observatory_Manhattan,_New_York_City,_United_States_(9892495806).</a:t>
            </a:r>
            <a:r>
              <a:rPr lang="cs-CZ" b="0" dirty="0" smtClean="0">
                <a:hlinkClick r:id="rId5"/>
              </a:rPr>
              <a:t>jpg</a:t>
            </a:r>
            <a:endParaRPr lang="cs-CZ" b="0" dirty="0" smtClean="0"/>
          </a:p>
          <a:p>
            <a:r>
              <a:rPr lang="cs-CZ" b="0" dirty="0" smtClean="0"/>
              <a:t>Pict.5. </a:t>
            </a:r>
            <a:r>
              <a:rPr lang="cs-CZ" b="0" dirty="0"/>
              <a:t>PINTARIC, Thomas.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6"/>
              </a:rPr>
              <a:t>http://</a:t>
            </a:r>
            <a:r>
              <a:rPr lang="cs-CZ" b="0" dirty="0" smtClean="0">
                <a:hlinkClick r:id="rId6"/>
              </a:rPr>
              <a:t>commons.wikimedia.org/wiki/File:DowntownLosAngeles.jpg</a:t>
            </a:r>
            <a:endParaRPr lang="cs-CZ" b="0" dirty="0" smtClean="0"/>
          </a:p>
          <a:p>
            <a:r>
              <a:rPr lang="cs-CZ" b="0" dirty="0" smtClean="0"/>
              <a:t>Pict.6. </a:t>
            </a:r>
            <a:r>
              <a:rPr lang="cs-CZ" b="0" dirty="0"/>
              <a:t>GOLDEN_GATE_BRIDGE_AND_SAN_FRANCISCO_AT_SUNSET.JPG: BROCKEN INAGLORY.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7"/>
              </a:rPr>
              <a:t>http://</a:t>
            </a:r>
            <a:r>
              <a:rPr lang="cs-CZ" b="0" dirty="0" smtClean="0">
                <a:hlinkClick r:id="rId7"/>
              </a:rPr>
              <a:t>commons.wikimedia.org/wiki/File:San_francisco_montage_asemblage.jpg</a:t>
            </a:r>
            <a:endParaRPr lang="cs-CZ" b="0" dirty="0" smtClean="0"/>
          </a:p>
          <a:p>
            <a:r>
              <a:rPr lang="cs-CZ" b="0" dirty="0" smtClean="0"/>
              <a:t>Pict.7. </a:t>
            </a:r>
            <a:r>
              <a:rPr lang="cs-CZ" b="0" dirty="0"/>
              <a:t>ABRAHAMI.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8"/>
              </a:rPr>
              <a:t>http://</a:t>
            </a:r>
            <a:r>
              <a:rPr lang="cs-CZ" b="0" dirty="0" smtClean="0">
                <a:hlinkClick r:id="rId8"/>
              </a:rPr>
              <a:t>commons.wikimedia.org/wiki/File:Alcatraz-Pier39.JPG</a:t>
            </a:r>
            <a:endParaRPr lang="cs-CZ" b="0" dirty="0" smtClean="0"/>
          </a:p>
          <a:p>
            <a:r>
              <a:rPr lang="cs-CZ" b="0" dirty="0" smtClean="0"/>
              <a:t>Pict.8.</a:t>
            </a:r>
            <a:r>
              <a:rPr lang="cs-CZ" b="0" dirty="0"/>
              <a:t> DUNGOOFD.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9"/>
              </a:rPr>
              <a:t>http://</a:t>
            </a:r>
            <a:r>
              <a:rPr lang="cs-CZ" b="0" dirty="0" smtClean="0">
                <a:hlinkClick r:id="rId9"/>
              </a:rPr>
              <a:t>commons.wikimedia.org/wiki/File:PlazaLV.jpg</a:t>
            </a:r>
            <a:endParaRPr lang="cs-CZ" b="0" dirty="0" smtClean="0"/>
          </a:p>
          <a:p>
            <a:r>
              <a:rPr lang="cs-CZ" b="0" dirty="0" smtClean="0"/>
              <a:t>Pict.9. </a:t>
            </a:r>
            <a:r>
              <a:rPr lang="cs-CZ" b="0" dirty="0"/>
              <a:t>JUSTINSOMNIA.ORG.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10"/>
              </a:rPr>
              <a:t>http://</a:t>
            </a:r>
            <a:r>
              <a:rPr lang="cs-CZ" b="0" dirty="0" smtClean="0">
                <a:hlinkClick r:id="rId10"/>
              </a:rPr>
              <a:t>commons.wikimedia.org/wiki/File:Colorful_houses_in_New_Orleans.jpg</a:t>
            </a:r>
            <a:endParaRPr lang="cs-CZ" b="0" dirty="0" smtClean="0"/>
          </a:p>
          <a:p>
            <a:r>
              <a:rPr lang="cs-CZ" b="0" dirty="0" smtClean="0"/>
              <a:t>Pict.10. </a:t>
            </a:r>
            <a:r>
              <a:rPr lang="cs-CZ" b="0" dirty="0"/>
              <a:t>MAYER, Daniel.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11"/>
              </a:rPr>
              <a:t>http://</a:t>
            </a:r>
            <a:r>
              <a:rPr lang="cs-CZ" b="0" dirty="0" smtClean="0">
                <a:hlinkClick r:id="rId11"/>
              </a:rPr>
              <a:t>commons.wikimedia.org/wiki/File:Coca_Cola_Building_from_condo_buidling_at_Peachtree_St_and_North_Ave.JPG</a:t>
            </a:r>
            <a:endParaRPr lang="cs-CZ" b="0" dirty="0" smtClean="0"/>
          </a:p>
          <a:p>
            <a:r>
              <a:rPr lang="cs-CZ" b="0" dirty="0" smtClean="0"/>
              <a:t>Pict.11. </a:t>
            </a:r>
            <a:r>
              <a:rPr lang="cs-CZ" b="0" dirty="0"/>
              <a:t>DORI.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12"/>
              </a:rPr>
              <a:t>http://</a:t>
            </a:r>
            <a:r>
              <a:rPr lang="cs-CZ" b="0" dirty="0" smtClean="0">
                <a:hlinkClick r:id="rId12"/>
              </a:rPr>
              <a:t>commons.wikimedia.org/wiki/File:Chicago_north_from_John_Hancock_2004-11_img_2618.jpg</a:t>
            </a:r>
            <a:endParaRPr lang="cs-CZ" b="0" dirty="0" smtClean="0"/>
          </a:p>
          <a:p>
            <a:r>
              <a:rPr lang="cs-CZ" b="0" dirty="0" smtClean="0"/>
              <a:t>Pict.12. </a:t>
            </a:r>
            <a:r>
              <a:rPr lang="cs-CZ" b="0" dirty="0"/>
              <a:t>CACOPHONY.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13"/>
              </a:rPr>
              <a:t>http://</a:t>
            </a:r>
            <a:r>
              <a:rPr lang="cs-CZ" b="0" dirty="0" smtClean="0">
                <a:hlinkClick r:id="rId13"/>
              </a:rPr>
              <a:t>commons.wikimedia.org/wiki/File:EMPPano11.jpg</a:t>
            </a:r>
            <a:endParaRPr lang="cs-CZ" b="0" dirty="0" smtClean="0"/>
          </a:p>
          <a:p>
            <a:r>
              <a:rPr lang="cs-CZ" b="0" dirty="0" smtClean="0"/>
              <a:t>Pict.13. </a:t>
            </a:r>
            <a:r>
              <a:rPr lang="cs-CZ" b="0" dirty="0"/>
              <a:t>SPMENIC. </a:t>
            </a:r>
            <a:r>
              <a:rPr lang="cs-CZ" b="0" i="1" dirty="0"/>
              <a:t>commons.wikimedia.org</a:t>
            </a:r>
            <a:r>
              <a:rPr lang="cs-CZ" b="0" dirty="0"/>
              <a:t> [online]. [cit. 19.11.2013]. Dostupný na WWW: </a:t>
            </a:r>
            <a:r>
              <a:rPr lang="cs-CZ" b="0" dirty="0">
                <a:hlinkClick r:id="rId14"/>
              </a:rPr>
              <a:t>http://</a:t>
            </a:r>
            <a:r>
              <a:rPr lang="cs-CZ" b="0" dirty="0" smtClean="0">
                <a:hlinkClick r:id="rId14"/>
              </a:rPr>
              <a:t>commons.wikimedia.org/wiki/File:Seattle_spm.jpeg</a:t>
            </a:r>
            <a:endParaRPr lang="cs-CZ" b="0" dirty="0" smtClean="0"/>
          </a:p>
          <a:p>
            <a:endParaRPr lang="cs-CZ" b="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37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Použité zdroje: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 smtClean="0"/>
              <a:t>USA</a:t>
            </a:r>
            <a:r>
              <a:rPr lang="cs-CZ" b="0" dirty="0" smtClean="0"/>
              <a:t>. </a:t>
            </a:r>
            <a:r>
              <a:rPr lang="cs-CZ" b="0" dirty="0" err="1"/>
              <a:t>Bridge</a:t>
            </a:r>
            <a:r>
              <a:rPr lang="cs-CZ" b="0" dirty="0"/>
              <a:t>. Maturita </a:t>
            </a:r>
            <a:r>
              <a:rPr lang="cs-CZ" b="0" dirty="0" err="1"/>
              <a:t>Special</a:t>
            </a:r>
            <a:r>
              <a:rPr lang="cs-CZ" b="0" dirty="0"/>
              <a:t>. Praha: </a:t>
            </a:r>
            <a:r>
              <a:rPr lang="cs-CZ" b="0" dirty="0" err="1"/>
              <a:t>Bridge</a:t>
            </a:r>
            <a:r>
              <a:rPr lang="cs-CZ" b="0" dirty="0"/>
              <a:t> </a:t>
            </a:r>
            <a:r>
              <a:rPr lang="cs-CZ" b="0" dirty="0" err="1"/>
              <a:t>Publishing</a:t>
            </a:r>
            <a:r>
              <a:rPr lang="cs-CZ" b="0" dirty="0"/>
              <a:t> House, 23.01.2012, Vol.15, </a:t>
            </a:r>
            <a:r>
              <a:rPr lang="cs-CZ" b="0" dirty="0" err="1"/>
              <a:t>Issue</a:t>
            </a:r>
            <a:r>
              <a:rPr lang="cs-CZ" b="0" dirty="0"/>
              <a:t> 05-06, </a:t>
            </a:r>
            <a:r>
              <a:rPr lang="cs-CZ" b="0" dirty="0" smtClean="0"/>
              <a:t>p.49. </a:t>
            </a:r>
            <a:r>
              <a:rPr lang="cs-CZ" b="0" dirty="0"/>
              <a:t>MK ČR E 7634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0" dirty="0"/>
              <a:t>Pokud není uvedeno jinak, použitý materiál je z vlastních zdrojů autora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27150"/>
            <a:ext cx="3816424" cy="878113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419865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299</TotalTime>
  <Words>248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Základní</vt:lpstr>
      <vt:lpstr>Prezentace aplikace PowerPoint</vt:lpstr>
      <vt:lpstr>       The U.S.A.            Famous cities </vt:lpstr>
      <vt:lpstr>Prezentace aplikace PowerPoint</vt:lpstr>
      <vt:lpstr>Famous cities</vt:lpstr>
      <vt:lpstr>NEW YORK</vt:lpstr>
      <vt:lpstr>Los Angeles - famous for its film industry</vt:lpstr>
      <vt:lpstr>San Francisco</vt:lpstr>
      <vt:lpstr>Las Vegas - the city of gambling</vt:lpstr>
      <vt:lpstr>New Orleans – birthplace of jazz and centre of French - American culture</vt:lpstr>
      <vt:lpstr>Prezentace aplikace PowerPoint</vt:lpstr>
      <vt:lpstr>Seattle – the city of rock music and coffee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</dc:title>
  <dc:creator>Iva</dc:creator>
  <cp:lastModifiedBy>Iva</cp:lastModifiedBy>
  <cp:revision>39</cp:revision>
  <dcterms:created xsi:type="dcterms:W3CDTF">2012-03-03T15:08:01Z</dcterms:created>
  <dcterms:modified xsi:type="dcterms:W3CDTF">2013-11-27T21:29:36Z</dcterms:modified>
</cp:coreProperties>
</file>