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302" r:id="rId2"/>
    <p:sldId id="256" r:id="rId3"/>
    <p:sldId id="258" r:id="rId4"/>
    <p:sldId id="270" r:id="rId5"/>
    <p:sldId id="269" r:id="rId6"/>
    <p:sldId id="271" r:id="rId7"/>
    <p:sldId id="282" r:id="rId8"/>
    <p:sldId id="283" r:id="rId9"/>
    <p:sldId id="284" r:id="rId10"/>
    <p:sldId id="299" r:id="rId11"/>
    <p:sldId id="293" r:id="rId12"/>
    <p:sldId id="292" r:id="rId13"/>
    <p:sldId id="300" r:id="rId14"/>
    <p:sldId id="30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429C4909-AC64-4004-AE6C-D55C8F65479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454BDF78-648F-478C-8B55-E80FD05B39C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icense_plate_preamble.jpg?uselang=cs" TargetMode="External"/><Relationship Id="rId3" Type="http://schemas.openxmlformats.org/officeDocument/2006/relationships/hyperlink" Target="http://commons.wikimedia.org/wiki/File:Arches_National_Park_ARCH4470.jpg?uselang=cs" TargetMode="External"/><Relationship Id="rId7" Type="http://schemas.openxmlformats.org/officeDocument/2006/relationships/hyperlink" Target="http://commons.wikimedia.org/wiki/File:Disneyland_park_-_Anaheim_Los_Angeles_California_USA_(9894430236).jpg?uselang=cs" TargetMode="External"/><Relationship Id="rId2" Type="http://schemas.openxmlformats.org/officeDocument/2006/relationships/hyperlink" Target="http://commons.wikimedia.org/wiki/File:Gran_ca%C3%B1on_del_colorad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ount_Rushmore_National_Memorial_a.jpg?uselang=cs" TargetMode="External"/><Relationship Id="rId5" Type="http://schemas.openxmlformats.org/officeDocument/2006/relationships/hyperlink" Target="http://commons.wikimedia.org/wiki/File:Sequoiadendron1.jpg" TargetMode="External"/><Relationship Id="rId4" Type="http://schemas.openxmlformats.org/officeDocument/2006/relationships/hyperlink" Target="http://commons.wikimedia.org/wiki/File:Monument_Valley_National_Park1.jpg?uselang=c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50states.com/nickname.htm#.Uo0lYMRLM0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7527140"/>
              </p:ext>
            </p:extLst>
          </p:nvPr>
        </p:nvGraphicFramePr>
        <p:xfrm>
          <a:off x="457200" y="1752600"/>
          <a:ext cx="7458000" cy="3554127"/>
        </p:xfrm>
        <a:graphic>
          <a:graphicData uri="http://schemas.openxmlformats.org/drawingml/2006/table">
            <a:tbl>
              <a:tblPr firstRow="1"/>
              <a:tblGrid>
                <a:gridCol w="1264743"/>
                <a:gridCol w="6193257"/>
              </a:tblGrid>
              <a:tr h="3262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cap="all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VY_32_INOVACE_IVA_DVORAKOVA_THE_U.S.A._Part_3_13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Fotograf, Kosmetické služby, Zahradnictví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Reálie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anglicky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mluvících zemí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U.S.A.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27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20.11.2013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5492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seznamuje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studenty s populárními sporty a sportovci, s tradicemi a některými přírodními krásami v USA. Může navazovat na prezentace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U.S.A. PART 1,2.  Je vytvořena v programu Microsoft PowerPoint 2010.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3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373216"/>
            <a:ext cx="3744416" cy="720080"/>
          </a:xfrm>
          <a:prstGeom prst="rect">
            <a:avLst/>
          </a:prstGeom>
          <a:noFill/>
          <a:extLst/>
        </p:spPr>
      </p:pic>
      <p:sp>
        <p:nvSpPr>
          <p:cNvPr id="4" name="Obdélník 3"/>
          <p:cNvSpPr/>
          <p:nvPr/>
        </p:nvSpPr>
        <p:spPr>
          <a:xfrm>
            <a:off x="3258836" y="713930"/>
            <a:ext cx="18172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600"/>
              </a:spcAft>
            </a:pPr>
            <a:r>
              <a:rPr lang="cs-CZ" sz="2000" cap="all" spc="120" dirty="0" err="1">
                <a:solidFill>
                  <a:srgbClr val="D1282E"/>
                </a:solidFill>
                <a:latin typeface="Arial Black"/>
              </a:rPr>
              <a:t>The</a:t>
            </a:r>
            <a:r>
              <a:rPr lang="cs-CZ" sz="2000" cap="all" spc="120" dirty="0">
                <a:solidFill>
                  <a:srgbClr val="D1282E"/>
                </a:solidFill>
                <a:latin typeface="Arial Black"/>
              </a:rPr>
              <a:t> U.S.A</a:t>
            </a:r>
          </a:p>
        </p:txBody>
      </p:sp>
    </p:spTree>
    <p:extLst>
      <p:ext uri="{BB962C8B-B14F-4D97-AF65-F5344CB8AC3E}">
        <p14:creationId xmlns:p14="http://schemas.microsoft.com/office/powerpoint/2010/main" val="730422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/>
              <a:t>The</a:t>
            </a:r>
            <a:r>
              <a:rPr lang="cs-CZ" sz="5400" dirty="0" smtClean="0"/>
              <a:t> U.S.A.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Sports</a:t>
            </a:r>
            <a:r>
              <a:rPr lang="cs-CZ" dirty="0" smtClean="0"/>
              <a:t>, </a:t>
            </a:r>
            <a:r>
              <a:rPr lang="cs-CZ" dirty="0" err="1" smtClean="0"/>
              <a:t>traditions</a:t>
            </a:r>
            <a:r>
              <a:rPr lang="cs-CZ" dirty="0" smtClean="0"/>
              <a:t>,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, natural </a:t>
            </a:r>
            <a:r>
              <a:rPr lang="cs-CZ" dirty="0" err="1" smtClean="0"/>
              <a:t>beauties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7941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Questions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spcAft>
                <a:spcPts val="0"/>
              </a:spcAft>
              <a:buFont typeface="+mj-lt"/>
              <a:buAutoNum type="arabicPeriod"/>
            </a:pPr>
            <a:r>
              <a:rPr lang="en-GB" dirty="0" smtClean="0">
                <a:effectLst/>
                <a:latin typeface="Times New Roman"/>
                <a:ea typeface="Times New Roman"/>
              </a:rPr>
              <a:t>Could you describe some typical American sports and pastimes? </a:t>
            </a:r>
          </a:p>
          <a:p>
            <a:pPr marL="514350" indent="-514350">
              <a:spcAft>
                <a:spcPts val="0"/>
              </a:spcAft>
              <a:buFont typeface="+mj-lt"/>
              <a:buAutoNum type="arabicPeriod"/>
            </a:pPr>
            <a:r>
              <a:rPr lang="en-GB" dirty="0" smtClean="0">
                <a:effectLst/>
                <a:latin typeface="Times New Roman"/>
                <a:ea typeface="Times New Roman"/>
              </a:rPr>
              <a:t>What do you know about American holidays or festivals?</a:t>
            </a:r>
            <a:endParaRPr lang="cs-CZ" dirty="0" smtClean="0">
              <a:effectLst/>
              <a:latin typeface="Times New Roman"/>
              <a:ea typeface="Times New Roman"/>
            </a:endParaRPr>
          </a:p>
          <a:p>
            <a:pPr marL="514350" indent="-514350">
              <a:spcAft>
                <a:spcPts val="0"/>
              </a:spcAft>
              <a:buFont typeface="+mj-lt"/>
              <a:buAutoNum type="arabicPeriod"/>
            </a:pPr>
            <a:r>
              <a:rPr lang="cs-CZ" dirty="0" err="1" smtClean="0">
                <a:latin typeface="Times New Roman"/>
                <a:ea typeface="Times New Roman"/>
              </a:rPr>
              <a:t>Can</a:t>
            </a:r>
            <a:r>
              <a:rPr lang="cs-CZ" dirty="0" smtClean="0">
                <a:latin typeface="Times New Roman"/>
                <a:ea typeface="Times New Roman"/>
              </a:rPr>
              <a:t> </a:t>
            </a:r>
            <a:r>
              <a:rPr lang="cs-CZ" dirty="0" err="1" smtClean="0">
                <a:latin typeface="Times New Roman"/>
                <a:ea typeface="Times New Roman"/>
              </a:rPr>
              <a:t>you</a:t>
            </a:r>
            <a:r>
              <a:rPr lang="cs-CZ" dirty="0" smtClean="0">
                <a:latin typeface="Times New Roman"/>
                <a:ea typeface="Times New Roman"/>
              </a:rPr>
              <a:t> </a:t>
            </a:r>
            <a:r>
              <a:rPr lang="cs-CZ" dirty="0" err="1" smtClean="0">
                <a:latin typeface="Times New Roman"/>
                <a:ea typeface="Times New Roman"/>
              </a:rPr>
              <a:t>name</a:t>
            </a:r>
            <a:r>
              <a:rPr lang="cs-CZ" dirty="0" smtClean="0">
                <a:latin typeface="Times New Roman"/>
                <a:ea typeface="Times New Roman"/>
              </a:rPr>
              <a:t> </a:t>
            </a:r>
            <a:r>
              <a:rPr lang="cs-CZ" dirty="0" err="1" smtClean="0">
                <a:latin typeface="Times New Roman"/>
                <a:ea typeface="Times New Roman"/>
              </a:rPr>
              <a:t>any</a:t>
            </a:r>
            <a:r>
              <a:rPr lang="cs-CZ" dirty="0" smtClean="0">
                <a:latin typeface="Times New Roman"/>
                <a:ea typeface="Times New Roman"/>
              </a:rPr>
              <a:t> </a:t>
            </a:r>
            <a:r>
              <a:rPr lang="cs-CZ" dirty="0" err="1" smtClean="0">
                <a:latin typeface="Times New Roman"/>
                <a:ea typeface="Times New Roman"/>
              </a:rPr>
              <a:t>interesting</a:t>
            </a:r>
            <a:r>
              <a:rPr lang="cs-CZ" dirty="0" smtClean="0">
                <a:latin typeface="Times New Roman"/>
                <a:ea typeface="Times New Roman"/>
              </a:rPr>
              <a:t> </a:t>
            </a:r>
            <a:r>
              <a:rPr lang="cs-CZ" dirty="0" err="1" smtClean="0">
                <a:latin typeface="Times New Roman"/>
                <a:ea typeface="Times New Roman"/>
              </a:rPr>
              <a:t>places</a:t>
            </a:r>
            <a:r>
              <a:rPr lang="cs-CZ" dirty="0" smtClean="0">
                <a:latin typeface="Times New Roman"/>
                <a:ea typeface="Times New Roman"/>
              </a:rPr>
              <a:t> to visit?</a:t>
            </a:r>
            <a:r>
              <a:rPr lang="en-GB" dirty="0" smtClean="0">
                <a:effectLst/>
                <a:latin typeface="Times New Roman"/>
                <a:ea typeface="Times New Roman"/>
              </a:rPr>
              <a:t> </a:t>
            </a:r>
            <a:endParaRPr lang="en-GB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361312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err="1" smtClean="0"/>
              <a:t>American</a:t>
            </a:r>
            <a:r>
              <a:rPr lang="cs-CZ" b="1" dirty="0" smtClean="0"/>
              <a:t> </a:t>
            </a:r>
            <a:r>
              <a:rPr lang="cs-CZ" b="1" dirty="0" err="1" smtClean="0"/>
              <a:t>sports</a:t>
            </a:r>
            <a:r>
              <a:rPr lang="cs-CZ" b="1" dirty="0" smtClean="0"/>
              <a:t> and </a:t>
            </a:r>
            <a:r>
              <a:rPr lang="cs-CZ" b="1" dirty="0" err="1" smtClean="0"/>
              <a:t>pastimes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r>
              <a:rPr lang="cs-CZ" sz="2800" dirty="0"/>
              <a:t>b</a:t>
            </a:r>
            <a:r>
              <a:rPr lang="cs-CZ" sz="2800" dirty="0" smtClean="0"/>
              <a:t>aseball</a:t>
            </a:r>
            <a:r>
              <a:rPr lang="cs-CZ" sz="2800" dirty="0"/>
              <a:t>, </a:t>
            </a:r>
            <a:r>
              <a:rPr lang="cs-CZ" sz="2800" dirty="0" err="1"/>
              <a:t>A</a:t>
            </a:r>
            <a:r>
              <a:rPr lang="cs-CZ" sz="2800" dirty="0" err="1" smtClean="0"/>
              <a:t>merican</a:t>
            </a:r>
            <a:r>
              <a:rPr lang="cs-CZ" sz="2800" dirty="0" smtClean="0"/>
              <a:t> </a:t>
            </a:r>
            <a:r>
              <a:rPr lang="cs-CZ" sz="2800" dirty="0" err="1" smtClean="0"/>
              <a:t>football</a:t>
            </a:r>
            <a:r>
              <a:rPr lang="cs-CZ" sz="2800" dirty="0"/>
              <a:t>, </a:t>
            </a:r>
            <a:r>
              <a:rPr lang="cs-CZ" sz="2800" dirty="0" smtClean="0"/>
              <a:t>basketball</a:t>
            </a:r>
            <a:r>
              <a:rPr lang="cs-CZ" sz="2800" dirty="0"/>
              <a:t>, </a:t>
            </a:r>
            <a:r>
              <a:rPr lang="cs-CZ" sz="2800" dirty="0" err="1"/>
              <a:t>i</a:t>
            </a:r>
            <a:r>
              <a:rPr lang="cs-CZ" sz="2800" dirty="0" err="1" smtClean="0"/>
              <a:t>ce-hockey</a:t>
            </a:r>
            <a:r>
              <a:rPr lang="cs-CZ" sz="2800" dirty="0" smtClean="0"/>
              <a:t> </a:t>
            </a:r>
            <a:r>
              <a:rPr lang="cs-CZ" sz="2800" dirty="0"/>
              <a:t>and g</a:t>
            </a:r>
            <a:r>
              <a:rPr lang="cs-CZ" sz="2800" dirty="0" smtClean="0"/>
              <a:t>olf</a:t>
            </a:r>
            <a:r>
              <a:rPr lang="cs-CZ" sz="2800" dirty="0"/>
              <a:t>. </a:t>
            </a:r>
          </a:p>
          <a:p>
            <a:r>
              <a:rPr lang="cs-CZ" sz="2800" dirty="0" err="1"/>
              <a:t>Sports</a:t>
            </a:r>
            <a:r>
              <a:rPr lang="cs-CZ" sz="2800" dirty="0"/>
              <a:t> are </a:t>
            </a:r>
            <a:r>
              <a:rPr lang="cs-CZ" sz="2800" dirty="0" err="1"/>
              <a:t>particularly</a:t>
            </a:r>
            <a:r>
              <a:rPr lang="cs-CZ" sz="2800" dirty="0"/>
              <a:t> </a:t>
            </a:r>
            <a:r>
              <a:rPr lang="cs-CZ" sz="2800" dirty="0" err="1"/>
              <a:t>important</a:t>
            </a: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/>
              <a:t>university.</a:t>
            </a:r>
          </a:p>
          <a:p>
            <a:r>
              <a:rPr lang="cs-CZ" sz="2800" dirty="0" err="1"/>
              <a:t>Americans</a:t>
            </a:r>
            <a:r>
              <a:rPr lang="cs-CZ" sz="2800" dirty="0"/>
              <a:t> </a:t>
            </a:r>
            <a:r>
              <a:rPr lang="cs-CZ" sz="2800" dirty="0" err="1"/>
              <a:t>also</a:t>
            </a:r>
            <a:r>
              <a:rPr lang="cs-CZ" sz="2800" dirty="0"/>
              <a:t> love </a:t>
            </a:r>
            <a:r>
              <a:rPr lang="cs-CZ" sz="2800" dirty="0" err="1"/>
              <a:t>going</a:t>
            </a:r>
            <a:r>
              <a:rPr lang="cs-CZ" sz="2800" dirty="0"/>
              <a:t> to </a:t>
            </a:r>
            <a:r>
              <a:rPr lang="cs-CZ" sz="2800" dirty="0" err="1"/>
              <a:t>festivals</a:t>
            </a:r>
            <a:r>
              <a:rPr lang="cs-CZ" sz="2800" dirty="0"/>
              <a:t>, </a:t>
            </a:r>
            <a:r>
              <a:rPr lang="cs-CZ" sz="2800" dirty="0" err="1"/>
              <a:t>listening</a:t>
            </a:r>
            <a:r>
              <a:rPr lang="cs-CZ" sz="2800" dirty="0"/>
              <a:t> to country music, </a:t>
            </a:r>
            <a:r>
              <a:rPr lang="cs-CZ" sz="2800" dirty="0" err="1" smtClean="0"/>
              <a:t>throwing</a:t>
            </a:r>
            <a:r>
              <a:rPr lang="cs-CZ" sz="2800" dirty="0" smtClean="0"/>
              <a:t> </a:t>
            </a:r>
            <a:r>
              <a:rPr lang="cs-CZ" sz="2800" dirty="0" err="1"/>
              <a:t>parties</a:t>
            </a:r>
            <a:r>
              <a:rPr lang="cs-CZ" sz="2800" dirty="0"/>
              <a:t> </a:t>
            </a:r>
            <a:r>
              <a:rPr lang="cs-CZ" sz="2800" dirty="0" smtClean="0"/>
              <a:t>and </a:t>
            </a:r>
            <a:r>
              <a:rPr lang="cs-CZ" sz="2800" dirty="0" err="1" smtClean="0"/>
              <a:t>eating</a:t>
            </a:r>
            <a:r>
              <a:rPr lang="cs-CZ" sz="2800" dirty="0" smtClean="0"/>
              <a:t> </a:t>
            </a:r>
            <a:r>
              <a:rPr lang="cs-CZ" sz="2800" dirty="0"/>
              <a:t>fast food.</a:t>
            </a:r>
          </a:p>
        </p:txBody>
      </p:sp>
    </p:spTree>
    <p:extLst>
      <p:ext uri="{BB962C8B-B14F-4D97-AF65-F5344CB8AC3E}">
        <p14:creationId xmlns:p14="http://schemas.microsoft.com/office/powerpoint/2010/main" val="10310005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Typical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Holidays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 smtClean="0"/>
              <a:t> </a:t>
            </a:r>
            <a:r>
              <a:rPr lang="cs-CZ" sz="2800" dirty="0" smtClean="0"/>
              <a:t>Halloween</a:t>
            </a:r>
          </a:p>
          <a:p>
            <a:r>
              <a:rPr lang="cs-CZ" sz="2800" dirty="0" err="1" smtClean="0"/>
              <a:t>Thanksgiving</a:t>
            </a:r>
            <a:r>
              <a:rPr lang="cs-CZ" sz="2800" dirty="0" smtClean="0"/>
              <a:t> </a:t>
            </a:r>
            <a:r>
              <a:rPr lang="cs-CZ" sz="2800" dirty="0"/>
              <a:t>(last </a:t>
            </a:r>
            <a:r>
              <a:rPr lang="cs-CZ" sz="2800" dirty="0" err="1"/>
              <a:t>Thursday</a:t>
            </a:r>
            <a:r>
              <a:rPr lang="cs-CZ" sz="2800" dirty="0"/>
              <a:t> in </a:t>
            </a:r>
            <a:r>
              <a:rPr lang="cs-CZ" sz="2800" dirty="0" smtClean="0"/>
              <a:t> </a:t>
            </a:r>
            <a:r>
              <a:rPr lang="cs-CZ" sz="2800" dirty="0" err="1" smtClean="0"/>
              <a:t>November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St</a:t>
            </a:r>
            <a:r>
              <a:rPr lang="cs-CZ" sz="2800" dirty="0"/>
              <a:t>. </a:t>
            </a:r>
            <a:r>
              <a:rPr lang="cs-CZ" sz="2800" dirty="0" err="1"/>
              <a:t>Valentine´s</a:t>
            </a:r>
            <a:r>
              <a:rPr lang="cs-CZ" sz="2800" dirty="0"/>
              <a:t> </a:t>
            </a:r>
            <a:r>
              <a:rPr lang="cs-CZ" sz="2800" dirty="0" err="1" smtClean="0"/>
              <a:t>Day</a:t>
            </a:r>
            <a:endParaRPr lang="cs-CZ" sz="2800" dirty="0" smtClean="0"/>
          </a:p>
          <a:p>
            <a:r>
              <a:rPr lang="cs-CZ" sz="2800" dirty="0" err="1" smtClean="0"/>
              <a:t>Independence</a:t>
            </a:r>
            <a:r>
              <a:rPr lang="cs-CZ" sz="2800" dirty="0" smtClean="0"/>
              <a:t> </a:t>
            </a:r>
            <a:r>
              <a:rPr lang="cs-CZ" sz="2800" dirty="0" err="1"/>
              <a:t>Day</a:t>
            </a:r>
            <a:endParaRPr lang="cs-CZ" sz="2800" dirty="0"/>
          </a:p>
          <a:p>
            <a:pPr marL="0" indent="0">
              <a:buNone/>
            </a:pPr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9614587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/>
              <a:t>One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most </a:t>
            </a:r>
            <a:r>
              <a:rPr lang="cs-CZ" b="1" dirty="0" err="1"/>
              <a:t>well-known</a:t>
            </a:r>
            <a:r>
              <a:rPr lang="cs-CZ" dirty="0"/>
              <a:t> </a:t>
            </a:r>
            <a:r>
              <a:rPr lang="cs-CZ" b="1" dirty="0" err="1"/>
              <a:t>writers</a:t>
            </a:r>
            <a:r>
              <a:rPr lang="cs-CZ" dirty="0"/>
              <a:t> </a:t>
            </a:r>
            <a:r>
              <a:rPr lang="cs-CZ" dirty="0" smtClean="0"/>
              <a:t>are </a:t>
            </a:r>
            <a:r>
              <a:rPr lang="cs-CZ" dirty="0"/>
              <a:t>Ernest </a:t>
            </a:r>
            <a:r>
              <a:rPr lang="cs-CZ" dirty="0" err="1"/>
              <a:t>Hemingway</a:t>
            </a:r>
            <a:r>
              <a:rPr lang="cs-CZ" dirty="0"/>
              <a:t>, </a:t>
            </a:r>
            <a:r>
              <a:rPr lang="cs-CZ" dirty="0" err="1"/>
              <a:t>F.Scott</a:t>
            </a:r>
            <a:r>
              <a:rPr lang="cs-CZ" dirty="0"/>
              <a:t> Fitzgerald (</a:t>
            </a:r>
            <a:r>
              <a:rPr lang="cs-CZ" dirty="0" err="1"/>
              <a:t>The</a:t>
            </a:r>
            <a:r>
              <a:rPr lang="cs-CZ" dirty="0"/>
              <a:t> Great </a:t>
            </a:r>
            <a:r>
              <a:rPr lang="cs-CZ" dirty="0" err="1"/>
              <a:t>Gatsby</a:t>
            </a:r>
            <a:r>
              <a:rPr lang="cs-CZ" dirty="0" smtClean="0"/>
              <a:t>), a </a:t>
            </a:r>
            <a:r>
              <a:rPr lang="cs-CZ" dirty="0"/>
              <a:t>l9th </a:t>
            </a:r>
            <a:r>
              <a:rPr lang="cs-CZ" dirty="0" err="1"/>
              <a:t>century</a:t>
            </a:r>
            <a:r>
              <a:rPr lang="cs-CZ" dirty="0"/>
              <a:t> </a:t>
            </a:r>
            <a:r>
              <a:rPr lang="cs-CZ" dirty="0" err="1"/>
              <a:t>poet</a:t>
            </a:r>
            <a:r>
              <a:rPr lang="cs-CZ" dirty="0"/>
              <a:t> Emily </a:t>
            </a:r>
            <a:r>
              <a:rPr lang="cs-CZ" dirty="0" err="1"/>
              <a:t>Dickinson</a:t>
            </a:r>
            <a:r>
              <a:rPr lang="cs-CZ" dirty="0"/>
              <a:t>.</a:t>
            </a:r>
          </a:p>
          <a:p>
            <a:r>
              <a:rPr lang="cs-CZ" dirty="0"/>
              <a:t>Many </a:t>
            </a:r>
            <a:r>
              <a:rPr lang="cs-CZ" b="1" dirty="0" err="1"/>
              <a:t>famous</a:t>
            </a:r>
            <a:r>
              <a:rPr lang="cs-CZ" b="1" dirty="0"/>
              <a:t> </a:t>
            </a:r>
            <a:r>
              <a:rPr lang="cs-CZ" b="1" dirty="0" err="1"/>
              <a:t>actors</a:t>
            </a:r>
            <a:r>
              <a:rPr lang="cs-CZ" dirty="0"/>
              <a:t> – Tom </a:t>
            </a:r>
            <a:r>
              <a:rPr lang="cs-CZ" dirty="0" err="1"/>
              <a:t>Hanks</a:t>
            </a:r>
            <a:r>
              <a:rPr lang="cs-CZ" dirty="0"/>
              <a:t>, Johny </a:t>
            </a:r>
            <a:r>
              <a:rPr lang="cs-CZ" dirty="0" err="1"/>
              <a:t>Depp</a:t>
            </a:r>
            <a:r>
              <a:rPr lang="cs-CZ" dirty="0"/>
              <a:t>… </a:t>
            </a:r>
            <a:r>
              <a:rPr lang="cs-CZ" dirty="0" err="1"/>
              <a:t>actresses</a:t>
            </a:r>
            <a:r>
              <a:rPr lang="cs-CZ" dirty="0"/>
              <a:t> </a:t>
            </a:r>
            <a:r>
              <a:rPr lang="cs-CZ" dirty="0" err="1"/>
              <a:t>Meryl</a:t>
            </a:r>
            <a:r>
              <a:rPr lang="cs-CZ" dirty="0"/>
              <a:t> </a:t>
            </a:r>
            <a:r>
              <a:rPr lang="cs-CZ" dirty="0" err="1"/>
              <a:t>Streep</a:t>
            </a:r>
            <a:r>
              <a:rPr lang="cs-CZ" dirty="0"/>
              <a:t>, Marilyn </a:t>
            </a:r>
            <a:r>
              <a:rPr lang="cs-CZ" dirty="0" err="1"/>
              <a:t>Monroe</a:t>
            </a:r>
            <a:r>
              <a:rPr lang="cs-CZ" dirty="0"/>
              <a:t>, </a:t>
            </a:r>
            <a:r>
              <a:rPr lang="cs-CZ" dirty="0" err="1"/>
              <a:t>Jodie</a:t>
            </a:r>
            <a:r>
              <a:rPr lang="cs-CZ" dirty="0"/>
              <a:t> </a:t>
            </a:r>
            <a:r>
              <a:rPr lang="cs-CZ" dirty="0" err="1"/>
              <a:t>Foster</a:t>
            </a:r>
            <a:r>
              <a:rPr lang="cs-CZ" dirty="0"/>
              <a:t>….. </a:t>
            </a:r>
          </a:p>
          <a:p>
            <a:r>
              <a:rPr lang="cs-CZ" b="1" dirty="0" err="1"/>
              <a:t>Singers</a:t>
            </a:r>
            <a:r>
              <a:rPr lang="cs-CZ" b="1" dirty="0"/>
              <a:t> and </a:t>
            </a:r>
            <a:r>
              <a:rPr lang="cs-CZ" b="1" dirty="0" err="1"/>
              <a:t>bands</a:t>
            </a:r>
            <a:r>
              <a:rPr lang="cs-CZ" dirty="0"/>
              <a:t>  - Green </a:t>
            </a:r>
            <a:r>
              <a:rPr lang="cs-CZ" dirty="0" err="1"/>
              <a:t>day</a:t>
            </a:r>
            <a:r>
              <a:rPr lang="cs-CZ" dirty="0"/>
              <a:t>, Justin </a:t>
            </a:r>
            <a:r>
              <a:rPr lang="cs-CZ" dirty="0" err="1"/>
              <a:t>Timberlake</a:t>
            </a:r>
            <a:r>
              <a:rPr lang="cs-CZ" dirty="0"/>
              <a:t>, </a:t>
            </a:r>
            <a:r>
              <a:rPr lang="cs-CZ" dirty="0" err="1"/>
              <a:t>Alicia</a:t>
            </a:r>
            <a:r>
              <a:rPr lang="cs-CZ" dirty="0"/>
              <a:t> </a:t>
            </a:r>
            <a:r>
              <a:rPr lang="cs-CZ" dirty="0" err="1"/>
              <a:t>Keys</a:t>
            </a:r>
            <a:r>
              <a:rPr lang="cs-CZ" dirty="0"/>
              <a:t> (soul music), </a:t>
            </a:r>
            <a:r>
              <a:rPr lang="cs-CZ" dirty="0" err="1"/>
              <a:t>Britney</a:t>
            </a:r>
            <a:r>
              <a:rPr lang="cs-CZ" dirty="0"/>
              <a:t> </a:t>
            </a:r>
            <a:r>
              <a:rPr lang="cs-CZ" dirty="0" err="1"/>
              <a:t>Spears</a:t>
            </a:r>
            <a:r>
              <a:rPr lang="cs-CZ" dirty="0"/>
              <a:t>,. ….</a:t>
            </a:r>
          </a:p>
          <a:p>
            <a:r>
              <a:rPr lang="cs-CZ" b="1" dirty="0"/>
              <a:t>Film </a:t>
            </a:r>
            <a:r>
              <a:rPr lang="cs-CZ" b="1" dirty="0" err="1"/>
              <a:t>makers</a:t>
            </a:r>
            <a:r>
              <a:rPr lang="cs-CZ" dirty="0"/>
              <a:t> – Steven Spielberg (Indiana Jones), James </a:t>
            </a:r>
            <a:r>
              <a:rPr lang="cs-CZ" dirty="0" err="1"/>
              <a:t>Cameron</a:t>
            </a:r>
            <a:r>
              <a:rPr lang="cs-CZ" dirty="0"/>
              <a:t> (Titanic)</a:t>
            </a:r>
          </a:p>
          <a:p>
            <a:r>
              <a:rPr lang="cs-CZ" b="1" dirty="0" err="1"/>
              <a:t>Scientists</a:t>
            </a:r>
            <a:r>
              <a:rPr lang="cs-CZ" b="1" dirty="0"/>
              <a:t> – </a:t>
            </a:r>
            <a:r>
              <a:rPr lang="cs-CZ" b="1" dirty="0" err="1"/>
              <a:t>Steve</a:t>
            </a:r>
            <a:r>
              <a:rPr lang="cs-CZ" b="1" dirty="0"/>
              <a:t> </a:t>
            </a:r>
            <a:r>
              <a:rPr lang="cs-CZ" b="1" dirty="0" err="1"/>
              <a:t>Jobs</a:t>
            </a:r>
            <a:r>
              <a:rPr lang="cs-CZ" b="1" dirty="0"/>
              <a:t> (Apple), Bill Gates (Microsoft)</a:t>
            </a:r>
            <a:endParaRPr lang="cs-CZ" dirty="0"/>
          </a:p>
          <a:p>
            <a:r>
              <a:rPr lang="cs-CZ" b="1" dirty="0" err="1"/>
              <a:t>Presidents</a:t>
            </a:r>
            <a:r>
              <a:rPr lang="cs-CZ" dirty="0"/>
              <a:t> – JFK /Kennedy/, Abraham Lincoln, George Washington, Ronald Reagan, Bill </a:t>
            </a:r>
            <a:r>
              <a:rPr lang="cs-CZ" dirty="0" smtClean="0"/>
              <a:t>Clinton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80311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Natural </a:t>
            </a:r>
            <a:r>
              <a:rPr lang="cs-CZ" dirty="0" err="1" smtClean="0"/>
              <a:t>Beauties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Grand Canyon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large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canyon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system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in Arizona.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Pict.1</a:t>
            </a:r>
            <a:endParaRPr lang="cs-CZ" dirty="0"/>
          </a:p>
        </p:txBody>
      </p:sp>
      <p:pic>
        <p:nvPicPr>
          <p:cNvPr id="1027" name="Picture 3" descr="C:\Users\Iva\Documents\Iva\Recepty\800px-Gran_cañon_del_colorad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4474" y="2420888"/>
            <a:ext cx="5646449" cy="338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66628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b="1" dirty="0" err="1"/>
              <a:t>Canyons</a:t>
            </a:r>
            <a:r>
              <a:rPr lang="cs-CZ" sz="2200" b="1" dirty="0"/>
              <a:t> and </a:t>
            </a:r>
            <a:r>
              <a:rPr lang="cs-CZ" sz="2200" b="1" dirty="0" err="1"/>
              <a:t>National</a:t>
            </a:r>
            <a:r>
              <a:rPr lang="cs-CZ" sz="2200" b="1" dirty="0"/>
              <a:t> </a:t>
            </a:r>
            <a:r>
              <a:rPr lang="cs-CZ" sz="2200" b="1" dirty="0" err="1"/>
              <a:t>Parks</a:t>
            </a:r>
            <a:r>
              <a:rPr lang="cs-CZ" sz="2200" dirty="0"/>
              <a:t> in Utah, Nevada, Arizona and Colorado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Pict.2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Pict.3</a:t>
            </a:r>
            <a:endParaRPr lang="cs-CZ" dirty="0"/>
          </a:p>
        </p:txBody>
      </p:sp>
      <p:pic>
        <p:nvPicPr>
          <p:cNvPr id="2050" name="Picture 2" descr="C:\Users\Iva\Documents\Iva\Recepty\800px-Arches_National_Park_ARCH447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04864"/>
            <a:ext cx="3830506" cy="2552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\Documents\Iva\Recepty\Monument_Valley_National_Park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07795"/>
            <a:ext cx="3086849" cy="1897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76133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err="1"/>
              <a:t>Giant</a:t>
            </a:r>
            <a:r>
              <a:rPr lang="cs-CZ" b="1" dirty="0"/>
              <a:t> </a:t>
            </a:r>
            <a:r>
              <a:rPr lang="cs-CZ" b="1" dirty="0" err="1"/>
              <a:t>Sequoia</a:t>
            </a:r>
            <a:r>
              <a:rPr lang="cs-CZ" b="1" dirty="0"/>
              <a:t> </a:t>
            </a:r>
            <a:r>
              <a:rPr lang="cs-CZ" b="1" dirty="0" err="1"/>
              <a:t>trees</a:t>
            </a:r>
            <a:r>
              <a:rPr lang="cs-CZ" dirty="0"/>
              <a:t> in </a:t>
            </a:r>
            <a:r>
              <a:rPr lang="cs-CZ" dirty="0" err="1" smtClean="0"/>
              <a:t>California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Pict.4</a:t>
            </a:r>
            <a:endParaRPr lang="cs-CZ" dirty="0"/>
          </a:p>
        </p:txBody>
      </p:sp>
      <p:pic>
        <p:nvPicPr>
          <p:cNvPr id="3074" name="Picture 2" descr="C:\Users\Iva\Documents\Iva\Recepty\CaliforniaTre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2095499"/>
            <a:ext cx="2683768" cy="3612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0555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4464496" cy="792088"/>
          </a:xfrm>
        </p:spPr>
        <p:txBody>
          <a:bodyPr>
            <a:noAutofit/>
          </a:bodyPr>
          <a:lstStyle/>
          <a:p>
            <a:r>
              <a:rPr lang="cs-CZ" sz="2400" dirty="0" err="1" smtClean="0"/>
              <a:t>Other</a:t>
            </a:r>
            <a:r>
              <a:rPr lang="cs-CZ" sz="2400" dirty="0" smtClean="0"/>
              <a:t> </a:t>
            </a:r>
            <a:r>
              <a:rPr lang="cs-CZ" sz="2400" dirty="0" err="1" smtClean="0"/>
              <a:t>Places</a:t>
            </a:r>
            <a:r>
              <a:rPr lang="cs-CZ" sz="2400" dirty="0" smtClean="0"/>
              <a:t> to visit 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Mount </a:t>
            </a:r>
            <a:r>
              <a:rPr lang="cs-CZ" smtClean="0"/>
              <a:t>Rushmore </a:t>
            </a:r>
            <a:r>
              <a:rPr lang="cs-CZ" dirty="0" smtClean="0"/>
              <a:t>(</a:t>
            </a:r>
            <a:r>
              <a:rPr lang="cs-CZ" dirty="0" err="1" smtClean="0"/>
              <a:t>south</a:t>
            </a:r>
            <a:r>
              <a:rPr lang="cs-CZ" dirty="0" smtClean="0"/>
              <a:t> Dakota)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Disneyland (</a:t>
            </a:r>
            <a:r>
              <a:rPr lang="cs-CZ" dirty="0" err="1" smtClean="0"/>
              <a:t>California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Pict.5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Pict.6</a:t>
            </a:r>
            <a:endParaRPr lang="cs-CZ" dirty="0"/>
          </a:p>
        </p:txBody>
      </p:sp>
      <p:pic>
        <p:nvPicPr>
          <p:cNvPr id="4098" name="Picture 2" descr="C:\Users\Iva\Documents\Iva\Recepty\800px-Mount_Rushmore_National_Memorial_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140968"/>
            <a:ext cx="304800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Iva\Documents\Iva\Recepty\800px-Disneyland_park_-_Anaheim_Los_Angeles_California_USA_(9894430236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40968"/>
            <a:ext cx="3059832" cy="2294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86819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US </a:t>
            </a:r>
            <a:r>
              <a:rPr lang="cs-CZ" sz="3200" b="1" dirty="0" err="1"/>
              <a:t>states</a:t>
            </a:r>
            <a:r>
              <a:rPr lang="cs-CZ" sz="3200" b="1" dirty="0"/>
              <a:t>´ </a:t>
            </a:r>
            <a:r>
              <a:rPr lang="cs-CZ" sz="3200" b="1" dirty="0" err="1"/>
              <a:t>nicknames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cs-CZ" sz="2900" dirty="0">
                <a:solidFill>
                  <a:srgbClr val="000000"/>
                </a:solidFill>
              </a:rPr>
              <a:t>Connecticut  - „</a:t>
            </a:r>
            <a:r>
              <a:rPr lang="cs-CZ" sz="2900" dirty="0" err="1">
                <a:solidFill>
                  <a:srgbClr val="000000"/>
                </a:solidFill>
              </a:rPr>
              <a:t>The</a:t>
            </a:r>
            <a:r>
              <a:rPr lang="cs-CZ" sz="2900" dirty="0">
                <a:solidFill>
                  <a:srgbClr val="000000"/>
                </a:solidFill>
              </a:rPr>
              <a:t> </a:t>
            </a:r>
            <a:r>
              <a:rPr lang="cs-CZ" sz="2900" dirty="0" err="1">
                <a:solidFill>
                  <a:srgbClr val="000000"/>
                </a:solidFill>
              </a:rPr>
              <a:t>Constitution</a:t>
            </a:r>
            <a:r>
              <a:rPr lang="cs-CZ" sz="2900" dirty="0">
                <a:solidFill>
                  <a:srgbClr val="000000"/>
                </a:solidFill>
              </a:rPr>
              <a:t> </a:t>
            </a:r>
            <a:r>
              <a:rPr lang="cs-CZ" sz="2900" dirty="0" err="1">
                <a:solidFill>
                  <a:srgbClr val="000000"/>
                </a:solidFill>
              </a:rPr>
              <a:t>State</a:t>
            </a:r>
            <a:r>
              <a:rPr lang="cs-CZ" sz="2900" dirty="0">
                <a:solidFill>
                  <a:srgbClr val="000000"/>
                </a:solidFill>
              </a:rPr>
              <a:t>“</a:t>
            </a:r>
          </a:p>
          <a:p>
            <a:pPr lvl="0"/>
            <a:r>
              <a:rPr lang="cs-CZ" sz="2900" dirty="0">
                <a:solidFill>
                  <a:srgbClr val="000000"/>
                </a:solidFill>
              </a:rPr>
              <a:t>Delaware – „</a:t>
            </a:r>
            <a:r>
              <a:rPr lang="cs-CZ" sz="2900" dirty="0" err="1">
                <a:solidFill>
                  <a:srgbClr val="000000"/>
                </a:solidFill>
              </a:rPr>
              <a:t>The</a:t>
            </a:r>
            <a:r>
              <a:rPr lang="cs-CZ" sz="2900" dirty="0">
                <a:solidFill>
                  <a:srgbClr val="000000"/>
                </a:solidFill>
              </a:rPr>
              <a:t> </a:t>
            </a:r>
            <a:r>
              <a:rPr lang="cs-CZ" sz="2900" dirty="0" err="1">
                <a:solidFill>
                  <a:srgbClr val="000000"/>
                </a:solidFill>
              </a:rPr>
              <a:t>First</a:t>
            </a:r>
            <a:r>
              <a:rPr lang="cs-CZ" sz="2900" dirty="0">
                <a:solidFill>
                  <a:srgbClr val="000000"/>
                </a:solidFill>
              </a:rPr>
              <a:t> </a:t>
            </a:r>
            <a:r>
              <a:rPr lang="cs-CZ" sz="2900" dirty="0" err="1">
                <a:solidFill>
                  <a:srgbClr val="000000"/>
                </a:solidFill>
              </a:rPr>
              <a:t>State</a:t>
            </a:r>
            <a:r>
              <a:rPr lang="cs-CZ" sz="2900" dirty="0">
                <a:solidFill>
                  <a:srgbClr val="000000"/>
                </a:solidFill>
              </a:rPr>
              <a:t>“</a:t>
            </a:r>
          </a:p>
          <a:p>
            <a:pPr lvl="0"/>
            <a:r>
              <a:rPr lang="cs-CZ" sz="2900" dirty="0">
                <a:solidFill>
                  <a:srgbClr val="000000"/>
                </a:solidFill>
              </a:rPr>
              <a:t> </a:t>
            </a:r>
          </a:p>
          <a:p>
            <a:pPr lvl="0"/>
            <a:r>
              <a:rPr lang="cs-CZ" sz="2900" dirty="0">
                <a:solidFill>
                  <a:srgbClr val="000000"/>
                </a:solidFill>
              </a:rPr>
              <a:t>Georgia – „</a:t>
            </a:r>
            <a:r>
              <a:rPr lang="cs-CZ" sz="2900" dirty="0" err="1">
                <a:solidFill>
                  <a:srgbClr val="000000"/>
                </a:solidFill>
              </a:rPr>
              <a:t>The</a:t>
            </a:r>
            <a:r>
              <a:rPr lang="cs-CZ" sz="2900" dirty="0">
                <a:solidFill>
                  <a:srgbClr val="000000"/>
                </a:solidFill>
              </a:rPr>
              <a:t> </a:t>
            </a:r>
            <a:r>
              <a:rPr lang="cs-CZ" sz="2900" dirty="0" err="1">
                <a:solidFill>
                  <a:srgbClr val="000000"/>
                </a:solidFill>
              </a:rPr>
              <a:t>Peach</a:t>
            </a:r>
            <a:r>
              <a:rPr lang="cs-CZ" sz="2900" dirty="0">
                <a:solidFill>
                  <a:srgbClr val="000000"/>
                </a:solidFill>
              </a:rPr>
              <a:t> </a:t>
            </a:r>
            <a:r>
              <a:rPr lang="cs-CZ" sz="2900" dirty="0" err="1">
                <a:solidFill>
                  <a:srgbClr val="000000"/>
                </a:solidFill>
              </a:rPr>
              <a:t>State</a:t>
            </a:r>
            <a:r>
              <a:rPr lang="cs-CZ" sz="2900" dirty="0">
                <a:solidFill>
                  <a:srgbClr val="000000"/>
                </a:solidFill>
              </a:rPr>
              <a:t>“	</a:t>
            </a:r>
          </a:p>
          <a:p>
            <a:pPr lvl="0"/>
            <a:r>
              <a:rPr lang="cs-CZ" sz="2900" dirty="0">
                <a:solidFill>
                  <a:srgbClr val="000000"/>
                </a:solidFill>
              </a:rPr>
              <a:t>Illinois – „</a:t>
            </a:r>
            <a:r>
              <a:rPr lang="cs-CZ" sz="2900" dirty="0" err="1">
                <a:solidFill>
                  <a:srgbClr val="000000"/>
                </a:solidFill>
              </a:rPr>
              <a:t>The</a:t>
            </a:r>
            <a:r>
              <a:rPr lang="cs-CZ" sz="2900" dirty="0">
                <a:solidFill>
                  <a:srgbClr val="000000"/>
                </a:solidFill>
              </a:rPr>
              <a:t> Land </a:t>
            </a:r>
            <a:r>
              <a:rPr lang="cs-CZ" sz="2900" dirty="0" err="1">
                <a:solidFill>
                  <a:srgbClr val="000000"/>
                </a:solidFill>
              </a:rPr>
              <a:t>of</a:t>
            </a:r>
            <a:r>
              <a:rPr lang="cs-CZ" sz="2900" dirty="0">
                <a:solidFill>
                  <a:srgbClr val="000000"/>
                </a:solidFill>
              </a:rPr>
              <a:t> Lincoln“</a:t>
            </a:r>
          </a:p>
          <a:p>
            <a:pPr lvl="0"/>
            <a:r>
              <a:rPr lang="cs-CZ" sz="2900" dirty="0">
                <a:solidFill>
                  <a:srgbClr val="000000"/>
                </a:solidFill>
              </a:rPr>
              <a:t> </a:t>
            </a:r>
          </a:p>
          <a:p>
            <a:pPr lvl="0"/>
            <a:r>
              <a:rPr lang="cs-CZ" sz="2900" dirty="0" err="1">
                <a:solidFill>
                  <a:srgbClr val="000000"/>
                </a:solidFill>
              </a:rPr>
              <a:t>South</a:t>
            </a:r>
            <a:r>
              <a:rPr lang="cs-CZ" sz="2900" dirty="0">
                <a:solidFill>
                  <a:srgbClr val="000000"/>
                </a:solidFill>
              </a:rPr>
              <a:t> Dakota – „</a:t>
            </a:r>
            <a:r>
              <a:rPr lang="cs-CZ" sz="2900" dirty="0" err="1">
                <a:solidFill>
                  <a:srgbClr val="000000"/>
                </a:solidFill>
              </a:rPr>
              <a:t>The</a:t>
            </a:r>
            <a:r>
              <a:rPr lang="cs-CZ" sz="2900" dirty="0">
                <a:solidFill>
                  <a:srgbClr val="000000"/>
                </a:solidFill>
              </a:rPr>
              <a:t> Mount </a:t>
            </a:r>
            <a:r>
              <a:rPr lang="cs-CZ" sz="2900" dirty="0" err="1">
                <a:solidFill>
                  <a:srgbClr val="000000"/>
                </a:solidFill>
              </a:rPr>
              <a:t>Rushmore</a:t>
            </a:r>
            <a:r>
              <a:rPr lang="cs-CZ" sz="2900" dirty="0">
                <a:solidFill>
                  <a:srgbClr val="000000"/>
                </a:solidFill>
              </a:rPr>
              <a:t> </a:t>
            </a:r>
            <a:r>
              <a:rPr lang="cs-CZ" sz="2900" dirty="0" err="1">
                <a:solidFill>
                  <a:srgbClr val="000000"/>
                </a:solidFill>
              </a:rPr>
              <a:t>State</a:t>
            </a:r>
            <a:r>
              <a:rPr lang="cs-CZ" sz="2900" dirty="0">
                <a:solidFill>
                  <a:srgbClr val="000000"/>
                </a:solidFill>
              </a:rPr>
              <a:t>“	</a:t>
            </a:r>
          </a:p>
          <a:p>
            <a:pPr lvl="0"/>
            <a:r>
              <a:rPr lang="cs-CZ" sz="2900" dirty="0">
                <a:solidFill>
                  <a:srgbClr val="000000"/>
                </a:solidFill>
              </a:rPr>
              <a:t>Alabama – „</a:t>
            </a:r>
            <a:r>
              <a:rPr lang="cs-CZ" sz="2900" dirty="0" err="1">
                <a:solidFill>
                  <a:srgbClr val="000000"/>
                </a:solidFill>
              </a:rPr>
              <a:t>The</a:t>
            </a:r>
            <a:r>
              <a:rPr lang="cs-CZ" sz="2900" dirty="0">
                <a:solidFill>
                  <a:srgbClr val="000000"/>
                </a:solidFill>
              </a:rPr>
              <a:t> </a:t>
            </a:r>
            <a:r>
              <a:rPr lang="cs-CZ" sz="2900" dirty="0" err="1">
                <a:solidFill>
                  <a:srgbClr val="000000"/>
                </a:solidFill>
              </a:rPr>
              <a:t>Heart</a:t>
            </a:r>
            <a:r>
              <a:rPr lang="cs-CZ" sz="2900" dirty="0">
                <a:solidFill>
                  <a:srgbClr val="000000"/>
                </a:solidFill>
              </a:rPr>
              <a:t> </a:t>
            </a:r>
            <a:r>
              <a:rPr lang="cs-CZ" sz="2900" dirty="0" err="1">
                <a:solidFill>
                  <a:srgbClr val="000000"/>
                </a:solidFill>
              </a:rPr>
              <a:t>of</a:t>
            </a:r>
            <a:r>
              <a:rPr lang="cs-CZ" sz="2900" dirty="0">
                <a:solidFill>
                  <a:srgbClr val="000000"/>
                </a:solidFill>
              </a:rPr>
              <a:t> </a:t>
            </a:r>
            <a:r>
              <a:rPr lang="cs-CZ" sz="2900" dirty="0" err="1">
                <a:solidFill>
                  <a:srgbClr val="000000"/>
                </a:solidFill>
              </a:rPr>
              <a:t>Dixie</a:t>
            </a:r>
            <a:r>
              <a:rPr lang="cs-CZ" sz="2900" dirty="0">
                <a:solidFill>
                  <a:srgbClr val="000000"/>
                </a:solidFill>
              </a:rPr>
              <a:t>“</a:t>
            </a:r>
          </a:p>
          <a:p>
            <a:pPr lvl="0"/>
            <a:r>
              <a:rPr lang="cs-CZ" sz="1600" dirty="0">
                <a:solidFill>
                  <a:srgbClr val="000000"/>
                </a:solidFill>
              </a:rPr>
              <a:t> 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cs-CZ" dirty="0">
                <a:solidFill>
                  <a:srgbClr val="000000"/>
                </a:solidFill>
              </a:rPr>
              <a:t>New Jersey – „</a:t>
            </a:r>
            <a:r>
              <a:rPr lang="cs-CZ" dirty="0" err="1">
                <a:solidFill>
                  <a:srgbClr val="000000"/>
                </a:solidFill>
              </a:rPr>
              <a:t>The</a:t>
            </a:r>
            <a:r>
              <a:rPr lang="cs-CZ" dirty="0">
                <a:solidFill>
                  <a:srgbClr val="000000"/>
                </a:solidFill>
              </a:rPr>
              <a:t> Garden </a:t>
            </a:r>
            <a:r>
              <a:rPr lang="cs-CZ" dirty="0" err="1">
                <a:solidFill>
                  <a:srgbClr val="000000"/>
                </a:solidFill>
              </a:rPr>
              <a:t>State</a:t>
            </a:r>
            <a:r>
              <a:rPr lang="cs-CZ" dirty="0">
                <a:solidFill>
                  <a:srgbClr val="000000"/>
                </a:solidFill>
              </a:rPr>
              <a:t>“</a:t>
            </a:r>
          </a:p>
          <a:p>
            <a:pPr lvl="0"/>
            <a:r>
              <a:rPr lang="cs-CZ" dirty="0" err="1">
                <a:solidFill>
                  <a:srgbClr val="000000"/>
                </a:solidFill>
              </a:rPr>
              <a:t>Hawaii</a:t>
            </a:r>
            <a:r>
              <a:rPr lang="cs-CZ" dirty="0">
                <a:solidFill>
                  <a:srgbClr val="000000"/>
                </a:solidFill>
              </a:rPr>
              <a:t> – „</a:t>
            </a:r>
            <a:r>
              <a:rPr lang="cs-CZ" dirty="0" err="1">
                <a:solidFill>
                  <a:srgbClr val="000000"/>
                </a:solidFill>
              </a:rPr>
              <a:t>The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Aloha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State</a:t>
            </a:r>
            <a:r>
              <a:rPr lang="cs-CZ" dirty="0">
                <a:solidFill>
                  <a:srgbClr val="000000"/>
                </a:solidFill>
              </a:rPr>
              <a:t>“</a:t>
            </a:r>
          </a:p>
          <a:p>
            <a:pPr lvl="0"/>
            <a:r>
              <a:rPr lang="cs-CZ" dirty="0">
                <a:solidFill>
                  <a:srgbClr val="000000"/>
                </a:solidFill>
              </a:rPr>
              <a:t> </a:t>
            </a:r>
          </a:p>
          <a:p>
            <a:pPr lvl="0"/>
            <a:r>
              <a:rPr lang="cs-CZ" dirty="0">
                <a:solidFill>
                  <a:srgbClr val="000000"/>
                </a:solidFill>
              </a:rPr>
              <a:t>Washington – „</a:t>
            </a:r>
            <a:r>
              <a:rPr lang="cs-CZ" dirty="0" err="1">
                <a:solidFill>
                  <a:srgbClr val="000000"/>
                </a:solidFill>
              </a:rPr>
              <a:t>The</a:t>
            </a:r>
            <a:r>
              <a:rPr lang="cs-CZ" dirty="0">
                <a:solidFill>
                  <a:srgbClr val="000000"/>
                </a:solidFill>
              </a:rPr>
              <a:t> Evergreen </a:t>
            </a:r>
            <a:r>
              <a:rPr lang="cs-CZ" dirty="0" err="1">
                <a:solidFill>
                  <a:srgbClr val="000000"/>
                </a:solidFill>
              </a:rPr>
              <a:t>State</a:t>
            </a:r>
            <a:r>
              <a:rPr lang="cs-CZ" dirty="0">
                <a:solidFill>
                  <a:srgbClr val="000000"/>
                </a:solidFill>
              </a:rPr>
              <a:t>“</a:t>
            </a:r>
          </a:p>
          <a:p>
            <a:pPr lvl="0"/>
            <a:r>
              <a:rPr lang="cs-CZ" dirty="0">
                <a:solidFill>
                  <a:srgbClr val="000000"/>
                </a:solidFill>
              </a:rPr>
              <a:t>Florida – „</a:t>
            </a:r>
            <a:r>
              <a:rPr lang="cs-CZ" dirty="0" err="1">
                <a:solidFill>
                  <a:srgbClr val="000000"/>
                </a:solidFill>
              </a:rPr>
              <a:t>The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Sunshine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State</a:t>
            </a:r>
            <a:r>
              <a:rPr lang="cs-CZ" dirty="0">
                <a:solidFill>
                  <a:srgbClr val="000000"/>
                </a:solidFill>
              </a:rPr>
              <a:t>“</a:t>
            </a:r>
          </a:p>
          <a:p>
            <a:pPr lvl="0"/>
            <a:r>
              <a:rPr lang="cs-CZ" dirty="0">
                <a:solidFill>
                  <a:srgbClr val="000000"/>
                </a:solidFill>
              </a:rPr>
              <a:t> </a:t>
            </a:r>
          </a:p>
          <a:p>
            <a:pPr lvl="0"/>
            <a:r>
              <a:rPr lang="cs-CZ" dirty="0">
                <a:solidFill>
                  <a:srgbClr val="000000"/>
                </a:solidFill>
              </a:rPr>
              <a:t>Arizona – „</a:t>
            </a:r>
            <a:r>
              <a:rPr lang="cs-CZ" dirty="0" err="1">
                <a:solidFill>
                  <a:srgbClr val="000000"/>
                </a:solidFill>
              </a:rPr>
              <a:t>The</a:t>
            </a:r>
            <a:r>
              <a:rPr lang="cs-CZ" dirty="0">
                <a:solidFill>
                  <a:srgbClr val="000000"/>
                </a:solidFill>
              </a:rPr>
              <a:t> Grand Canyon </a:t>
            </a:r>
            <a:r>
              <a:rPr lang="cs-CZ" dirty="0" err="1">
                <a:solidFill>
                  <a:srgbClr val="000000"/>
                </a:solidFill>
              </a:rPr>
              <a:t>State</a:t>
            </a:r>
            <a:r>
              <a:rPr lang="cs-CZ" dirty="0">
                <a:solidFill>
                  <a:srgbClr val="000000"/>
                </a:solidFill>
              </a:rPr>
              <a:t>“	</a:t>
            </a:r>
          </a:p>
          <a:p>
            <a:pPr lvl="0"/>
            <a:r>
              <a:rPr lang="cs-CZ" dirty="0">
                <a:solidFill>
                  <a:srgbClr val="000000"/>
                </a:solidFill>
              </a:rPr>
              <a:t>Ohio – „</a:t>
            </a:r>
            <a:r>
              <a:rPr lang="cs-CZ" dirty="0" err="1">
                <a:solidFill>
                  <a:srgbClr val="000000"/>
                </a:solidFill>
              </a:rPr>
              <a:t>The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Aviation</a:t>
            </a:r>
            <a:r>
              <a:rPr lang="cs-CZ" dirty="0">
                <a:solidFill>
                  <a:srgbClr val="000000"/>
                </a:solidFill>
              </a:rPr>
              <a:t> </a:t>
            </a:r>
            <a:r>
              <a:rPr lang="cs-CZ" dirty="0" err="1">
                <a:solidFill>
                  <a:srgbClr val="000000"/>
                </a:solidFill>
              </a:rPr>
              <a:t>State</a:t>
            </a:r>
            <a:endParaRPr lang="cs-CZ" dirty="0">
              <a:solidFill>
                <a:srgbClr val="0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36797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Licence </a:t>
            </a:r>
            <a:r>
              <a:rPr lang="cs-CZ" dirty="0" err="1" smtClean="0"/>
              <a:t>plates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Pict.7</a:t>
            </a:r>
            <a:endParaRPr lang="cs-CZ" dirty="0"/>
          </a:p>
        </p:txBody>
      </p:sp>
      <p:pic>
        <p:nvPicPr>
          <p:cNvPr id="5122" name="Picture 2" descr="C:\Users\Iva\Documents\Iva\Recepty\653px-License_plate_preamble (1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44823"/>
            <a:ext cx="4550072" cy="4180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3351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Použité obrázky: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Pict.1. </a:t>
            </a:r>
            <a:r>
              <a:rPr lang="cs-CZ" b="0" dirty="0"/>
              <a:t>CASTELAZO, Tomas. </a:t>
            </a:r>
            <a:r>
              <a:rPr lang="cs-CZ" b="0" i="1" dirty="0"/>
              <a:t>commons.wikimedia.org</a:t>
            </a:r>
            <a:r>
              <a:rPr lang="cs-CZ" b="0" dirty="0"/>
              <a:t> [online]. [cit. 20.11.2013]. Dostupný na WWW: </a:t>
            </a:r>
            <a:r>
              <a:rPr lang="cs-CZ" b="0" dirty="0">
                <a:hlinkClick r:id="rId2"/>
              </a:rPr>
              <a:t>http://</a:t>
            </a:r>
            <a:r>
              <a:rPr lang="cs-CZ" b="0" dirty="0" smtClean="0">
                <a:hlinkClick r:id="rId2"/>
              </a:rPr>
              <a:t>commons.wikimedia.org/wiki/File:Gran_ca%C3%B1on_del_colorado.jpg</a:t>
            </a:r>
            <a:endParaRPr lang="cs-CZ" b="0" dirty="0" smtClean="0"/>
          </a:p>
          <a:p>
            <a:r>
              <a:rPr lang="cs-CZ" b="0" dirty="0" smtClean="0"/>
              <a:t>Pict.2. </a:t>
            </a:r>
            <a:r>
              <a:rPr lang="cs-CZ" b="0" dirty="0"/>
              <a:t>NATIONAL PARK SERVICE DIGITAL IMAGE ARCHIVES. </a:t>
            </a:r>
            <a:r>
              <a:rPr lang="cs-CZ" b="0" i="1" dirty="0"/>
              <a:t>commons.wikimedia.org</a:t>
            </a:r>
            <a:r>
              <a:rPr lang="cs-CZ" b="0" dirty="0"/>
              <a:t>[online]. [cit. 20.11.2013]. Dostupný na WWW: </a:t>
            </a:r>
            <a:r>
              <a:rPr lang="cs-CZ" b="0" dirty="0">
                <a:hlinkClick r:id="rId3"/>
              </a:rPr>
              <a:t>http://</a:t>
            </a:r>
            <a:r>
              <a:rPr lang="cs-CZ" b="0" dirty="0" smtClean="0">
                <a:hlinkClick r:id="rId3"/>
              </a:rPr>
              <a:t>commons.wikimedia.org/wiki/File:Arches_National_Park_ARCH4470.jpg?uselang=cs</a:t>
            </a:r>
            <a:endParaRPr lang="cs-CZ" b="0" dirty="0" smtClean="0"/>
          </a:p>
          <a:p>
            <a:r>
              <a:rPr lang="cs-CZ" b="0" dirty="0" smtClean="0"/>
              <a:t>Pict.3. </a:t>
            </a:r>
            <a:r>
              <a:rPr lang="cs-CZ" b="0" dirty="0"/>
              <a:t>ZLATEVSK, </a:t>
            </a:r>
            <a:r>
              <a:rPr lang="cs-CZ" b="0" dirty="0" err="1"/>
              <a:t>Bobby</a:t>
            </a:r>
            <a:r>
              <a:rPr lang="cs-CZ" b="0" dirty="0"/>
              <a:t>. </a:t>
            </a:r>
            <a:r>
              <a:rPr lang="cs-CZ" b="0" i="1" dirty="0"/>
              <a:t>commons.wikimedia.org</a:t>
            </a:r>
            <a:r>
              <a:rPr lang="cs-CZ" b="0" dirty="0"/>
              <a:t> [online]. [cit. 20.11.2013]. Dostupný na WWW: </a:t>
            </a:r>
            <a:r>
              <a:rPr lang="cs-CZ" b="0" dirty="0">
                <a:hlinkClick r:id="rId4"/>
              </a:rPr>
              <a:t>http://</a:t>
            </a:r>
            <a:r>
              <a:rPr lang="cs-CZ" b="0" dirty="0" smtClean="0">
                <a:hlinkClick r:id="rId4"/>
              </a:rPr>
              <a:t>commons.wikimedia.org/wiki/File:Monument_Valley_National_Park1.jpg?uselang=cs</a:t>
            </a:r>
            <a:endParaRPr lang="cs-CZ" b="0" dirty="0" smtClean="0"/>
          </a:p>
          <a:p>
            <a:r>
              <a:rPr lang="cs-CZ" b="0" dirty="0" smtClean="0"/>
              <a:t>Pict.4 </a:t>
            </a:r>
            <a:r>
              <a:rPr lang="cs-CZ" b="0" dirty="0"/>
              <a:t>MBDORTMUND. </a:t>
            </a:r>
            <a:r>
              <a:rPr lang="cs-CZ" b="0" i="1" dirty="0"/>
              <a:t>commons.wikimedia.org</a:t>
            </a:r>
            <a:r>
              <a:rPr lang="cs-CZ" b="0" dirty="0"/>
              <a:t> [online]. [cit. 20.11.2013]. Dostupný na WWW: </a:t>
            </a:r>
            <a:r>
              <a:rPr lang="cs-CZ" b="0" dirty="0">
                <a:hlinkClick r:id="rId5"/>
              </a:rPr>
              <a:t>http://</a:t>
            </a:r>
            <a:r>
              <a:rPr lang="cs-CZ" b="0" dirty="0" smtClean="0">
                <a:hlinkClick r:id="rId5"/>
              </a:rPr>
              <a:t>commons.wikimedia.org/wiki/File:Sequoiadendron1.jpg</a:t>
            </a:r>
            <a:endParaRPr lang="cs-CZ" b="0" dirty="0" smtClean="0"/>
          </a:p>
          <a:p>
            <a:r>
              <a:rPr lang="cs-CZ" b="0" dirty="0" smtClean="0"/>
              <a:t>Pict.5. </a:t>
            </a:r>
            <a:r>
              <a:rPr lang="cs-CZ" b="0" dirty="0"/>
              <a:t>BERLIN, Kimon. </a:t>
            </a:r>
            <a:r>
              <a:rPr lang="cs-CZ" b="0" i="1" dirty="0"/>
              <a:t>commons.wikimedia.org</a:t>
            </a:r>
            <a:r>
              <a:rPr lang="cs-CZ" b="0" dirty="0"/>
              <a:t> [online]. [cit. 20.11.2013]. Dostupný na WWW: </a:t>
            </a:r>
            <a:r>
              <a:rPr lang="cs-CZ" b="0" dirty="0">
                <a:hlinkClick r:id="rId6"/>
              </a:rPr>
              <a:t>http://</a:t>
            </a:r>
            <a:r>
              <a:rPr lang="cs-CZ" b="0" dirty="0" smtClean="0">
                <a:hlinkClick r:id="rId6"/>
              </a:rPr>
              <a:t>commons.wikimedia.org/wiki/File:Mount_Rushmore_National_Memorial_a.jpg?uselang=cs</a:t>
            </a:r>
            <a:endParaRPr lang="cs-CZ" b="0" dirty="0" smtClean="0"/>
          </a:p>
          <a:p>
            <a:r>
              <a:rPr lang="cs-CZ" b="0" dirty="0" smtClean="0"/>
              <a:t>Pict.6. </a:t>
            </a:r>
            <a:r>
              <a:rPr lang="cs-CZ" b="0" dirty="0"/>
              <a:t>DZHINGAROV, Boris. </a:t>
            </a:r>
            <a:r>
              <a:rPr lang="cs-CZ" b="0" i="1" dirty="0"/>
              <a:t>commons.wikimedia.org</a:t>
            </a:r>
            <a:r>
              <a:rPr lang="cs-CZ" b="0" dirty="0"/>
              <a:t> [online]. [cit. 20.11.2013]. Dostupný na WWW: </a:t>
            </a:r>
            <a:r>
              <a:rPr lang="cs-CZ" b="0" dirty="0">
                <a:hlinkClick r:id="rId7"/>
              </a:rPr>
              <a:t>http://commons.wikimedia.org/wiki/File:Disneyland_park_-_Anaheim_Los_Angeles_California_USA_(9894430236).</a:t>
            </a:r>
            <a:r>
              <a:rPr lang="cs-CZ" b="0" dirty="0" smtClean="0">
                <a:hlinkClick r:id="rId7"/>
              </a:rPr>
              <a:t>jpg?uselang=cs</a:t>
            </a:r>
            <a:endParaRPr lang="cs-CZ" b="0" dirty="0" smtClean="0"/>
          </a:p>
          <a:p>
            <a:r>
              <a:rPr lang="cs-CZ" b="0" dirty="0" smtClean="0"/>
              <a:t>Pict.7. </a:t>
            </a:r>
            <a:r>
              <a:rPr lang="cs-CZ" b="0" dirty="0"/>
              <a:t>QQQQQQ. </a:t>
            </a:r>
            <a:r>
              <a:rPr lang="cs-CZ" b="0" i="1" dirty="0"/>
              <a:t>commons.wikimedia.org</a:t>
            </a:r>
            <a:r>
              <a:rPr lang="cs-CZ" b="0" dirty="0"/>
              <a:t> [online]. [cit. 20.11.2013]. Dostupný na WWW: </a:t>
            </a:r>
            <a:r>
              <a:rPr lang="cs-CZ" b="0" dirty="0">
                <a:hlinkClick r:id="rId8"/>
              </a:rPr>
              <a:t>http://</a:t>
            </a:r>
            <a:r>
              <a:rPr lang="cs-CZ" b="0" dirty="0" smtClean="0">
                <a:hlinkClick r:id="rId8"/>
              </a:rPr>
              <a:t>commons.wikimedia.org/wiki/File:License_plate_preamble.jpg?uselang=cs</a:t>
            </a:r>
            <a:endParaRPr lang="cs-CZ" b="0" dirty="0" smtClean="0"/>
          </a:p>
          <a:p>
            <a:endParaRPr lang="cs-CZ" b="0" dirty="0" smtClean="0"/>
          </a:p>
          <a:p>
            <a:endParaRPr lang="cs-CZ" b="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1803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Použité zdroje: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0" smtClean="0"/>
              <a:t>USA</a:t>
            </a:r>
            <a:r>
              <a:rPr lang="cs-CZ" b="0" smtClean="0"/>
              <a:t>. </a:t>
            </a:r>
            <a:r>
              <a:rPr lang="cs-CZ" b="0" dirty="0" err="1"/>
              <a:t>Bridge</a:t>
            </a:r>
            <a:r>
              <a:rPr lang="cs-CZ" b="0" dirty="0"/>
              <a:t>. Maturita </a:t>
            </a:r>
            <a:r>
              <a:rPr lang="cs-CZ" b="0" dirty="0" err="1"/>
              <a:t>Special</a:t>
            </a:r>
            <a:r>
              <a:rPr lang="cs-CZ" b="0" dirty="0"/>
              <a:t>. Praha: </a:t>
            </a:r>
            <a:r>
              <a:rPr lang="cs-CZ" b="0" dirty="0" err="1"/>
              <a:t>Bridge</a:t>
            </a:r>
            <a:r>
              <a:rPr lang="cs-CZ" b="0" dirty="0"/>
              <a:t> </a:t>
            </a:r>
            <a:r>
              <a:rPr lang="cs-CZ" b="0" dirty="0" err="1"/>
              <a:t>Publishing</a:t>
            </a:r>
            <a:r>
              <a:rPr lang="cs-CZ" b="0" dirty="0"/>
              <a:t> House, 23.01.2012, Vol.15, </a:t>
            </a:r>
            <a:r>
              <a:rPr lang="cs-CZ" b="0" dirty="0" err="1"/>
              <a:t>Issue</a:t>
            </a:r>
            <a:r>
              <a:rPr lang="cs-CZ" b="0" dirty="0"/>
              <a:t> 05-06, </a:t>
            </a:r>
            <a:r>
              <a:rPr lang="cs-CZ" b="0" dirty="0" smtClean="0"/>
              <a:t>p.46. </a:t>
            </a:r>
            <a:r>
              <a:rPr lang="cs-CZ" b="0" dirty="0"/>
              <a:t>MK ČR E </a:t>
            </a:r>
            <a:r>
              <a:rPr lang="cs-CZ" b="0" dirty="0" smtClean="0"/>
              <a:t>7634</a:t>
            </a:r>
          </a:p>
          <a:p>
            <a:endParaRPr lang="cs-CZ" b="0" dirty="0" smtClean="0"/>
          </a:p>
          <a:p>
            <a:r>
              <a:rPr lang="cs-CZ" dirty="0">
                <a:hlinkClick r:id="rId2"/>
              </a:rPr>
              <a:t>http://www.50states.com/nickname.htm#.Uo0lYMRLM0I</a:t>
            </a:r>
            <a:endParaRPr lang="cs-CZ" b="0" dirty="0" smtClean="0"/>
          </a:p>
          <a:p>
            <a:endParaRPr lang="cs-CZ" b="0" dirty="0"/>
          </a:p>
          <a:p>
            <a:r>
              <a:rPr lang="cs-CZ" b="0" dirty="0" smtClean="0"/>
              <a:t>Pokud </a:t>
            </a:r>
            <a:r>
              <a:rPr lang="cs-CZ" b="0" dirty="0"/>
              <a:t>není uvedeno jinak, použitý materiál je z vlastních zdrojů autora</a:t>
            </a:r>
          </a:p>
          <a:p>
            <a:endParaRPr lang="cs-CZ" b="0" dirty="0" smtClean="0"/>
          </a:p>
          <a:p>
            <a:endParaRPr lang="cs-CZ" b="0" dirty="0"/>
          </a:p>
          <a:p>
            <a:endParaRPr lang="cs-CZ" b="0" dirty="0"/>
          </a:p>
          <a:p>
            <a:endParaRPr lang="cs-CZ" dirty="0"/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927150"/>
            <a:ext cx="3816424" cy="878113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368020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286</TotalTime>
  <Words>382</Words>
  <Application>Microsoft Office PowerPoint</Application>
  <PresentationFormat>Předvádění na obrazovce (4:3)</PresentationFormat>
  <Paragraphs>103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Základní</vt:lpstr>
      <vt:lpstr>Prezentace aplikace PowerPoint</vt:lpstr>
      <vt:lpstr>The U.S.A. </vt:lpstr>
      <vt:lpstr>Questions</vt:lpstr>
      <vt:lpstr>   American sports and pastimes</vt:lpstr>
      <vt:lpstr>Typical American Holidays</vt:lpstr>
      <vt:lpstr>Famous people</vt:lpstr>
      <vt:lpstr>Natural Beauties Grand Canyon is a large canyon system in Arizona.</vt:lpstr>
      <vt:lpstr>Canyons and National Parks in Utah, Nevada, Arizona and Colorado </vt:lpstr>
      <vt:lpstr>Giant Sequoia trees in California</vt:lpstr>
      <vt:lpstr>Other Places to visit </vt:lpstr>
      <vt:lpstr>US states´ nicknames</vt:lpstr>
      <vt:lpstr>Licence plates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USA</dc:title>
  <dc:creator>Iva</dc:creator>
  <cp:lastModifiedBy>Iva</cp:lastModifiedBy>
  <cp:revision>42</cp:revision>
  <dcterms:created xsi:type="dcterms:W3CDTF">2012-03-03T15:08:01Z</dcterms:created>
  <dcterms:modified xsi:type="dcterms:W3CDTF">2013-11-27T21:30:26Z</dcterms:modified>
</cp:coreProperties>
</file>