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  <p:sldId id="266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100" d="100"/>
          <a:sy n="100" d="100"/>
        </p:scale>
        <p:origin x="210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BD771A9-7506-4633-88DA-B5D562892781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0EFEE7-94B8-4454-BB90-BD743A2A10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98329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Fyzika 6.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VY_32_INOVACE_05_Atom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872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dirty="0" smtClean="0">
                <a:latin typeface="Arial" pitchFamily="34" charset="0"/>
                <a:cs typeface="Arial" pitchFamily="34" charset="0"/>
              </a:rPr>
              <a:t>ATOM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11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908720"/>
            <a:ext cx="6400800" cy="3672408"/>
          </a:xfrm>
        </p:spPr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tom je považován za symbol 20.století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e skutečnosti toto slovo použil jako první již ve starověkém Řecku vědec a filozof </a:t>
            </a:r>
            <a:r>
              <a:rPr lang="cs-CZ" u="sng" dirty="0" smtClean="0"/>
              <a:t>DÉMOKRITOS z Athén</a:t>
            </a:r>
          </a:p>
          <a:p>
            <a:endParaRPr lang="cs-CZ" u="sng" dirty="0"/>
          </a:p>
          <a:p>
            <a:r>
              <a:rPr lang="cs-CZ" sz="2400" dirty="0" err="1"/>
              <a:t>a</a:t>
            </a:r>
            <a:r>
              <a:rPr lang="cs-CZ" sz="2400" dirty="0" err="1" smtClean="0"/>
              <a:t>tomos</a:t>
            </a:r>
            <a:r>
              <a:rPr lang="cs-CZ" sz="2400" dirty="0" smtClean="0"/>
              <a:t>= nedělitelný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86322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2304256"/>
          </a:xfrm>
        </p:spPr>
        <p:txBody>
          <a:bodyPr>
            <a:normAutofit/>
          </a:bodyPr>
          <a:lstStyle/>
          <a:p>
            <a:r>
              <a:rPr lang="cs-CZ" dirty="0" smtClean="0"/>
              <a:t>Atom je nezničitelný</a:t>
            </a:r>
            <a:br>
              <a:rPr lang="cs-CZ" dirty="0" smtClean="0"/>
            </a:br>
            <a:r>
              <a:rPr lang="cs-CZ" dirty="0" smtClean="0"/>
              <a:t>              nedělitelný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3356992"/>
            <a:ext cx="8229600" cy="276917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-všechna tělesa se skládají z atomů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-vlastnosti hmoty závisí na vlastnostech atomů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41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12974"/>
          </a:xfrm>
        </p:spPr>
        <p:txBody>
          <a:bodyPr>
            <a:normAutofit/>
          </a:bodyPr>
          <a:lstStyle/>
          <a:p>
            <a:r>
              <a:rPr lang="cs-CZ" dirty="0" smtClean="0"/>
              <a:t>Části atomu: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844824"/>
            <a:ext cx="7704856" cy="3312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- </a:t>
            </a:r>
            <a:r>
              <a:rPr lang="cs-CZ" sz="2800" dirty="0" smtClean="0">
                <a:solidFill>
                  <a:srgbClr val="FF0000"/>
                </a:solidFill>
              </a:rPr>
              <a:t>atomové jádro</a:t>
            </a:r>
            <a:r>
              <a:rPr lang="cs-CZ" sz="2800" dirty="0" smtClean="0"/>
              <a:t>- </a:t>
            </a:r>
            <a:r>
              <a:rPr lang="cs-CZ" sz="2800" dirty="0" smtClean="0">
                <a:solidFill>
                  <a:srgbClr val="0070C0"/>
                </a:solidFill>
              </a:rPr>
              <a:t>protony</a:t>
            </a:r>
            <a:r>
              <a:rPr lang="cs-CZ" sz="2800" dirty="0" smtClean="0"/>
              <a:t>- kladný náboj </a:t>
            </a:r>
            <a:r>
              <a:rPr lang="cs-CZ" sz="2800" dirty="0" smtClean="0">
                <a:solidFill>
                  <a:srgbClr val="0070C0"/>
                </a:solidFill>
              </a:rPr>
              <a:t>+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		       - </a:t>
            </a:r>
            <a:r>
              <a:rPr lang="cs-CZ" sz="2800" dirty="0" smtClean="0">
                <a:solidFill>
                  <a:srgbClr val="0070C0"/>
                </a:solidFill>
              </a:rPr>
              <a:t>neutrony</a:t>
            </a:r>
            <a:r>
              <a:rPr lang="cs-CZ" sz="2800" dirty="0" smtClean="0"/>
              <a:t>- bez el. náboje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- </a:t>
            </a:r>
            <a:r>
              <a:rPr lang="cs-CZ" sz="2800" dirty="0" smtClean="0">
                <a:solidFill>
                  <a:srgbClr val="FF0000"/>
                </a:solidFill>
              </a:rPr>
              <a:t>elektronový obal</a:t>
            </a:r>
            <a:r>
              <a:rPr lang="cs-CZ" sz="2800" dirty="0" smtClean="0"/>
              <a:t>- </a:t>
            </a:r>
            <a:r>
              <a:rPr lang="cs-CZ" sz="2800" dirty="0" smtClean="0">
                <a:solidFill>
                  <a:srgbClr val="0070C0"/>
                </a:solidFill>
              </a:rPr>
              <a:t>elektrony</a:t>
            </a:r>
            <a:r>
              <a:rPr lang="cs-CZ" sz="2800" dirty="0" smtClean="0"/>
              <a:t>- záporný náboj</a:t>
            </a:r>
            <a:r>
              <a:rPr lang="cs-CZ" sz="2800" dirty="0" smtClean="0">
                <a:solidFill>
                  <a:srgbClr val="0070C0"/>
                </a:solidFill>
              </a:rPr>
              <a:t> -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279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Počet částic v atomu: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2800" dirty="0" smtClean="0"/>
              <a:t>Atom je částice elektricky neutrální=˃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/>
              <a:t>počet protonů= počet elektronů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210642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365104"/>
            <a:ext cx="6512511" cy="128701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Doplň počet elementárních částic: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vodík- 1p, 0n, …e</a:t>
            </a:r>
          </a:p>
          <a:p>
            <a:r>
              <a:rPr lang="cs-CZ" sz="2800" dirty="0" smtClean="0"/>
              <a:t>kyslík- 8p, 8n, …e</a:t>
            </a:r>
          </a:p>
          <a:p>
            <a:r>
              <a:rPr lang="cs-CZ" sz="2800" dirty="0" smtClean="0"/>
              <a:t>uhlík- …p, 6n, 6e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1728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365104"/>
            <a:ext cx="6512511" cy="128701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Doplň počet elementárních částic: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tx1"/>
                </a:solidFill>
              </a:rPr>
              <a:t>vodík- 1p, 0n,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chemeClr val="tx1"/>
                </a:solidFill>
              </a:rPr>
              <a:t>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kyslík- 8p, 8n, </a:t>
            </a:r>
            <a:r>
              <a:rPr lang="cs-CZ" sz="2800" dirty="0" smtClean="0">
                <a:solidFill>
                  <a:srgbClr val="FF0000"/>
                </a:solidFill>
              </a:rPr>
              <a:t>8</a:t>
            </a:r>
            <a:r>
              <a:rPr lang="cs-CZ" sz="2800" dirty="0" smtClean="0">
                <a:solidFill>
                  <a:schemeClr val="tx1"/>
                </a:solidFill>
              </a:rPr>
              <a:t>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uhlík-  </a:t>
            </a:r>
            <a:r>
              <a:rPr lang="cs-CZ" sz="2800" dirty="0" smtClean="0">
                <a:solidFill>
                  <a:srgbClr val="FF0000"/>
                </a:solidFill>
              </a:rPr>
              <a:t>6</a:t>
            </a:r>
            <a:r>
              <a:rPr lang="cs-CZ" sz="2800" dirty="0" smtClean="0">
                <a:solidFill>
                  <a:schemeClr val="tx1"/>
                </a:solidFill>
              </a:rPr>
              <a:t>p, 6n, 6e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15773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 smtClean="0">
                <a:solidFill>
                  <a:srgbClr val="FF0000"/>
                </a:solidFill>
              </a:rPr>
              <a:t>?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1. Z jakých částí se skládá atom?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sz="2000" dirty="0" smtClean="0">
                <a:solidFill>
                  <a:srgbClr val="FF0000"/>
                </a:solidFill>
              </a:rPr>
              <a:t>z jádra a obalu</a:t>
            </a:r>
          </a:p>
          <a:p>
            <a:r>
              <a:rPr lang="cs-CZ" dirty="0"/>
              <a:t> </a:t>
            </a:r>
            <a:r>
              <a:rPr lang="cs-CZ" dirty="0" smtClean="0"/>
              <a:t>2. Které částice mají záporný náboj?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sz="2000" dirty="0" smtClean="0">
                <a:solidFill>
                  <a:srgbClr val="FF0000"/>
                </a:solidFill>
              </a:rPr>
              <a:t>elektrony</a:t>
            </a:r>
          </a:p>
          <a:p>
            <a:r>
              <a:rPr lang="cs-CZ" dirty="0"/>
              <a:t> </a:t>
            </a:r>
            <a:r>
              <a:rPr lang="cs-CZ" dirty="0" smtClean="0"/>
              <a:t>3. V které části atomu se nacházejí protony?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2000" dirty="0" smtClean="0">
                <a:solidFill>
                  <a:srgbClr val="FF0000"/>
                </a:solidFill>
              </a:rPr>
              <a:t>v jádře atomu</a:t>
            </a:r>
          </a:p>
          <a:p>
            <a:r>
              <a:rPr lang="cs-CZ" dirty="0"/>
              <a:t> </a:t>
            </a:r>
            <a:r>
              <a:rPr lang="cs-CZ" dirty="0" smtClean="0"/>
              <a:t>4. Jaký náboj mají neutrony?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2000" dirty="0" smtClean="0">
                <a:solidFill>
                  <a:srgbClr val="FF0000"/>
                </a:solidFill>
              </a:rPr>
              <a:t>jsou bez elektrického náboje, nulový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1524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626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111</TotalTime>
  <Words>199</Words>
  <Application>Microsoft Office PowerPoint</Application>
  <PresentationFormat>Předvádění na obrazovce (4:3)</PresentationFormat>
  <Paragraphs>47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ATOM</vt:lpstr>
      <vt:lpstr>Prezentace aplikace PowerPoint</vt:lpstr>
      <vt:lpstr>Atom je nezničitelný               nedělitelný</vt:lpstr>
      <vt:lpstr>Části atomu:</vt:lpstr>
      <vt:lpstr>Počet částic v atomu:</vt:lpstr>
      <vt:lpstr>? Doplň počet elementárních částic:</vt:lpstr>
      <vt:lpstr>? Doplň počet elementárních částic:</vt:lpstr>
      <vt:lpstr>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ATOM</dc:title>
  <dc:creator>Jitka Tulachová</dc:creator>
  <cp:lastModifiedBy>OEM</cp:lastModifiedBy>
  <cp:revision>16</cp:revision>
  <dcterms:created xsi:type="dcterms:W3CDTF">2011-05-16T15:21:30Z</dcterms:created>
  <dcterms:modified xsi:type="dcterms:W3CDTF">2011-09-06T15:02:21Z</dcterms:modified>
</cp:coreProperties>
</file>