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0988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121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6389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1601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124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770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0290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7556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1333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2597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0182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92CC3F-2178-4E51-AC46-37142BEB9C55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58CE6-21A1-408E-9A18-A0922476D0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5669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0m_o2gxbsU" TargetMode="External"/><Relationship Id="rId2" Type="http://schemas.openxmlformats.org/officeDocument/2006/relationships/hyperlink" Target="http://www.youtube.com/watch?v=RQhVLHu8HR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iDbyYGrswt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nglish_Festival,_St._George's_Day,_RIverside,_Medway_George.jpg" TargetMode="External"/><Relationship Id="rId2" Type="http://schemas.openxmlformats.org/officeDocument/2006/relationships/hyperlink" Target="http://commons.wikimedia.org/wiki/File:The_Rose_and_Crown,_Southwark_-_geograph.org.uk_-_121860.jpg?uselang=c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What</a:t>
            </a:r>
            <a:r>
              <a:rPr lang="cs-CZ" sz="3600" b="1" dirty="0" smtClean="0"/>
              <a:t> are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British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like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0431266"/>
              </p:ext>
            </p:extLst>
          </p:nvPr>
        </p:nvGraphicFramePr>
        <p:xfrm>
          <a:off x="1475656" y="1700808"/>
          <a:ext cx="6552728" cy="3446508"/>
        </p:xfrm>
        <a:graphic>
          <a:graphicData uri="http://schemas.openxmlformats.org/drawingml/2006/table">
            <a:tbl>
              <a:tblPr firstRow="1"/>
              <a:tblGrid>
                <a:gridCol w="1488795"/>
                <a:gridCol w="5063933"/>
              </a:tblGrid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VY_32_INOVACE_IVA_DVORAKOVA_What_</a:t>
                      </a:r>
                      <a:r>
                        <a:rPr lang="cs-CZ" sz="1000" cap="all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are_ </a:t>
                      </a:r>
                      <a:r>
                        <a:rPr lang="cs-CZ" sz="1000" cap="all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000" cap="all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_</a:t>
                      </a:r>
                      <a:r>
                        <a:rPr lang="cs-CZ" sz="1000" cap="all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british</a:t>
                      </a:r>
                      <a:r>
                        <a:rPr lang="cs-CZ" sz="1000" cap="all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_like?</a:t>
                      </a: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služby, Zahradnictví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anglicky mluvících zemí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U.K.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64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5.11.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6042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seznamuje studenty,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jací jsou vlastně Britové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Tato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 vytvořena v programu </a:t>
                      </a: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Microsoft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PowerPoint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2010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4605" y="5373216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xmlns="" val="410174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British</a:t>
            </a:r>
            <a:r>
              <a:rPr lang="cs-CZ" sz="3600" b="1" dirty="0" smtClean="0"/>
              <a:t> (</a:t>
            </a:r>
            <a:r>
              <a:rPr lang="cs-CZ" sz="3600" b="1" dirty="0" err="1" smtClean="0"/>
              <a:t>English</a:t>
            </a:r>
            <a:r>
              <a:rPr lang="cs-CZ" sz="3600" b="1" dirty="0" smtClean="0"/>
              <a:t>) </a:t>
            </a:r>
            <a:r>
              <a:rPr lang="cs-CZ" sz="3600" b="1" dirty="0" err="1" smtClean="0"/>
              <a:t>character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combination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but </a:t>
            </a:r>
            <a:r>
              <a:rPr lang="cs-CZ" dirty="0" err="1" smtClean="0"/>
              <a:t>politically</a:t>
            </a:r>
            <a:r>
              <a:rPr lang="cs-CZ" dirty="0" smtClean="0"/>
              <a:t> </a:t>
            </a:r>
            <a:r>
              <a:rPr lang="cs-CZ" dirty="0" err="1" smtClean="0"/>
              <a:t>united</a:t>
            </a:r>
            <a:r>
              <a:rPr lang="cs-CZ" dirty="0" smtClean="0"/>
              <a:t> </a:t>
            </a:r>
            <a:r>
              <a:rPr lang="cs-CZ" dirty="0" err="1" smtClean="0"/>
              <a:t>countries</a:t>
            </a:r>
            <a:endParaRPr lang="cs-CZ" dirty="0" smtClean="0"/>
          </a:p>
          <a:p>
            <a:r>
              <a:rPr lang="cs-CZ" dirty="0" err="1"/>
              <a:t>a</a:t>
            </a:r>
            <a:r>
              <a:rPr lang="cs-CZ" dirty="0" err="1" smtClean="0"/>
              <a:t>lso</a:t>
            </a:r>
            <a:r>
              <a:rPr lang="cs-CZ" dirty="0" smtClean="0"/>
              <a:t> a </a:t>
            </a:r>
            <a:r>
              <a:rPr lang="cs-CZ" dirty="0" err="1" smtClean="0"/>
              <a:t>combination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races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Anglo-Saxons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Celtic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terms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are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interchangeably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22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Sense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humour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comedy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thriving</a:t>
            </a:r>
            <a:r>
              <a:rPr lang="cs-CZ" dirty="0" smtClean="0"/>
              <a:t> </a:t>
            </a:r>
            <a:r>
              <a:rPr lang="cs-CZ" dirty="0" err="1" smtClean="0"/>
              <a:t>industries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sense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humour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err="1" smtClean="0"/>
              <a:t>blacker</a:t>
            </a:r>
            <a:r>
              <a:rPr lang="cs-CZ" dirty="0" smtClean="0"/>
              <a:t>, </a:t>
            </a:r>
            <a:r>
              <a:rPr lang="cs-CZ" dirty="0" err="1" smtClean="0"/>
              <a:t>drier</a:t>
            </a:r>
            <a:r>
              <a:rPr lang="cs-CZ" dirty="0" smtClean="0"/>
              <a:t>, </a:t>
            </a:r>
            <a:r>
              <a:rPr lang="cs-CZ" dirty="0" err="1" smtClean="0"/>
              <a:t>zanier</a:t>
            </a:r>
            <a:r>
              <a:rPr lang="cs-CZ" dirty="0" smtClean="0"/>
              <a:t> and more </a:t>
            </a:r>
            <a:r>
              <a:rPr lang="cs-CZ" dirty="0" err="1" smtClean="0"/>
              <a:t>self-mocking</a:t>
            </a:r>
            <a:endParaRPr lang="cs-CZ" dirty="0" smtClean="0"/>
          </a:p>
          <a:p>
            <a:r>
              <a:rPr lang="cs-CZ" dirty="0" smtClean="0"/>
              <a:t>Response to </a:t>
            </a:r>
            <a:r>
              <a:rPr lang="cs-CZ" dirty="0" err="1" smtClean="0"/>
              <a:t>your</a:t>
            </a:r>
            <a:r>
              <a:rPr lang="cs-CZ" dirty="0" smtClean="0"/>
              <a:t> „</a:t>
            </a:r>
            <a:r>
              <a:rPr lang="cs-CZ" dirty="0" err="1"/>
              <a:t>H</a:t>
            </a:r>
            <a:r>
              <a:rPr lang="cs-CZ" dirty="0" err="1" smtClean="0"/>
              <a:t>ave</a:t>
            </a:r>
            <a:r>
              <a:rPr lang="cs-CZ" dirty="0" smtClean="0"/>
              <a:t> a nice </a:t>
            </a:r>
            <a:r>
              <a:rPr lang="cs-CZ" dirty="0" err="1" smtClean="0"/>
              <a:t>day</a:t>
            </a:r>
            <a:r>
              <a:rPr lang="cs-CZ" dirty="0" smtClean="0"/>
              <a:t>!“ </a:t>
            </a:r>
            <a:r>
              <a:rPr lang="cs-CZ" dirty="0" err="1" smtClean="0"/>
              <a:t>might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: „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? </a:t>
            </a:r>
            <a:r>
              <a:rPr lang="cs-CZ" dirty="0" err="1" smtClean="0"/>
              <a:t>Monday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Tuesday</a:t>
            </a:r>
            <a:r>
              <a:rPr lang="cs-CZ" dirty="0" smtClean="0"/>
              <a:t>?“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846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Most </a:t>
            </a:r>
            <a:r>
              <a:rPr lang="cs-CZ" sz="3600" b="1" dirty="0" err="1" smtClean="0"/>
              <a:t>popular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shows</a:t>
            </a:r>
            <a:r>
              <a:rPr lang="cs-CZ" sz="3600" b="1" dirty="0" smtClean="0"/>
              <a:t> and </a:t>
            </a:r>
            <a:r>
              <a:rPr lang="cs-CZ" sz="3600" b="1" dirty="0" err="1" smtClean="0"/>
              <a:t>sitcoms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err="1" smtClean="0"/>
              <a:t>Monty</a:t>
            </a:r>
            <a:r>
              <a:rPr lang="cs-CZ" b="1" dirty="0" smtClean="0"/>
              <a:t> Python </a:t>
            </a:r>
            <a:r>
              <a:rPr lang="cs-CZ" b="1" dirty="0" err="1" smtClean="0"/>
              <a:t>Flying</a:t>
            </a:r>
            <a:r>
              <a:rPr lang="cs-CZ" b="1" dirty="0" smtClean="0"/>
              <a:t> </a:t>
            </a:r>
            <a:r>
              <a:rPr lang="cs-CZ" b="1" dirty="0" err="1" smtClean="0"/>
              <a:t>Circus</a:t>
            </a:r>
            <a:r>
              <a:rPr lang="cs-CZ" b="1" dirty="0" smtClean="0"/>
              <a:t> </a:t>
            </a:r>
            <a:r>
              <a:rPr lang="cs-CZ" b="1" dirty="0" err="1" smtClean="0"/>
              <a:t>series</a:t>
            </a:r>
            <a:endParaRPr lang="cs-CZ" b="1" dirty="0" smtClean="0"/>
          </a:p>
          <a:p>
            <a:r>
              <a:rPr lang="cs-CZ" dirty="0" smtClean="0"/>
              <a:t>Cit.1 </a:t>
            </a:r>
            <a:r>
              <a:rPr lang="cs-CZ" dirty="0">
                <a:hlinkClick r:id="rId2"/>
              </a:rPr>
              <a:t>http://www.youtube.com/watch?v=RQhVLHu8HRk</a:t>
            </a:r>
            <a:endParaRPr lang="cs-CZ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league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Gentlemen</a:t>
            </a:r>
            <a:endParaRPr lang="cs-CZ" b="1" dirty="0" smtClean="0"/>
          </a:p>
          <a:p>
            <a:r>
              <a:rPr lang="cs-CZ" b="1" dirty="0" smtClean="0"/>
              <a:t>Mr. </a:t>
            </a:r>
            <a:r>
              <a:rPr lang="cs-CZ" b="1" dirty="0" err="1" smtClean="0"/>
              <a:t>Bean</a:t>
            </a:r>
            <a:endParaRPr lang="cs-CZ" b="1" dirty="0" smtClean="0"/>
          </a:p>
          <a:p>
            <a:r>
              <a:rPr lang="cs-CZ" dirty="0" smtClean="0"/>
              <a:t>Cit.2</a:t>
            </a:r>
          </a:p>
          <a:p>
            <a:r>
              <a:rPr lang="cs-CZ" dirty="0">
                <a:hlinkClick r:id="rId3"/>
              </a:rPr>
              <a:t>http://www.youtube.com/watch?v=A0m_o2gxbsU</a:t>
            </a:r>
            <a:endParaRPr lang="cs-CZ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IT </a:t>
            </a:r>
            <a:r>
              <a:rPr lang="cs-CZ" b="1" dirty="0" err="1" smtClean="0"/>
              <a:t>Crowd</a:t>
            </a:r>
            <a:endParaRPr lang="cs-CZ" b="1" dirty="0" smtClean="0"/>
          </a:p>
          <a:p>
            <a:r>
              <a:rPr lang="cs-CZ" dirty="0" smtClean="0"/>
              <a:t>Cit.3</a:t>
            </a:r>
          </a:p>
          <a:p>
            <a:r>
              <a:rPr lang="cs-CZ" dirty="0">
                <a:hlinkClick r:id="rId4"/>
              </a:rPr>
              <a:t>http://www.youtube.com/watch?v=iDbyYGrswtg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59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Mental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exercise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are very </a:t>
            </a:r>
            <a:r>
              <a:rPr lang="cs-CZ" dirty="0" err="1" smtClean="0"/>
              <a:t>energetic</a:t>
            </a:r>
            <a:r>
              <a:rPr lang="cs-CZ" dirty="0" smtClean="0"/>
              <a:t>, not </a:t>
            </a:r>
            <a:r>
              <a:rPr lang="cs-CZ" dirty="0" err="1" smtClean="0"/>
              <a:t>only</a:t>
            </a:r>
            <a:r>
              <a:rPr lang="cs-CZ" dirty="0" smtClean="0"/>
              <a:t> in </a:t>
            </a:r>
            <a:r>
              <a:rPr lang="cs-CZ" dirty="0" err="1" smtClean="0"/>
              <a:t>sports</a:t>
            </a:r>
            <a:r>
              <a:rPr lang="cs-CZ" dirty="0" smtClean="0"/>
              <a:t> but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mentally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love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crosswords</a:t>
            </a:r>
            <a:r>
              <a:rPr lang="cs-CZ" dirty="0" smtClean="0"/>
              <a:t>, </a:t>
            </a:r>
            <a:r>
              <a:rPr lang="cs-CZ" dirty="0" err="1" smtClean="0"/>
              <a:t>watching</a:t>
            </a:r>
            <a:r>
              <a:rPr lang="cs-CZ" dirty="0" smtClean="0"/>
              <a:t> and </a:t>
            </a:r>
            <a:r>
              <a:rPr lang="cs-CZ" dirty="0" err="1" smtClean="0"/>
              <a:t>appearing</a:t>
            </a:r>
            <a:r>
              <a:rPr lang="cs-CZ" dirty="0" smtClean="0"/>
              <a:t> on a </a:t>
            </a:r>
            <a:r>
              <a:rPr lang="cs-CZ" dirty="0"/>
              <a:t>T</a:t>
            </a:r>
            <a:r>
              <a:rPr lang="cs-CZ" dirty="0" smtClean="0"/>
              <a:t>V </a:t>
            </a:r>
            <a:r>
              <a:rPr lang="cs-CZ" dirty="0" err="1" smtClean="0"/>
              <a:t>quiz</a:t>
            </a:r>
            <a:r>
              <a:rPr lang="cs-CZ" dirty="0" smtClean="0"/>
              <a:t> </a:t>
            </a:r>
            <a:r>
              <a:rPr lang="cs-CZ" dirty="0" err="1" smtClean="0"/>
              <a:t>shows</a:t>
            </a:r>
            <a:r>
              <a:rPr lang="cs-CZ" dirty="0" smtClean="0"/>
              <a:t>,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323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Literary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World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They</a:t>
            </a:r>
            <a:r>
              <a:rPr lang="cs-CZ" dirty="0" smtClean="0"/>
              <a:t> love </a:t>
            </a:r>
            <a:r>
              <a:rPr lang="cs-CZ" dirty="0" err="1" smtClean="0"/>
              <a:t>words</a:t>
            </a:r>
            <a:r>
              <a:rPr lang="cs-CZ" dirty="0" smtClean="0"/>
              <a:t>,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r>
              <a:rPr lang="cs-CZ" dirty="0" smtClean="0"/>
              <a:t> and are proud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  <a:r>
              <a:rPr lang="cs-CZ" dirty="0" err="1" smtClean="0"/>
              <a:t>writers</a:t>
            </a:r>
            <a:r>
              <a:rPr lang="cs-CZ" dirty="0" smtClean="0"/>
              <a:t> and </a:t>
            </a:r>
            <a:r>
              <a:rPr lang="cs-CZ" dirty="0" err="1" smtClean="0"/>
              <a:t>artist</a:t>
            </a:r>
            <a:r>
              <a:rPr lang="cs-CZ" dirty="0" smtClean="0"/>
              <a:t>                              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Shakespeare, Harold </a:t>
            </a:r>
            <a:r>
              <a:rPr lang="cs-CZ" dirty="0" err="1" smtClean="0">
                <a:solidFill>
                  <a:srgbClr val="FF0000"/>
                </a:solidFill>
              </a:rPr>
              <a:t>Pinter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/>
              <a:t>g</a:t>
            </a:r>
            <a:r>
              <a:rPr lang="cs-CZ" dirty="0" err="1" smtClean="0"/>
              <a:t>enerally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not very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foreign</a:t>
            </a:r>
            <a:r>
              <a:rPr lang="cs-CZ" dirty="0" smtClean="0"/>
              <a:t> </a:t>
            </a:r>
            <a:r>
              <a:rPr lang="cs-CZ" dirty="0" err="1" smtClean="0"/>
              <a:t>languages</a:t>
            </a:r>
            <a:endParaRPr lang="cs-CZ" dirty="0" smtClean="0"/>
          </a:p>
          <a:p>
            <a:r>
              <a:rPr lang="cs-CZ" dirty="0" err="1"/>
              <a:t>book</a:t>
            </a:r>
            <a:r>
              <a:rPr lang="cs-CZ" dirty="0"/>
              <a:t> </a:t>
            </a:r>
            <a:r>
              <a:rPr lang="cs-CZ" dirty="0" err="1"/>
              <a:t>groups</a:t>
            </a:r>
            <a:r>
              <a:rPr lang="cs-CZ" dirty="0"/>
              <a:t>, </a:t>
            </a:r>
            <a:r>
              <a:rPr lang="cs-CZ" dirty="0" err="1"/>
              <a:t>poetry</a:t>
            </a:r>
            <a:r>
              <a:rPr lang="cs-CZ" dirty="0"/>
              <a:t> </a:t>
            </a:r>
            <a:r>
              <a:rPr lang="cs-CZ" dirty="0" err="1" smtClean="0"/>
              <a:t>slams</a:t>
            </a:r>
            <a:endParaRPr lang="cs-CZ" dirty="0" smtClean="0"/>
          </a:p>
          <a:p>
            <a:r>
              <a:rPr lang="cs-CZ" dirty="0" err="1"/>
              <a:t>a</a:t>
            </a:r>
            <a:r>
              <a:rPr lang="cs-CZ" dirty="0" err="1" smtClean="0"/>
              <a:t>dult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983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Work</a:t>
            </a:r>
            <a:r>
              <a:rPr lang="cs-CZ" sz="3600" b="1" dirty="0" smtClean="0"/>
              <a:t> / </a:t>
            </a:r>
            <a:r>
              <a:rPr lang="cs-CZ" sz="3600" b="1" dirty="0" smtClean="0">
                <a:solidFill>
                  <a:srgbClr val="FF0000"/>
                </a:solidFill>
              </a:rPr>
              <a:t>Play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ork</a:t>
            </a:r>
            <a:r>
              <a:rPr lang="cs-CZ" dirty="0" smtClean="0"/>
              <a:t> hard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longest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 in </a:t>
            </a:r>
            <a:r>
              <a:rPr lang="cs-CZ" dirty="0" err="1" smtClean="0"/>
              <a:t>Europe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live to </a:t>
            </a:r>
            <a:r>
              <a:rPr lang="cs-CZ" dirty="0" err="1" smtClean="0"/>
              <a:t>work</a:t>
            </a:r>
            <a:endParaRPr lang="cs-CZ" smtClean="0"/>
          </a:p>
          <a:p>
            <a:r>
              <a:rPr lang="cs-CZ" smtClean="0">
                <a:solidFill>
                  <a:srgbClr val="FF0000"/>
                </a:solidFill>
              </a:rPr>
              <a:t>doing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sports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gardening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festivals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with</a:t>
            </a:r>
            <a:r>
              <a:rPr lang="cs-CZ" dirty="0" smtClean="0">
                <a:solidFill>
                  <a:srgbClr val="FF0000"/>
                </a:solidFill>
              </a:rPr>
              <a:t> a long </a:t>
            </a:r>
            <a:r>
              <a:rPr lang="cs-CZ" dirty="0" err="1" smtClean="0">
                <a:solidFill>
                  <a:srgbClr val="FF0000"/>
                </a:solidFill>
              </a:rPr>
              <a:t>tradition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g</a:t>
            </a:r>
            <a:r>
              <a:rPr lang="cs-CZ" dirty="0" err="1" smtClean="0">
                <a:solidFill>
                  <a:srgbClr val="FF0000"/>
                </a:solidFill>
              </a:rPr>
              <a:t>oing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pubs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inns</a:t>
            </a:r>
            <a:r>
              <a:rPr lang="cs-CZ" dirty="0" smtClean="0">
                <a:solidFill>
                  <a:srgbClr val="FF0000"/>
                </a:solidFill>
              </a:rPr>
              <a:t> (</a:t>
            </a:r>
            <a:r>
              <a:rPr lang="cs-CZ" dirty="0" err="1" smtClean="0">
                <a:solidFill>
                  <a:srgbClr val="FF0000"/>
                </a:solidFill>
              </a:rPr>
              <a:t>drinking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age</a:t>
            </a:r>
            <a:r>
              <a:rPr lang="cs-CZ" dirty="0" smtClean="0">
                <a:solidFill>
                  <a:srgbClr val="FF0000"/>
                </a:solidFill>
              </a:rPr>
              <a:t> – 18)</a:t>
            </a:r>
          </a:p>
          <a:p>
            <a:r>
              <a:rPr lang="cs-CZ" dirty="0" err="1">
                <a:solidFill>
                  <a:srgbClr val="FF0000"/>
                </a:solidFill>
              </a:rPr>
              <a:t>p</a:t>
            </a:r>
            <a:r>
              <a:rPr lang="cs-CZ" dirty="0" err="1" smtClean="0">
                <a:solidFill>
                  <a:srgbClr val="FF0000"/>
                </a:solidFill>
              </a:rPr>
              <a:t>ubs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generally</a:t>
            </a:r>
            <a:r>
              <a:rPr lang="cs-CZ" dirty="0" smtClean="0">
                <a:solidFill>
                  <a:srgbClr val="FF0000"/>
                </a:solidFill>
              </a:rPr>
              <a:t> open </a:t>
            </a:r>
            <a:r>
              <a:rPr lang="cs-CZ" dirty="0" err="1" smtClean="0">
                <a:solidFill>
                  <a:srgbClr val="FF0000"/>
                </a:solidFill>
              </a:rPr>
              <a:t>from</a:t>
            </a:r>
            <a:r>
              <a:rPr lang="cs-CZ" dirty="0" smtClean="0">
                <a:solidFill>
                  <a:srgbClr val="FF0000"/>
                </a:solidFill>
              </a:rPr>
              <a:t> 11 AM to 11 PM, last </a:t>
            </a:r>
            <a:r>
              <a:rPr lang="cs-CZ" dirty="0" err="1" smtClean="0">
                <a:solidFill>
                  <a:srgbClr val="FF0000"/>
                </a:solidFill>
              </a:rPr>
              <a:t>orders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announced</a:t>
            </a:r>
            <a:r>
              <a:rPr lang="cs-CZ" dirty="0" smtClean="0">
                <a:solidFill>
                  <a:srgbClr val="FF0000"/>
                </a:solidFill>
              </a:rPr>
              <a:t> by a barman: „</a:t>
            </a:r>
            <a:r>
              <a:rPr lang="cs-CZ" dirty="0" err="1" smtClean="0">
                <a:solidFill>
                  <a:srgbClr val="FF0000"/>
                </a:solidFill>
              </a:rPr>
              <a:t>Time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Gentlemen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P</a:t>
            </a:r>
            <a:r>
              <a:rPr lang="cs-CZ" dirty="0" err="1" smtClean="0">
                <a:solidFill>
                  <a:srgbClr val="FF0000"/>
                </a:solidFill>
              </a:rPr>
              <a:t>lease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music</a:t>
            </a:r>
          </a:p>
        </p:txBody>
      </p:sp>
    </p:spTree>
    <p:extLst>
      <p:ext uri="{BB962C8B-B14F-4D97-AF65-F5344CB8AC3E}">
        <p14:creationId xmlns:p14="http://schemas.microsoft.com/office/powerpoint/2010/main" xmlns="" val="344862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traditional</a:t>
            </a:r>
            <a:r>
              <a:rPr lang="cs-CZ" dirty="0" smtClean="0"/>
              <a:t> </a:t>
            </a:r>
            <a:r>
              <a:rPr lang="cs-CZ" dirty="0" err="1" smtClean="0"/>
              <a:t>pub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Pict.1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St. </a:t>
            </a:r>
            <a:r>
              <a:rPr lang="cs-CZ" dirty="0" err="1" smtClean="0"/>
              <a:t>George´s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Festival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Pict.2</a:t>
            </a:r>
            <a:endParaRPr lang="cs-CZ" dirty="0"/>
          </a:p>
        </p:txBody>
      </p:sp>
      <p:pic>
        <p:nvPicPr>
          <p:cNvPr id="1026" name="Picture 2" descr="C:\Users\Iva\Documents\Iva\Recepty\800px-English_Festival,_St._George's_Day,_RIverside,_Medway_George (1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84984"/>
            <a:ext cx="336037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a\Documents\Iva\Recepty\462px-The_Rose_and_Crown,_Southwark_-_geograph.org.uk_-_12186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93964"/>
            <a:ext cx="2520280" cy="327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942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Vocabulary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Interchangeable</a:t>
            </a:r>
            <a:r>
              <a:rPr lang="cs-CZ" dirty="0" smtClean="0"/>
              <a:t> - zaměnitelný</a:t>
            </a:r>
          </a:p>
          <a:p>
            <a:r>
              <a:rPr lang="cs-CZ" dirty="0" err="1" smtClean="0"/>
              <a:t>Thriving</a:t>
            </a:r>
            <a:r>
              <a:rPr lang="cs-CZ" dirty="0" smtClean="0"/>
              <a:t> - vzkvétající</a:t>
            </a:r>
          </a:p>
          <a:p>
            <a:r>
              <a:rPr lang="cs-CZ" dirty="0" err="1" smtClean="0"/>
              <a:t>Zany</a:t>
            </a:r>
            <a:r>
              <a:rPr lang="cs-CZ" dirty="0" smtClean="0"/>
              <a:t> -bláznivý</a:t>
            </a:r>
          </a:p>
          <a:p>
            <a:r>
              <a:rPr lang="cs-CZ" dirty="0" err="1" smtClean="0"/>
              <a:t>Self-mocking</a:t>
            </a:r>
            <a:r>
              <a:rPr lang="cs-CZ" dirty="0" smtClean="0"/>
              <a:t> - </a:t>
            </a:r>
            <a:r>
              <a:rPr lang="cs-CZ" dirty="0" err="1" smtClean="0"/>
              <a:t>sebezesměšňující</a:t>
            </a:r>
            <a:endParaRPr lang="cs-CZ" dirty="0" smtClean="0"/>
          </a:p>
          <a:p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group</a:t>
            </a:r>
            <a:r>
              <a:rPr lang="cs-CZ" dirty="0" smtClean="0"/>
              <a:t> – knižní kroužek</a:t>
            </a:r>
          </a:p>
          <a:p>
            <a:r>
              <a:rPr lang="cs-CZ" dirty="0" err="1" smtClean="0"/>
              <a:t>Poetry</a:t>
            </a:r>
            <a:r>
              <a:rPr lang="cs-CZ" dirty="0" smtClean="0"/>
              <a:t> slam – kroužek poezie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538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Použité obrázky: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mtClean="0"/>
              <a:t>Pict.1  </a:t>
            </a:r>
            <a:r>
              <a:rPr lang="cs-CZ" dirty="0"/>
              <a:t>ADDISON, Martin. </a:t>
            </a:r>
            <a:r>
              <a:rPr lang="cs-CZ" i="1" dirty="0"/>
              <a:t>commons.wikimedia.org</a:t>
            </a:r>
            <a:r>
              <a:rPr lang="cs-CZ" dirty="0"/>
              <a:t> [online]. [cit. 6.11.2013]. Dostupný na WWW: </a:t>
            </a:r>
            <a:r>
              <a:rPr lang="cs-CZ" dirty="0">
                <a:hlinkClick r:id="rId2"/>
              </a:rPr>
              <a:t>http://commons.wikimedia.org/wiki/File:The_Rose_and_Crown,_Southwark_-_geograph.org.uk_-_</a:t>
            </a:r>
            <a:r>
              <a:rPr lang="cs-CZ" dirty="0" smtClean="0">
                <a:hlinkClick r:id="rId2"/>
              </a:rPr>
              <a:t>121860.jpg?uselang=cs</a:t>
            </a:r>
            <a:endParaRPr lang="cs-CZ" dirty="0" smtClean="0"/>
          </a:p>
          <a:p>
            <a:r>
              <a:rPr lang="cs-CZ" dirty="0" smtClean="0"/>
              <a:t>Pict.2 THE </a:t>
            </a:r>
            <a:r>
              <a:rPr lang="cs-CZ" dirty="0"/>
              <a:t>LOCAL PEOPLE PHOTO ARCHIVE. </a:t>
            </a:r>
            <a:r>
              <a:rPr lang="cs-CZ" i="1" dirty="0"/>
              <a:t>commons.wikimedia.org</a:t>
            </a:r>
            <a:r>
              <a:rPr lang="cs-CZ" dirty="0"/>
              <a:t> [online]. [cit. 6.11.2013]. Dostupný na WWW: </a:t>
            </a:r>
            <a:r>
              <a:rPr lang="cs-CZ" dirty="0">
                <a:hlinkClick r:id="rId3"/>
              </a:rPr>
              <a:t>http://commons.wikimedia.org/wiki/File:English_Festival,_St._George%27s_Day,_RIverside,_Medway_George.jpg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628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Použité 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MCKEOWN, John. </a:t>
            </a:r>
            <a:r>
              <a:rPr lang="en-US" i="1" dirty="0"/>
              <a:t>Britain in a Briefcase</a:t>
            </a:r>
            <a:r>
              <a:rPr lang="en-US" dirty="0"/>
              <a:t>. </a:t>
            </a:r>
            <a:r>
              <a:rPr lang="en-US" dirty="0" err="1"/>
              <a:t>Praha</a:t>
            </a:r>
            <a:r>
              <a:rPr lang="en-US" dirty="0"/>
              <a:t>: Bridge, 2003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888" y="3163888"/>
            <a:ext cx="7894637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5636" y="4797152"/>
            <a:ext cx="3908572" cy="864096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xmlns="" val="76344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391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What are the British like?</vt:lpstr>
      <vt:lpstr>The British (English) character</vt:lpstr>
      <vt:lpstr>Sense of humour</vt:lpstr>
      <vt:lpstr>Most popular shows and sitcoms</vt:lpstr>
      <vt:lpstr>Mental exercise</vt:lpstr>
      <vt:lpstr>Literary World</vt:lpstr>
      <vt:lpstr>Work / Play</vt:lpstr>
      <vt:lpstr>Snímek 8</vt:lpstr>
      <vt:lpstr>Vocabulary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 British like?</dc:title>
  <dc:creator>Iva</dc:creator>
  <cp:lastModifiedBy>rodiče</cp:lastModifiedBy>
  <cp:revision>13</cp:revision>
  <dcterms:created xsi:type="dcterms:W3CDTF">2013-11-05T21:01:08Z</dcterms:created>
  <dcterms:modified xsi:type="dcterms:W3CDTF">2013-12-18T12:45:20Z</dcterms:modified>
</cp:coreProperties>
</file>