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6" r:id="rId3"/>
    <p:sldId id="260" r:id="rId4"/>
    <p:sldId id="261" r:id="rId5"/>
    <p:sldId id="274" r:id="rId6"/>
    <p:sldId id="272" r:id="rId7"/>
    <p:sldId id="266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1/1a/Alfonso_Eliseo_Akogo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0/07/Akibajinnokao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6/6f/Portrait_jeanjean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5/50/Asma1.jpg" TargetMode="Externa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ommons.wikimedia.org/wiki/File:Akibajinnokao.jpg" TargetMode="External"/><Relationship Id="rId4" Type="http://schemas.openxmlformats.org/officeDocument/2006/relationships/hyperlink" Target="http://commons.wikimedia.org/wiki/File:Portrait_jeanjean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0531941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Osobní data – jméno, datum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a místo narození, státní příslušnost, povolání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 Name, s Alter, r Wohnort, r Familienstand, Sprachen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Bc.Jitka 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dataprojektor, pracovní list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tabulka, slovníky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- 2.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Personendaten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VY_22_INOVACE_07_124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484784"/>
            <a:ext cx="511256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Slovní zásoba: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Alter – věk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Beruf – povolání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Familienstand – rodinný stav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Geburtsort – místo narození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Name – jméno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Sprache – jazyk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Staatsangwehörigkeit – státní příslušnost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Wohnort - bydliště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le:Akibajinnoka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651" y="1484784"/>
            <a:ext cx="165274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Alfonso Eliseo Akog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388" y="3654609"/>
            <a:ext cx="1503265" cy="200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62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8" name="Picture 4" descr="File:Asma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75263"/>
            <a:ext cx="1934174" cy="1289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5451337"/>
              </p:ext>
            </p:extLst>
          </p:nvPr>
        </p:nvGraphicFramePr>
        <p:xfrm>
          <a:off x="683568" y="2558209"/>
          <a:ext cx="8208912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0"/>
                <a:gridCol w="2664296"/>
                <a:gridCol w="2664296"/>
              </a:tblGrid>
              <a:tr h="3962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Name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effectLst/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Katarzyna Lewiczka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Christian Jeanjean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Beruf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Studentin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Ökonom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Staatsangehörigkeit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polnisch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französisch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Wohnort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Salzburg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Marseille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Geburtsort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Kraków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Marseille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Alter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22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57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Sprachen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Polnisch, Deutsch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Französisch, Englisch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Familienstand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ledig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verheiratet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0" name="Picture 6" descr="File:Portrait jeanjean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61257"/>
            <a:ext cx="1380381" cy="126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813690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1) Odpověz na otázky dle předcházející tabulky: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heisst das Mädchen?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wohnt sie?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Welche Sprachen spricht sie?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ist ihr Familienstand?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heisst der Mann?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ist er von Beruf?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ist er geboren?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alt ist er? 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813690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2) Odpověz na otázky a zapiš do tabulky, poté se zeptej svého souseda: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heisst du?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bist du von Beruf?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Welche Staatsangehörigkeit hast du?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wohnst du?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bist du geboren?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alt bist du?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Welche Sprachen sprichst du?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Bist du ledig oder verheiratet?</a:t>
            </a: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2823850"/>
              </p:ext>
            </p:extLst>
          </p:nvPr>
        </p:nvGraphicFramePr>
        <p:xfrm>
          <a:off x="467543" y="2060848"/>
          <a:ext cx="8208912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0"/>
                <a:gridCol w="2664296"/>
                <a:gridCol w="2664296"/>
              </a:tblGrid>
              <a:tr h="396240">
                <a:tc>
                  <a:txBody>
                    <a:bodyPr/>
                    <a:lstStyle/>
                    <a:p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Ich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Mein Nachbar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962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Name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Beruf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Staatsangehörigkeit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Wohnort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Geburtsort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Alter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Sprachen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Familienstand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142492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Tabulka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20888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commons.wikimedia.org/wiki/File:Asma1.jpg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commons.wikimedia.org/wiki/File:Portrait_jeanjean.JPG?uselang=cs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commons.wikimedia.org/wiki/File:Akibajinnokao.jpg</a:t>
            </a:r>
            <a:endParaRPr lang="cs-CZ" dirty="0" smtClean="0"/>
          </a:p>
          <a:p>
            <a:r>
              <a:rPr lang="cs-CZ" dirty="0"/>
              <a:t>http://commons.wikimedia.org/wiki/File:Alfonso_Eliseo_Akogo.JPG</a:t>
            </a: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1747</TotalTime>
  <Words>365</Words>
  <Application>Microsoft Office PowerPoint</Application>
  <PresentationFormat>Předvádění na obrazovce (4:3)</PresentationFormat>
  <Paragraphs>140</Paragraphs>
  <Slides>7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106</cp:revision>
  <cp:lastPrinted>2013-12-03T13:35:12Z</cp:lastPrinted>
  <dcterms:created xsi:type="dcterms:W3CDTF">2010-11-01T23:40:31Z</dcterms:created>
  <dcterms:modified xsi:type="dcterms:W3CDTF">2014-02-27T13:19:14Z</dcterms:modified>
</cp:coreProperties>
</file>