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  <p:sldId id="268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F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//upload.wikimedia.org/wikipedia/commons/4/4d/Burg_Strekov.jpg" TargetMode="Externa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hyperlink" Target="//upload.wikimedia.org/wikipedia/commons/1/12/Tyumen_RailwayStation_01.jpg" TargetMode="External"/><Relationship Id="rId18" Type="http://schemas.openxmlformats.org/officeDocument/2006/relationships/image" Target="../media/image10.jpeg"/><Relationship Id="rId3" Type="http://schemas.openxmlformats.org/officeDocument/2006/relationships/image" Target="../media/image1.png"/><Relationship Id="rId7" Type="http://schemas.openxmlformats.org/officeDocument/2006/relationships/hyperlink" Target="//upload.wikimedia.org/wikipedia/commons/4/48/CinemaxX_Darmstadt_1.JPG" TargetMode="External"/><Relationship Id="rId12" Type="http://schemas.openxmlformats.org/officeDocument/2006/relationships/image" Target="../media/image7.jpeg"/><Relationship Id="rId17" Type="http://schemas.openxmlformats.org/officeDocument/2006/relationships/hyperlink" Target="//upload.wikimedia.org/wikipedia/commons/9/94/Bierbrauerei_Ferdinand_Schumacher,_D%C3%BCsseldorf,_Oststra%C3%9Fe,_Deutschland_2013_(8715156276).jpg" TargetMode="External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9.jpeg"/><Relationship Id="rId20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hyperlink" Target="//upload.wikimedia.org/wikipedia/commons/3/3c/Rosenaustadion_2006.JPG" TargetMode="External"/><Relationship Id="rId5" Type="http://schemas.openxmlformats.org/officeDocument/2006/relationships/hyperlink" Target="//upload.wikimedia.org/wikipedia/commons/9/92/D%C4%9B%C4%8D%C3%ADn,_Tyr%C5%A1%C5%AFv_most,_z_Labsk%C3%A9ho_n%C3%A1b%C5%99e%C5%BE%C3%AD_k_Labsk%C3%A9_ulici.jpg" TargetMode="External"/><Relationship Id="rId15" Type="http://schemas.openxmlformats.org/officeDocument/2006/relationships/hyperlink" Target="//upload.wikimedia.org/wikipedia/commons/3/3b/SteacieLibrary.jpg" TargetMode="External"/><Relationship Id="rId10" Type="http://schemas.openxmlformats.org/officeDocument/2006/relationships/image" Target="../media/image6.jpeg"/><Relationship Id="rId19" Type="http://schemas.openxmlformats.org/officeDocument/2006/relationships/hyperlink" Target="//upload.wikimedia.org/wikipedia/commons/a/ac/Pergamon_Museum_Berlin_2007067.jpg" TargetMode="External"/><Relationship Id="rId4" Type="http://schemas.openxmlformats.org/officeDocument/2006/relationships/image" Target="../media/image2.jpg"/><Relationship Id="rId9" Type="http://schemas.openxmlformats.org/officeDocument/2006/relationships/hyperlink" Target="//upload.wikimedia.org/wikipedia/commons/f/f0/%C3%9Ast%C3%AD_nad_Labem_kostel_Nanebevzet%C3%AD_Panny_Marie.JPG" TargetMode="External"/><Relationship Id="rId1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hyperlink" Target="//upload.wikimedia.org/wikipedia/commons/3/3a/PotsdamerPlatz_Vogelperspektive_2004_2.jpg" TargetMode="Externa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1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8/89/Charles_Bond_Park_1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d/dc/Burgtheater_Wien_2005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2/21/Volksbank_friedrichshafen_Hauptstelle_au%C3%9Fen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Rosenaustadion_2006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ommons.wikimedia.org/wiki/File:%C3%9Ast%C3%AD_nad_Labem_kostel_Nanebevzet%C3%AD_Panny_Marie.JPG?uselang=c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CinemaxX_Darmstadt_1.JPG" TargetMode="External"/><Relationship Id="rId11" Type="http://schemas.openxmlformats.org/officeDocument/2006/relationships/hyperlink" Target="http://commons.wikimedia.org/wiki/File:Bierbrauerei_Ferdinand_Schumacher,_D%C3%BCsseldorf,_Oststra%C3%9Fe,_Deutschland_2013_(8715156276).jpg?uselang=cs" TargetMode="External"/><Relationship Id="rId5" Type="http://schemas.openxmlformats.org/officeDocument/2006/relationships/hyperlink" Target="http://commons.wikimedia.org/wiki/File:D%C4%9B%C4%8D%C3%ADn,_Tyr%C5%A1%C5%AFv_most,_z_Labsk%C3%A9ho_n%C3%A1b%C5%99e%C5%BE%C3%AD_k_Labsk%C3%A9_ulici.jpg?uselang=cs" TargetMode="External"/><Relationship Id="rId10" Type="http://schemas.openxmlformats.org/officeDocument/2006/relationships/hyperlink" Target="http://commons.wikimedia.org/wiki/File:SteacieLibrary.jpg" TargetMode="External"/><Relationship Id="rId4" Type="http://schemas.openxmlformats.org/officeDocument/2006/relationships/hyperlink" Target="http://commons.wikimedia.org/wiki/File:Burg_Strekov.jpg" TargetMode="External"/><Relationship Id="rId9" Type="http://schemas.openxmlformats.org/officeDocument/2006/relationships/hyperlink" Target="http://commons.wikimedia.org/wiki/File:Tyumen_RailwayStation_01.jpg?uselang=c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Volksbank_friedrichshafen_Hauptstelle_au%C3%9Fen.JPG" TargetMode="External"/><Relationship Id="rId5" Type="http://schemas.openxmlformats.org/officeDocument/2006/relationships/hyperlink" Target="http://commons.wikimedia.org/wiki/File:Burgtheater_Wien_2005.jpg" TargetMode="External"/><Relationship Id="rId4" Type="http://schemas.openxmlformats.org/officeDocument/2006/relationships/hyperlink" Target="http://commons.wikimedia.org/wiki/File:PotsdamerPlatz_Vogelperspektive_2004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9548940"/>
              </p:ext>
            </p:extLst>
          </p:nvPr>
        </p:nvGraphicFramePr>
        <p:xfrm>
          <a:off x="750310" y="2060848"/>
          <a:ext cx="7926145" cy="38025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Instituce a místa ve městě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– slovní zásoba, předložky – vedle, za, před, naproti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e Post, s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Kino, r Parkplatz, r Bahnhof, es gibt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6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Bc. Jitka Červinková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pracovní listy 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slovníky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cvičení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vlastní materiály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Institutionen und Plätze in der Stadt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VY_22_INOVACE_07_126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Picture 2" descr="File:Burg Strekov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864" y="2564904"/>
            <a:ext cx="3794584" cy="284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04325" y="2564904"/>
            <a:ext cx="348554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Neosobní vazba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es gibt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Odpovídá českému být, existovat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Podstatné jméno je po této vazbě vždy ve 4.pádě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1484784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Was gibt es in deiner Stadt?</a:t>
            </a:r>
            <a:endParaRPr lang="cs-CZ" sz="2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pic>
        <p:nvPicPr>
          <p:cNvPr id="2052" name="Picture 4" descr="File:Děčín, Tyršův most, z Labského nábřeží k Labské ulici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772" y="1412776"/>
            <a:ext cx="1824203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CinemaxX Darmstadt 1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264" y="1412776"/>
            <a:ext cx="1858271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File:Ústí nad Labem kostel Nanebevzetí Panny Marie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421" y="1412776"/>
            <a:ext cx="1275709" cy="1656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Rosenaustadion 2006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63768" y="3918304"/>
            <a:ext cx="1824207" cy="1238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Tyumen RailwayStation 01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167" y="3889675"/>
            <a:ext cx="1887367" cy="141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ile:SteacieLibrary.jpg">
            <a:hlinkClick r:id="rId15"/>
          </p:cNvPr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305" y="1412776"/>
            <a:ext cx="182420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ile:Bierbrauerei Ferdinand Schumacher, Düsseldorf, Oststraße, Deutschland 2013 (8715156276).jpg">
            <a:hlinkClick r:id="rId17"/>
          </p:cNvPr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187" y="3893236"/>
            <a:ext cx="1584176" cy="131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File:Pergamon Museum Berlin 2007067.jpg">
            <a:hlinkClick r:id="rId19"/>
          </p:cNvPr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89675"/>
            <a:ext cx="1826989" cy="1370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3772" y="2884295"/>
            <a:ext cx="1824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ine Brücke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878226" y="2880108"/>
            <a:ext cx="1824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Kino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78304" y="2880108"/>
            <a:ext cx="1824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ine Bibliothek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387367" y="3140968"/>
            <a:ext cx="1517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ine Kirche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77921" y="5259917"/>
            <a:ext cx="18242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Stadion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878226" y="5400588"/>
            <a:ext cx="1824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inen Bahnhof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76056" y="5380702"/>
            <a:ext cx="1824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Museum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233790" y="5315387"/>
            <a:ext cx="18242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Restaurant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335251"/>
            <a:ext cx="540060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Andere Institutionen und Plätze: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 Apotheke, -en - lékárna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Bank, Bänke – banka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Flughafen, Flughäfen – letiště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Hotel, -s - hotel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Info-Büro - informační kancelář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Kaufhaus, - häuser – obchodní dům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Kirche, -n – kostel</a:t>
            </a:r>
          </a:p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Marktplatz, Marktplätze – náměstí</a:t>
            </a:r>
          </a:p>
        </p:txBody>
      </p:sp>
      <p:pic>
        <p:nvPicPr>
          <p:cNvPr id="2050" name="Picture 2" descr="File:PotsdamerPlatz Vogelperspektive 2004 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12368"/>
            <a:ext cx="3361189" cy="2562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07278"/>
            <a:ext cx="41044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Park, -s – park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Parkplatz, -plätze - parkoviště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 Polizeistation, -en – policejní stanice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 Post – 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pošta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Spielplatz, -plätze – dětské hřiště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Sprachschule, -n – jazyková škola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Supermarkt, -märkte - supermarket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Radhaus, - häuser – radnice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Theater,- - 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divadlo</a:t>
            </a:r>
          </a:p>
          <a:p>
            <a:pPr>
              <a:lnSpc>
                <a:spcPct val="150000"/>
              </a:lnSpc>
            </a:pPr>
            <a:r>
              <a:rPr lang="cs-CZ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Turm, Türme - brána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cs-CZ" dirty="0"/>
          </a:p>
        </p:txBody>
      </p:sp>
      <p:pic>
        <p:nvPicPr>
          <p:cNvPr id="4098" name="Picture 2" descr="File:Burgtheater Wien 2005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3706" y="3699090"/>
            <a:ext cx="2937423" cy="203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File:Charles Bond Park 1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3706" y="1407278"/>
            <a:ext cx="2937423" cy="194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269621"/>
            <a:ext cx="597666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Odpověz na otázky.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kann man Auto parken?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kann man einen Brief schicken?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kann man Bücher und Zeitschriften lesen?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kann man eine Oper sehen?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Woher fahren Züge?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kann man joggen?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kann man Englisch lernen?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 kann man Geld wechseln?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5122" name="Picture 2" descr="File:Volksbank friedrichshafen Hauptstelle auße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057" y="3756282"/>
            <a:ext cx="288032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827584" y="1628800"/>
            <a:ext cx="1440160" cy="79208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POST</a:t>
            </a:r>
            <a:endParaRPr lang="cs-CZ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2996952"/>
            <a:ext cx="1656184" cy="86409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RESTAURANT</a:t>
            </a:r>
            <a:endParaRPr lang="cs-CZ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27584" y="3861048"/>
            <a:ext cx="1656184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CAFE</a:t>
            </a:r>
            <a:endParaRPr lang="cs-CZ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4941168"/>
            <a:ext cx="2376264" cy="7920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KAUFHAUS</a:t>
            </a:r>
            <a:endParaRPr lang="cs-CZ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44008" y="4941168"/>
            <a:ext cx="1656184" cy="79208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KINO</a:t>
            </a:r>
            <a:endParaRPr lang="cs-CZ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3131840" y="1909676"/>
            <a:ext cx="504056" cy="50405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644008" y="2943650"/>
            <a:ext cx="1656184" cy="1368152"/>
          </a:xfrm>
          <a:prstGeom prst="rect">
            <a:avLst/>
          </a:prstGeom>
          <a:solidFill>
            <a:srgbClr val="FFFF9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BANK</a:t>
            </a:r>
            <a:endParaRPr lang="cs-CZ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44008" y="1628800"/>
            <a:ext cx="576064" cy="129614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APHOTEKE</a:t>
            </a:r>
            <a:endParaRPr lang="cs-CZ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220072" y="1628800"/>
            <a:ext cx="1080120" cy="1296144"/>
          </a:xfrm>
          <a:prstGeom prst="rect">
            <a:avLst/>
          </a:prstGeom>
          <a:solidFill>
            <a:srgbClr val="FFFF9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SCHULE</a:t>
            </a:r>
            <a:endParaRPr lang="cs-CZ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912913" y="450912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Hauptstrasse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01484" y="3491716"/>
            <a:ext cx="1668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Marktplatz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9289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Ludwigstrasse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47207" y="4437113"/>
            <a:ext cx="430887" cy="1316968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sz="16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Weissegasse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203848" y="4941169"/>
            <a:ext cx="720080" cy="79208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SUSHI BAR</a:t>
            </a:r>
            <a:endParaRPr lang="cs-CZ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32240" y="1617182"/>
            <a:ext cx="208823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NEBEN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HINTER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VOR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GEGENÜBER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 DER ECKE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31168" y="1601899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FONTÄNE</a:t>
            </a:r>
            <a:endParaRPr lang="cs-CZ" sz="14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820891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Doplňte předložky podle obrázku na předcházející straně.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Du stehst auf dem Marktplatz.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Die Schule ist …………… der Apotheke.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Das Cafe ist ……………..dem Kaufhaus.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Die Sushi Bar ist …………… Hauptstrasse und Weissgasse.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Die Apotheke ist ……………der Bank.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Die Fontäna ist ……………der Post.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Das Restaurant ist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……………der Bank.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Das Kaufhaus ist …………… der Sushi Bar.</a:t>
            </a:r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1484784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4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204863"/>
            <a:ext cx="81369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hlinkClick r:id="rId4"/>
              </a:rPr>
              <a:t>http://commons.wikimedia.org/wiki/File:Burg_Strekov.jpg</a:t>
            </a:r>
            <a:endParaRPr lang="cs-CZ" dirty="0"/>
          </a:p>
          <a:p>
            <a:r>
              <a:rPr lang="cs-CZ" u="sng" dirty="0">
                <a:hlinkClick r:id="rId5"/>
              </a:rPr>
              <a:t>http://commons.wikimedia.org/wiki/File:D%C4%9B%C4%8D%C3%ADn,_Tyr%C5%A1%C5%AFv_most,_z_Labsk%C3%A9ho_n%C3%A1b%C5%99e%C5%BE%C3%AD_k_Labsk%C3%A9_ulici.jpg?uselang=cs</a:t>
            </a:r>
            <a:endParaRPr lang="cs-CZ" dirty="0"/>
          </a:p>
          <a:p>
            <a:r>
              <a:rPr lang="cs-CZ" u="sng" dirty="0">
                <a:hlinkClick r:id="rId6"/>
              </a:rPr>
              <a:t>http://commons.wikimedia.org/wiki/File:CinemaxX_Darmstadt_1.JPG</a:t>
            </a:r>
            <a:endParaRPr lang="cs-CZ" dirty="0"/>
          </a:p>
          <a:p>
            <a:r>
              <a:rPr lang="cs-CZ" u="sng" dirty="0">
                <a:hlinkClick r:id="rId7"/>
              </a:rPr>
              <a:t>http://commons.wikimedia.org/wiki/File:%C3%9Ast%C3%AD_nad_Labem_kostel_Nanebevzet%C3%AD_Panny_Marie.JPG?uselang=cs</a:t>
            </a:r>
            <a:endParaRPr lang="cs-CZ" dirty="0"/>
          </a:p>
          <a:p>
            <a:r>
              <a:rPr lang="cs-CZ" u="sng" dirty="0">
                <a:hlinkClick r:id="rId8"/>
              </a:rPr>
              <a:t>http://commons.wikimedia.org/wiki/File:Rosenaustadion_2006.JPG</a:t>
            </a:r>
            <a:endParaRPr lang="cs-CZ" dirty="0"/>
          </a:p>
          <a:p>
            <a:r>
              <a:rPr lang="cs-CZ" u="sng" dirty="0">
                <a:hlinkClick r:id="rId9"/>
              </a:rPr>
              <a:t>http://commons.wikimedia.org/wiki/File:Tyumen_RailwayStation_01.jpg?uselang=cs</a:t>
            </a:r>
            <a:endParaRPr lang="cs-CZ" dirty="0"/>
          </a:p>
          <a:p>
            <a:r>
              <a:rPr lang="cs-CZ" u="sng" dirty="0">
                <a:hlinkClick r:id="rId10"/>
              </a:rPr>
              <a:t>http://commons.wikimedia.org/wiki/File:SteacieLibrary.jpg</a:t>
            </a:r>
            <a:endParaRPr lang="cs-CZ" dirty="0"/>
          </a:p>
          <a:p>
            <a:r>
              <a:rPr lang="cs-CZ" u="sng" dirty="0">
                <a:hlinkClick r:id="rId11"/>
              </a:rPr>
              <a:t>http://commons.wikimedia.org/wiki/File:Bierbrauerei_Ferdinand_Schumacher,_D%C3%BCsseldorf,_Oststra%C3%9Fe,_Deutschland_2013_(8715156276).jpg?uselang=cs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484784"/>
            <a:ext cx="80648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>
                <a:hlinkClick r:id="rId4"/>
              </a:rPr>
              <a:t>http://commons.wikimedia.org/wiki/File:PotsdamerPlatz_Vogelperspektive_2004_2.jpg</a:t>
            </a:r>
            <a:endParaRPr lang="cs-CZ" dirty="0"/>
          </a:p>
          <a:p>
            <a:r>
              <a:rPr lang="cs-CZ" u="sng" dirty="0">
                <a:hlinkClick r:id="rId5"/>
              </a:rPr>
              <a:t>http://commons.wikimedia.org/wiki/File:Burgtheater_Wien_2005.jpg</a:t>
            </a:r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commons.wikimedia.org/wiki/File:Volksbank_friedrichshafen_Hauptstelle_au%C3%9Fen.JPG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442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1630</TotalTime>
  <Words>545</Words>
  <Application>Microsoft Office PowerPoint</Application>
  <PresentationFormat>Předvádění na obrazovce (4:3)</PresentationFormat>
  <Paragraphs>160</Paragraphs>
  <Slides>10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Arial</vt:lpstr>
      <vt:lpstr>Book Antiqua</vt:lpstr>
      <vt:lpstr>Calibri</vt:lpstr>
      <vt:lpstr>Tahoma</vt:lpstr>
      <vt:lpstr>Times New Roman</vt:lpstr>
      <vt:lpstr>Verdana</vt:lpstr>
      <vt:lpstr>Wingdings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114</cp:revision>
  <dcterms:created xsi:type="dcterms:W3CDTF">2010-11-01T23:40:31Z</dcterms:created>
  <dcterms:modified xsi:type="dcterms:W3CDTF">2014-02-27T13:19:58Z</dcterms:modified>
</cp:coreProperties>
</file>